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19"/>
  </p:notesMasterIdLst>
  <p:sldIdLst>
    <p:sldId id="256" r:id="rId2"/>
    <p:sldId id="257" r:id="rId3"/>
    <p:sldId id="315" r:id="rId4"/>
    <p:sldId id="325" r:id="rId5"/>
    <p:sldId id="275" r:id="rId6"/>
    <p:sldId id="283" r:id="rId7"/>
    <p:sldId id="292" r:id="rId8"/>
    <p:sldId id="294" r:id="rId9"/>
    <p:sldId id="284" r:id="rId10"/>
    <p:sldId id="285" r:id="rId11"/>
    <p:sldId id="287" r:id="rId12"/>
    <p:sldId id="324" r:id="rId13"/>
    <p:sldId id="330" r:id="rId14"/>
    <p:sldId id="331" r:id="rId15"/>
    <p:sldId id="297" r:id="rId16"/>
    <p:sldId id="329" r:id="rId17"/>
    <p:sldId id="328"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33"/>
    <a:srgbClr val="8ACA88"/>
    <a:srgbClr val="EEEEEE"/>
    <a:srgbClr val="DEDEDE"/>
    <a:srgbClr val="0066FF"/>
    <a:srgbClr val="0066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E35EF7-BCF8-4834-9932-844B23984EBB}" v="2" dt="2023-09-12T01:44:38.6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15" autoAdjust="0"/>
    <p:restoredTop sz="50108" autoAdjust="0"/>
  </p:normalViewPr>
  <p:slideViewPr>
    <p:cSldViewPr>
      <p:cViewPr varScale="1">
        <p:scale>
          <a:sx n="44" d="100"/>
          <a:sy n="44" d="100"/>
        </p:scale>
        <p:origin x="1782" y="54"/>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r. Tammé Shinshuri" userId="fc8b3004-5a83-4a78-99f2-f75a2ab84926" providerId="ADAL" clId="{B516D317-A1B9-4660-8DF7-179D40291090}"/>
    <pc:docChg chg="undo custSel addSld delSld modSld sldOrd">
      <pc:chgData name="Dr. Tammé Shinshuri" userId="fc8b3004-5a83-4a78-99f2-f75a2ab84926" providerId="ADAL" clId="{B516D317-A1B9-4660-8DF7-179D40291090}" dt="2023-07-13T14:31:06.279" v="5113" actId="166"/>
      <pc:docMkLst>
        <pc:docMk/>
      </pc:docMkLst>
      <pc:sldChg chg="modSp mod modNotesTx">
        <pc:chgData name="Dr. Tammé Shinshuri" userId="fc8b3004-5a83-4a78-99f2-f75a2ab84926" providerId="ADAL" clId="{B516D317-A1B9-4660-8DF7-179D40291090}" dt="2023-07-13T14:20:16.838" v="5099" actId="20577"/>
        <pc:sldMkLst>
          <pc:docMk/>
          <pc:sldMk cId="0" sldId="256"/>
        </pc:sldMkLst>
        <pc:spChg chg="mod">
          <ac:chgData name="Dr. Tammé Shinshuri" userId="fc8b3004-5a83-4a78-99f2-f75a2ab84926" providerId="ADAL" clId="{B516D317-A1B9-4660-8DF7-179D40291090}" dt="2023-07-13T13:31:40.261" v="4072" actId="27636"/>
          <ac:spMkLst>
            <pc:docMk/>
            <pc:sldMk cId="0" sldId="256"/>
            <ac:spMk id="2" creationId="{00000000-0000-0000-0000-000000000000}"/>
          </ac:spMkLst>
        </pc:spChg>
        <pc:spChg chg="mod">
          <ac:chgData name="Dr. Tammé Shinshuri" userId="fc8b3004-5a83-4a78-99f2-f75a2ab84926" providerId="ADAL" clId="{B516D317-A1B9-4660-8DF7-179D40291090}" dt="2023-07-13T11:06:22.941" v="5" actId="20577"/>
          <ac:spMkLst>
            <pc:docMk/>
            <pc:sldMk cId="0" sldId="256"/>
            <ac:spMk id="3" creationId="{00000000-0000-0000-0000-000000000000}"/>
          </ac:spMkLst>
        </pc:spChg>
      </pc:sldChg>
      <pc:sldChg chg="addSp delSp modSp mod modNotesTx">
        <pc:chgData name="Dr. Tammé Shinshuri" userId="fc8b3004-5a83-4a78-99f2-f75a2ab84926" providerId="ADAL" clId="{B516D317-A1B9-4660-8DF7-179D40291090}" dt="2023-07-13T12:58:13.348" v="1809" actId="20577"/>
        <pc:sldMkLst>
          <pc:docMk/>
          <pc:sldMk cId="3914908246" sldId="257"/>
        </pc:sldMkLst>
        <pc:spChg chg="mod">
          <ac:chgData name="Dr. Tammé Shinshuri" userId="fc8b3004-5a83-4a78-99f2-f75a2ab84926" providerId="ADAL" clId="{B516D317-A1B9-4660-8DF7-179D40291090}" dt="2023-07-13T12:04:44.208" v="1035" actId="14100"/>
          <ac:spMkLst>
            <pc:docMk/>
            <pc:sldMk cId="3914908246" sldId="257"/>
            <ac:spMk id="3" creationId="{00000000-0000-0000-0000-000000000000}"/>
          </ac:spMkLst>
        </pc:spChg>
        <pc:spChg chg="add del mod">
          <ac:chgData name="Dr. Tammé Shinshuri" userId="fc8b3004-5a83-4a78-99f2-f75a2ab84926" providerId="ADAL" clId="{B516D317-A1B9-4660-8DF7-179D40291090}" dt="2023-07-13T11:46:05.298" v="946" actId="478"/>
          <ac:spMkLst>
            <pc:docMk/>
            <pc:sldMk cId="3914908246" sldId="257"/>
            <ac:spMk id="7" creationId="{A24276FB-81B6-17C2-C60F-5D95F64D0CEE}"/>
          </ac:spMkLst>
        </pc:spChg>
      </pc:sldChg>
      <pc:sldChg chg="modNotesTx">
        <pc:chgData name="Dr. Tammé Shinshuri" userId="fc8b3004-5a83-4a78-99f2-f75a2ab84926" providerId="ADAL" clId="{B516D317-A1B9-4660-8DF7-179D40291090}" dt="2023-07-13T13:29:49.104" v="4020" actId="20577"/>
        <pc:sldMkLst>
          <pc:docMk/>
          <pc:sldMk cId="518911347" sldId="263"/>
        </pc:sldMkLst>
      </pc:sldChg>
      <pc:sldChg chg="addSp delSp modSp add mod">
        <pc:chgData name="Dr. Tammé Shinshuri" userId="fc8b3004-5a83-4a78-99f2-f75a2ab84926" providerId="ADAL" clId="{B516D317-A1B9-4660-8DF7-179D40291090}" dt="2023-07-13T12:03:52.355" v="1013" actId="20577"/>
        <pc:sldMkLst>
          <pc:docMk/>
          <pc:sldMk cId="1153593401" sldId="264"/>
        </pc:sldMkLst>
        <pc:spChg chg="add del mod">
          <ac:chgData name="Dr. Tammé Shinshuri" userId="fc8b3004-5a83-4a78-99f2-f75a2ab84926" providerId="ADAL" clId="{B516D317-A1B9-4660-8DF7-179D40291090}" dt="2023-07-13T12:03:52.355" v="1013" actId="20577"/>
          <ac:spMkLst>
            <pc:docMk/>
            <pc:sldMk cId="1153593401" sldId="264"/>
            <ac:spMk id="7" creationId="{0EC15400-4091-DC2D-C601-F9432F493E82}"/>
          </ac:spMkLst>
        </pc:spChg>
      </pc:sldChg>
      <pc:sldChg chg="add">
        <pc:chgData name="Dr. Tammé Shinshuri" userId="fc8b3004-5a83-4a78-99f2-f75a2ab84926" providerId="ADAL" clId="{B516D317-A1B9-4660-8DF7-179D40291090}" dt="2023-07-13T11:42:50.122" v="905"/>
        <pc:sldMkLst>
          <pc:docMk/>
          <pc:sldMk cId="3945419253" sldId="274"/>
        </pc:sldMkLst>
      </pc:sldChg>
      <pc:sldChg chg="add del">
        <pc:chgData name="Dr. Tammé Shinshuri" userId="fc8b3004-5a83-4a78-99f2-f75a2ab84926" providerId="ADAL" clId="{B516D317-A1B9-4660-8DF7-179D40291090}" dt="2023-07-13T11:08:53.031" v="46" actId="47"/>
        <pc:sldMkLst>
          <pc:docMk/>
          <pc:sldMk cId="3858721107" sldId="275"/>
        </pc:sldMkLst>
      </pc:sldChg>
      <pc:sldChg chg="modSp add mod">
        <pc:chgData name="Dr. Tammé Shinshuri" userId="fc8b3004-5a83-4a78-99f2-f75a2ab84926" providerId="ADAL" clId="{B516D317-A1B9-4660-8DF7-179D40291090}" dt="2023-07-13T12:10:08.129" v="1091" actId="20577"/>
        <pc:sldMkLst>
          <pc:docMk/>
          <pc:sldMk cId="3975447204" sldId="277"/>
        </pc:sldMkLst>
        <pc:spChg chg="mod">
          <ac:chgData name="Dr. Tammé Shinshuri" userId="fc8b3004-5a83-4a78-99f2-f75a2ab84926" providerId="ADAL" clId="{B516D317-A1B9-4660-8DF7-179D40291090}" dt="2023-07-13T12:10:08.129" v="1091" actId="20577"/>
          <ac:spMkLst>
            <pc:docMk/>
            <pc:sldMk cId="3975447204" sldId="277"/>
            <ac:spMk id="7" creationId="{641B3329-F68B-D1D2-5883-919ADAB47843}"/>
          </ac:spMkLst>
        </pc:spChg>
      </pc:sldChg>
      <pc:sldChg chg="modSp mod">
        <pc:chgData name="Dr. Tammé Shinshuri" userId="fc8b3004-5a83-4a78-99f2-f75a2ab84926" providerId="ADAL" clId="{B516D317-A1B9-4660-8DF7-179D40291090}" dt="2023-07-13T12:16:30.495" v="1131" actId="20577"/>
        <pc:sldMkLst>
          <pc:docMk/>
          <pc:sldMk cId="1547999716" sldId="279"/>
        </pc:sldMkLst>
        <pc:spChg chg="mod">
          <ac:chgData name="Dr. Tammé Shinshuri" userId="fc8b3004-5a83-4a78-99f2-f75a2ab84926" providerId="ADAL" clId="{B516D317-A1B9-4660-8DF7-179D40291090}" dt="2023-07-13T12:02:42.041" v="998" actId="6549"/>
          <ac:spMkLst>
            <pc:docMk/>
            <pc:sldMk cId="1547999716" sldId="279"/>
            <ac:spMk id="3" creationId="{00000000-0000-0000-0000-000000000000}"/>
          </ac:spMkLst>
        </pc:spChg>
        <pc:spChg chg="mod">
          <ac:chgData name="Dr. Tammé Shinshuri" userId="fc8b3004-5a83-4a78-99f2-f75a2ab84926" providerId="ADAL" clId="{B516D317-A1B9-4660-8DF7-179D40291090}" dt="2023-07-13T12:16:30.495" v="1131" actId="20577"/>
          <ac:spMkLst>
            <pc:docMk/>
            <pc:sldMk cId="1547999716" sldId="279"/>
            <ac:spMk id="9" creationId="{D2AFEC8A-AC65-CA64-2D84-760795BF66AB}"/>
          </ac:spMkLst>
        </pc:spChg>
      </pc:sldChg>
      <pc:sldChg chg="add">
        <pc:chgData name="Dr. Tammé Shinshuri" userId="fc8b3004-5a83-4a78-99f2-f75a2ab84926" providerId="ADAL" clId="{B516D317-A1B9-4660-8DF7-179D40291090}" dt="2023-07-13T11:42:50.122" v="905"/>
        <pc:sldMkLst>
          <pc:docMk/>
          <pc:sldMk cId="1269160521" sldId="282"/>
        </pc:sldMkLst>
      </pc:sldChg>
      <pc:sldChg chg="add del">
        <pc:chgData name="Dr. Tammé Shinshuri" userId="fc8b3004-5a83-4a78-99f2-f75a2ab84926" providerId="ADAL" clId="{B516D317-A1B9-4660-8DF7-179D40291090}" dt="2023-07-13T11:08:55.566" v="47" actId="47"/>
        <pc:sldMkLst>
          <pc:docMk/>
          <pc:sldMk cId="2391701762" sldId="283"/>
        </pc:sldMkLst>
      </pc:sldChg>
      <pc:sldChg chg="add modNotesTx">
        <pc:chgData name="Dr. Tammé Shinshuri" userId="fc8b3004-5a83-4a78-99f2-f75a2ab84926" providerId="ADAL" clId="{B516D317-A1B9-4660-8DF7-179D40291090}" dt="2023-07-13T12:58:50.406" v="1811" actId="20577"/>
        <pc:sldMkLst>
          <pc:docMk/>
          <pc:sldMk cId="2544442150" sldId="284"/>
        </pc:sldMkLst>
      </pc:sldChg>
      <pc:sldChg chg="add modNotesTx">
        <pc:chgData name="Dr. Tammé Shinshuri" userId="fc8b3004-5a83-4a78-99f2-f75a2ab84926" providerId="ADAL" clId="{B516D317-A1B9-4660-8DF7-179D40291090}" dt="2023-07-13T12:58:57.064" v="1812" actId="20577"/>
        <pc:sldMkLst>
          <pc:docMk/>
          <pc:sldMk cId="1619217904" sldId="285"/>
        </pc:sldMkLst>
      </pc:sldChg>
      <pc:sldChg chg="add modNotesTx">
        <pc:chgData name="Dr. Tammé Shinshuri" userId="fc8b3004-5a83-4a78-99f2-f75a2ab84926" providerId="ADAL" clId="{B516D317-A1B9-4660-8DF7-179D40291090}" dt="2023-07-13T12:59:07.100" v="1813" actId="20577"/>
        <pc:sldMkLst>
          <pc:docMk/>
          <pc:sldMk cId="4289200021" sldId="287"/>
        </pc:sldMkLst>
      </pc:sldChg>
      <pc:sldChg chg="add">
        <pc:chgData name="Dr. Tammé Shinshuri" userId="fc8b3004-5a83-4a78-99f2-f75a2ab84926" providerId="ADAL" clId="{B516D317-A1B9-4660-8DF7-179D40291090}" dt="2023-07-13T11:42:50.122" v="905"/>
        <pc:sldMkLst>
          <pc:docMk/>
          <pc:sldMk cId="2914477536" sldId="288"/>
        </pc:sldMkLst>
      </pc:sldChg>
      <pc:sldChg chg="add">
        <pc:chgData name="Dr. Tammé Shinshuri" userId="fc8b3004-5a83-4a78-99f2-f75a2ab84926" providerId="ADAL" clId="{B516D317-A1B9-4660-8DF7-179D40291090}" dt="2023-07-13T11:42:50.122" v="905"/>
        <pc:sldMkLst>
          <pc:docMk/>
          <pc:sldMk cId="155198615" sldId="289"/>
        </pc:sldMkLst>
      </pc:sldChg>
      <pc:sldChg chg="addSp delSp modSp mod ord modNotesTx">
        <pc:chgData name="Dr. Tammé Shinshuri" userId="fc8b3004-5a83-4a78-99f2-f75a2ab84926" providerId="ADAL" clId="{B516D317-A1B9-4660-8DF7-179D40291090}" dt="2023-07-13T13:25:55.751" v="3710" actId="20577"/>
        <pc:sldMkLst>
          <pc:docMk/>
          <pc:sldMk cId="165316064" sldId="290"/>
        </pc:sldMkLst>
        <pc:spChg chg="mod">
          <ac:chgData name="Dr. Tammé Shinshuri" userId="fc8b3004-5a83-4a78-99f2-f75a2ab84926" providerId="ADAL" clId="{B516D317-A1B9-4660-8DF7-179D40291090}" dt="2023-07-13T12:05:19.815" v="1045" actId="20577"/>
          <ac:spMkLst>
            <pc:docMk/>
            <pc:sldMk cId="165316064" sldId="290"/>
            <ac:spMk id="2" creationId="{A6381AF9-49A2-5120-CB77-1B01D5270903}"/>
          </ac:spMkLst>
        </pc:spChg>
        <pc:spChg chg="add mod">
          <ac:chgData name="Dr. Tammé Shinshuri" userId="fc8b3004-5a83-4a78-99f2-f75a2ab84926" providerId="ADAL" clId="{B516D317-A1B9-4660-8DF7-179D40291090}" dt="2023-07-13T12:15:20.990" v="1130" actId="20577"/>
          <ac:spMkLst>
            <pc:docMk/>
            <pc:sldMk cId="165316064" sldId="290"/>
            <ac:spMk id="3" creationId="{834393E8-0C82-4B2A-7382-461C5B0A0C3D}"/>
          </ac:spMkLst>
        </pc:spChg>
        <pc:spChg chg="del">
          <ac:chgData name="Dr. Tammé Shinshuri" userId="fc8b3004-5a83-4a78-99f2-f75a2ab84926" providerId="ADAL" clId="{B516D317-A1B9-4660-8DF7-179D40291090}" dt="2023-07-13T13:21:50.369" v="3651" actId="478"/>
          <ac:spMkLst>
            <pc:docMk/>
            <pc:sldMk cId="165316064" sldId="290"/>
            <ac:spMk id="19" creationId="{FD3CF1D8-6177-D918-5195-E54141C5C381}"/>
          </ac:spMkLst>
        </pc:spChg>
        <pc:spChg chg="mod">
          <ac:chgData name="Dr. Tammé Shinshuri" userId="fc8b3004-5a83-4a78-99f2-f75a2ab84926" providerId="ADAL" clId="{B516D317-A1B9-4660-8DF7-179D40291090}" dt="2023-07-13T13:22:00.155" v="3679" actId="1037"/>
          <ac:spMkLst>
            <pc:docMk/>
            <pc:sldMk cId="165316064" sldId="290"/>
            <ac:spMk id="20" creationId="{8B4BECD1-E3C7-4CDC-F2B1-49476E037927}"/>
          </ac:spMkLst>
        </pc:spChg>
        <pc:spChg chg="mod">
          <ac:chgData name="Dr. Tammé Shinshuri" userId="fc8b3004-5a83-4a78-99f2-f75a2ab84926" providerId="ADAL" clId="{B516D317-A1B9-4660-8DF7-179D40291090}" dt="2023-07-13T12:14:43.178" v="1116" actId="14100"/>
          <ac:spMkLst>
            <pc:docMk/>
            <pc:sldMk cId="165316064" sldId="290"/>
            <ac:spMk id="24" creationId="{37639356-6F46-89B7-CC34-23FA162B1257}"/>
          </ac:spMkLst>
        </pc:spChg>
        <pc:picChg chg="del">
          <ac:chgData name="Dr. Tammé Shinshuri" userId="fc8b3004-5a83-4a78-99f2-f75a2ab84926" providerId="ADAL" clId="{B516D317-A1B9-4660-8DF7-179D40291090}" dt="2023-07-13T13:21:50.369" v="3651" actId="478"/>
          <ac:picMkLst>
            <pc:docMk/>
            <pc:sldMk cId="165316064" sldId="290"/>
            <ac:picMk id="8" creationId="{D8A264E3-2C1C-A36F-9942-94BF1777CADA}"/>
          </ac:picMkLst>
        </pc:picChg>
        <pc:picChg chg="mod">
          <ac:chgData name="Dr. Tammé Shinshuri" userId="fc8b3004-5a83-4a78-99f2-f75a2ab84926" providerId="ADAL" clId="{B516D317-A1B9-4660-8DF7-179D40291090}" dt="2023-07-13T11:50:06.682" v="960" actId="14100"/>
          <ac:picMkLst>
            <pc:docMk/>
            <pc:sldMk cId="165316064" sldId="290"/>
            <ac:picMk id="11" creationId="{713F149C-72F6-B18D-7659-2CA30FE2B702}"/>
          </ac:picMkLst>
        </pc:picChg>
        <pc:picChg chg="mod">
          <ac:chgData name="Dr. Tammé Shinshuri" userId="fc8b3004-5a83-4a78-99f2-f75a2ab84926" providerId="ADAL" clId="{B516D317-A1B9-4660-8DF7-179D40291090}" dt="2023-07-13T13:22:00.155" v="3679" actId="1037"/>
          <ac:picMkLst>
            <pc:docMk/>
            <pc:sldMk cId="165316064" sldId="290"/>
            <ac:picMk id="28" creationId="{33F7CD7D-9408-F501-E8E7-D8C67F8BF82D}"/>
          </ac:picMkLst>
        </pc:picChg>
      </pc:sldChg>
      <pc:sldChg chg="del">
        <pc:chgData name="Dr. Tammé Shinshuri" userId="fc8b3004-5a83-4a78-99f2-f75a2ab84926" providerId="ADAL" clId="{B516D317-A1B9-4660-8DF7-179D40291090}" dt="2023-07-13T12:02:15.724" v="997" actId="47"/>
        <pc:sldMkLst>
          <pc:docMk/>
          <pc:sldMk cId="4243908322" sldId="291"/>
        </pc:sldMkLst>
      </pc:sldChg>
      <pc:sldChg chg="add modNotesTx">
        <pc:chgData name="Dr. Tammé Shinshuri" userId="fc8b3004-5a83-4a78-99f2-f75a2ab84926" providerId="ADAL" clId="{B516D317-A1B9-4660-8DF7-179D40291090}" dt="2023-07-13T12:57:42.211" v="1801" actId="20577"/>
        <pc:sldMkLst>
          <pc:docMk/>
          <pc:sldMk cId="1814966218" sldId="292"/>
        </pc:sldMkLst>
      </pc:sldChg>
      <pc:sldChg chg="add modNotesTx">
        <pc:chgData name="Dr. Tammé Shinshuri" userId="fc8b3004-5a83-4a78-99f2-f75a2ab84926" providerId="ADAL" clId="{B516D317-A1B9-4660-8DF7-179D40291090}" dt="2023-07-13T12:58:37.084" v="1810" actId="20577"/>
        <pc:sldMkLst>
          <pc:docMk/>
          <pc:sldMk cId="4172877972" sldId="294"/>
        </pc:sldMkLst>
      </pc:sldChg>
      <pc:sldChg chg="addSp delSp modSp mod modNotesTx">
        <pc:chgData name="Dr. Tammé Shinshuri" userId="fc8b3004-5a83-4a78-99f2-f75a2ab84926" providerId="ADAL" clId="{B516D317-A1B9-4660-8DF7-179D40291090}" dt="2023-07-13T12:58:08.218" v="1807" actId="20577"/>
        <pc:sldMkLst>
          <pc:docMk/>
          <pc:sldMk cId="3110492725" sldId="295"/>
        </pc:sldMkLst>
        <pc:spChg chg="add del mod">
          <ac:chgData name="Dr. Tammé Shinshuri" userId="fc8b3004-5a83-4a78-99f2-f75a2ab84926" providerId="ADAL" clId="{B516D317-A1B9-4660-8DF7-179D40291090}" dt="2023-07-13T11:45:55.758" v="943" actId="478"/>
          <ac:spMkLst>
            <pc:docMk/>
            <pc:sldMk cId="3110492725" sldId="295"/>
            <ac:spMk id="7" creationId="{A9F4F9D2-87F0-FCE4-BF75-573E552DADAC}"/>
          </ac:spMkLst>
        </pc:spChg>
        <pc:spChg chg="add del mod">
          <ac:chgData name="Dr. Tammé Shinshuri" userId="fc8b3004-5a83-4a78-99f2-f75a2ab84926" providerId="ADAL" clId="{B516D317-A1B9-4660-8DF7-179D40291090}" dt="2023-07-13T11:46:10.589" v="947" actId="478"/>
          <ac:spMkLst>
            <pc:docMk/>
            <pc:sldMk cId="3110492725" sldId="295"/>
            <ac:spMk id="8" creationId="{7A5B4BCF-342F-0727-0D0F-3421A7BF3CFD}"/>
          </ac:spMkLst>
        </pc:spChg>
      </pc:sldChg>
      <pc:sldChg chg="del ord">
        <pc:chgData name="Dr. Tammé Shinshuri" userId="fc8b3004-5a83-4a78-99f2-f75a2ab84926" providerId="ADAL" clId="{B516D317-A1B9-4660-8DF7-179D40291090}" dt="2023-07-13T11:24:47.602" v="325" actId="47"/>
        <pc:sldMkLst>
          <pc:docMk/>
          <pc:sldMk cId="2799913839" sldId="303"/>
        </pc:sldMkLst>
      </pc:sldChg>
      <pc:sldChg chg="addSp delSp modSp mod ord modNotesTx">
        <pc:chgData name="Dr. Tammé Shinshuri" userId="fc8b3004-5a83-4a78-99f2-f75a2ab84926" providerId="ADAL" clId="{B516D317-A1B9-4660-8DF7-179D40291090}" dt="2023-07-13T13:06:56.990" v="2512" actId="6549"/>
        <pc:sldMkLst>
          <pc:docMk/>
          <pc:sldMk cId="2142882598" sldId="315"/>
        </pc:sldMkLst>
        <pc:spChg chg="mod">
          <ac:chgData name="Dr. Tammé Shinshuri" userId="fc8b3004-5a83-4a78-99f2-f75a2ab84926" providerId="ADAL" clId="{B516D317-A1B9-4660-8DF7-179D40291090}" dt="2023-07-13T11:20:38.663" v="317" actId="948"/>
          <ac:spMkLst>
            <pc:docMk/>
            <pc:sldMk cId="2142882598" sldId="315"/>
            <ac:spMk id="3" creationId="{A42A1DF6-A5D8-D448-73D5-08BA799B2DD5}"/>
          </ac:spMkLst>
        </pc:spChg>
        <pc:spChg chg="add del mod">
          <ac:chgData name="Dr. Tammé Shinshuri" userId="fc8b3004-5a83-4a78-99f2-f75a2ab84926" providerId="ADAL" clId="{B516D317-A1B9-4660-8DF7-179D40291090}" dt="2023-07-13T11:12:03.899" v="97" actId="478"/>
          <ac:spMkLst>
            <pc:docMk/>
            <pc:sldMk cId="2142882598" sldId="315"/>
            <ac:spMk id="8" creationId="{F0C341F2-20F7-0EC6-201F-659D3A076612}"/>
          </ac:spMkLst>
        </pc:spChg>
        <pc:spChg chg="del mod">
          <ac:chgData name="Dr. Tammé Shinshuri" userId="fc8b3004-5a83-4a78-99f2-f75a2ab84926" providerId="ADAL" clId="{B516D317-A1B9-4660-8DF7-179D40291090}" dt="2023-07-13T11:29:24.742" v="506" actId="478"/>
          <ac:spMkLst>
            <pc:docMk/>
            <pc:sldMk cId="2142882598" sldId="315"/>
            <ac:spMk id="10" creationId="{B6EA1A75-3AD9-34EE-48EC-9C73D41C3C51}"/>
          </ac:spMkLst>
        </pc:spChg>
        <pc:spChg chg="mod">
          <ac:chgData name="Dr. Tammé Shinshuri" userId="fc8b3004-5a83-4a78-99f2-f75a2ab84926" providerId="ADAL" clId="{B516D317-A1B9-4660-8DF7-179D40291090}" dt="2023-07-13T11:20:51.064" v="323" actId="1076"/>
          <ac:spMkLst>
            <pc:docMk/>
            <pc:sldMk cId="2142882598" sldId="315"/>
            <ac:spMk id="11" creationId="{34FAC1FB-3096-8347-F2B8-8EFAAEBAECBA}"/>
          </ac:spMkLst>
        </pc:spChg>
        <pc:spChg chg="add del mod">
          <ac:chgData name="Dr. Tammé Shinshuri" userId="fc8b3004-5a83-4a78-99f2-f75a2ab84926" providerId="ADAL" clId="{B516D317-A1B9-4660-8DF7-179D40291090}" dt="2023-07-13T11:21:14.478" v="324" actId="478"/>
          <ac:spMkLst>
            <pc:docMk/>
            <pc:sldMk cId="2142882598" sldId="315"/>
            <ac:spMk id="12" creationId="{7CFE64EA-A010-B838-4225-8E5A5E15442B}"/>
          </ac:spMkLst>
        </pc:spChg>
        <pc:spChg chg="add del mod">
          <ac:chgData name="Dr. Tammé Shinshuri" userId="fc8b3004-5a83-4a78-99f2-f75a2ab84926" providerId="ADAL" clId="{B516D317-A1B9-4660-8DF7-179D40291090}" dt="2023-07-13T11:15:30.256" v="175" actId="478"/>
          <ac:spMkLst>
            <pc:docMk/>
            <pc:sldMk cId="2142882598" sldId="315"/>
            <ac:spMk id="14" creationId="{78B7C663-A571-B2DE-D7CD-5D8BE9632116}"/>
          </ac:spMkLst>
        </pc:spChg>
        <pc:spChg chg="add mod">
          <ac:chgData name="Dr. Tammé Shinshuri" userId="fc8b3004-5a83-4a78-99f2-f75a2ab84926" providerId="ADAL" clId="{B516D317-A1B9-4660-8DF7-179D40291090}" dt="2023-07-13T11:20:43.051" v="319" actId="1036"/>
          <ac:spMkLst>
            <pc:docMk/>
            <pc:sldMk cId="2142882598" sldId="315"/>
            <ac:spMk id="15" creationId="{1B8033B3-D49B-B2BF-B047-39D96F0C0DEE}"/>
          </ac:spMkLst>
        </pc:spChg>
        <pc:picChg chg="mod">
          <ac:chgData name="Dr. Tammé Shinshuri" userId="fc8b3004-5a83-4a78-99f2-f75a2ab84926" providerId="ADAL" clId="{B516D317-A1B9-4660-8DF7-179D40291090}" dt="2023-07-13T11:40:21.837" v="894" actId="1076"/>
          <ac:picMkLst>
            <pc:docMk/>
            <pc:sldMk cId="2142882598" sldId="315"/>
            <ac:picMk id="13" creationId="{AECAD5E5-AF96-128F-BA22-9A8A2A509DC2}"/>
          </ac:picMkLst>
        </pc:picChg>
        <pc:picChg chg="add del mod">
          <ac:chgData name="Dr. Tammé Shinshuri" userId="fc8b3004-5a83-4a78-99f2-f75a2ab84926" providerId="ADAL" clId="{B516D317-A1B9-4660-8DF7-179D40291090}" dt="2023-07-13T11:29:24.742" v="506" actId="478"/>
          <ac:picMkLst>
            <pc:docMk/>
            <pc:sldMk cId="2142882598" sldId="315"/>
            <ac:picMk id="16" creationId="{BFDDB73A-9396-6CA4-D8FD-FD69445ED5A6}"/>
          </ac:picMkLst>
        </pc:picChg>
      </pc:sldChg>
      <pc:sldChg chg="addSp delSp modSp mod modAnim modNotesTx">
        <pc:chgData name="Dr. Tammé Shinshuri" userId="fc8b3004-5a83-4a78-99f2-f75a2ab84926" providerId="ADAL" clId="{B516D317-A1B9-4660-8DF7-179D40291090}" dt="2023-07-13T14:31:06.279" v="5113" actId="166"/>
        <pc:sldMkLst>
          <pc:docMk/>
          <pc:sldMk cId="1681932140" sldId="316"/>
        </pc:sldMkLst>
        <pc:spChg chg="add del mod">
          <ac:chgData name="Dr. Tammé Shinshuri" userId="fc8b3004-5a83-4a78-99f2-f75a2ab84926" providerId="ADAL" clId="{B516D317-A1B9-4660-8DF7-179D40291090}" dt="2023-07-13T11:46:25.436" v="949" actId="478"/>
          <ac:spMkLst>
            <pc:docMk/>
            <pc:sldMk cId="1681932140" sldId="316"/>
            <ac:spMk id="8" creationId="{B8460074-5DD7-E1A4-A542-6A51CBDFBB2A}"/>
          </ac:spMkLst>
        </pc:spChg>
        <pc:spChg chg="add mod">
          <ac:chgData name="Dr. Tammé Shinshuri" userId="fc8b3004-5a83-4a78-99f2-f75a2ab84926" providerId="ADAL" clId="{B516D317-A1B9-4660-8DF7-179D40291090}" dt="2023-07-13T13:33:53.779" v="4076" actId="164"/>
          <ac:spMkLst>
            <pc:docMk/>
            <pc:sldMk cId="1681932140" sldId="316"/>
            <ac:spMk id="9" creationId="{47426722-70F2-E1F8-D60E-B39019AF5133}"/>
          </ac:spMkLst>
        </pc:spChg>
        <pc:spChg chg="add mod">
          <ac:chgData name="Dr. Tammé Shinshuri" userId="fc8b3004-5a83-4a78-99f2-f75a2ab84926" providerId="ADAL" clId="{B516D317-A1B9-4660-8DF7-179D40291090}" dt="2023-07-13T13:34:01.055" v="4077" actId="164"/>
          <ac:spMkLst>
            <pc:docMk/>
            <pc:sldMk cId="1681932140" sldId="316"/>
            <ac:spMk id="11" creationId="{D543743A-B39F-19C7-188B-2EBA420DDF22}"/>
          </ac:spMkLst>
        </pc:spChg>
        <pc:spChg chg="add mod">
          <ac:chgData name="Dr. Tammé Shinshuri" userId="fc8b3004-5a83-4a78-99f2-f75a2ab84926" providerId="ADAL" clId="{B516D317-A1B9-4660-8DF7-179D40291090}" dt="2023-07-13T13:34:05.034" v="4078" actId="164"/>
          <ac:spMkLst>
            <pc:docMk/>
            <pc:sldMk cId="1681932140" sldId="316"/>
            <ac:spMk id="13" creationId="{E2C8EBF5-11A3-EABB-2F39-D240571B6725}"/>
          </ac:spMkLst>
        </pc:spChg>
        <pc:spChg chg="add mod">
          <ac:chgData name="Dr. Tammé Shinshuri" userId="fc8b3004-5a83-4a78-99f2-f75a2ab84926" providerId="ADAL" clId="{B516D317-A1B9-4660-8DF7-179D40291090}" dt="2023-07-13T13:33:21.923" v="4073" actId="164"/>
          <ac:spMkLst>
            <pc:docMk/>
            <pc:sldMk cId="1681932140" sldId="316"/>
            <ac:spMk id="15" creationId="{4C6AD1F0-FAD5-478B-0807-5F4192F828D6}"/>
          </ac:spMkLst>
        </pc:spChg>
        <pc:spChg chg="add mod">
          <ac:chgData name="Dr. Tammé Shinshuri" userId="fc8b3004-5a83-4a78-99f2-f75a2ab84926" providerId="ADAL" clId="{B516D317-A1B9-4660-8DF7-179D40291090}" dt="2023-07-13T13:33:25.927" v="4074" actId="164"/>
          <ac:spMkLst>
            <pc:docMk/>
            <pc:sldMk cId="1681932140" sldId="316"/>
            <ac:spMk id="17" creationId="{0B3C8109-1C11-5143-9C6B-612885DD4A68}"/>
          </ac:spMkLst>
        </pc:spChg>
        <pc:grpChg chg="add mod ord">
          <ac:chgData name="Dr. Tammé Shinshuri" userId="fc8b3004-5a83-4a78-99f2-f75a2ab84926" providerId="ADAL" clId="{B516D317-A1B9-4660-8DF7-179D40291090}" dt="2023-07-13T13:33:47.209" v="4075" actId="167"/>
          <ac:grpSpMkLst>
            <pc:docMk/>
            <pc:sldMk cId="1681932140" sldId="316"/>
            <ac:grpSpMk id="20" creationId="{D3854BAF-F99F-2376-8974-C7C19B5865E4}"/>
          </ac:grpSpMkLst>
        </pc:grpChg>
        <pc:grpChg chg="add mod">
          <ac:chgData name="Dr. Tammé Shinshuri" userId="fc8b3004-5a83-4a78-99f2-f75a2ab84926" providerId="ADAL" clId="{B516D317-A1B9-4660-8DF7-179D40291090}" dt="2023-07-13T13:33:25.927" v="4074" actId="164"/>
          <ac:grpSpMkLst>
            <pc:docMk/>
            <pc:sldMk cId="1681932140" sldId="316"/>
            <ac:grpSpMk id="21" creationId="{6539E17B-B42F-AC28-B583-D25AA989370A}"/>
          </ac:grpSpMkLst>
        </pc:grpChg>
        <pc:grpChg chg="add mod">
          <ac:chgData name="Dr. Tammé Shinshuri" userId="fc8b3004-5a83-4a78-99f2-f75a2ab84926" providerId="ADAL" clId="{B516D317-A1B9-4660-8DF7-179D40291090}" dt="2023-07-13T13:33:53.779" v="4076" actId="164"/>
          <ac:grpSpMkLst>
            <pc:docMk/>
            <pc:sldMk cId="1681932140" sldId="316"/>
            <ac:grpSpMk id="22" creationId="{459C1C19-9318-6B93-A289-086574059B88}"/>
          </ac:grpSpMkLst>
        </pc:grpChg>
        <pc:grpChg chg="add mod ord">
          <ac:chgData name="Dr. Tammé Shinshuri" userId="fc8b3004-5a83-4a78-99f2-f75a2ab84926" providerId="ADAL" clId="{B516D317-A1B9-4660-8DF7-179D40291090}" dt="2023-07-13T14:31:06.279" v="5113" actId="166"/>
          <ac:grpSpMkLst>
            <pc:docMk/>
            <pc:sldMk cId="1681932140" sldId="316"/>
            <ac:grpSpMk id="23" creationId="{965CFC9E-DD3C-B5A8-80EE-03E2D86ED96B}"/>
          </ac:grpSpMkLst>
        </pc:grpChg>
        <pc:grpChg chg="add mod">
          <ac:chgData name="Dr. Tammé Shinshuri" userId="fc8b3004-5a83-4a78-99f2-f75a2ab84926" providerId="ADAL" clId="{B516D317-A1B9-4660-8DF7-179D40291090}" dt="2023-07-13T13:34:05.034" v="4078" actId="164"/>
          <ac:grpSpMkLst>
            <pc:docMk/>
            <pc:sldMk cId="1681932140" sldId="316"/>
            <ac:grpSpMk id="24" creationId="{522E19BE-425C-08A8-D541-B28C65F53C2E}"/>
          </ac:grpSpMkLst>
        </pc:grpChg>
        <pc:picChg chg="add del mod">
          <ac:chgData name="Dr. Tammé Shinshuri" userId="fc8b3004-5a83-4a78-99f2-f75a2ab84926" providerId="ADAL" clId="{B516D317-A1B9-4660-8DF7-179D40291090}" dt="2023-07-13T11:35:01.269" v="847"/>
          <ac:picMkLst>
            <pc:docMk/>
            <pc:sldMk cId="1681932140" sldId="316"/>
            <ac:picMk id="7" creationId="{00D93ABB-6CC7-8B84-B058-1CEB808B6283}"/>
          </ac:picMkLst>
        </pc:picChg>
        <pc:picChg chg="mod">
          <ac:chgData name="Dr. Tammé Shinshuri" userId="fc8b3004-5a83-4a78-99f2-f75a2ab84926" providerId="ADAL" clId="{B516D317-A1B9-4660-8DF7-179D40291090}" dt="2023-07-13T13:33:21.923" v="4073" actId="164"/>
          <ac:picMkLst>
            <pc:docMk/>
            <pc:sldMk cId="1681932140" sldId="316"/>
            <ac:picMk id="10" creationId="{EA20F3E7-06A6-5113-EA93-6F397903BFD1}"/>
          </ac:picMkLst>
        </pc:picChg>
        <pc:picChg chg="mod">
          <ac:chgData name="Dr. Tammé Shinshuri" userId="fc8b3004-5a83-4a78-99f2-f75a2ab84926" providerId="ADAL" clId="{B516D317-A1B9-4660-8DF7-179D40291090}" dt="2023-07-13T13:33:25.927" v="4074" actId="164"/>
          <ac:picMkLst>
            <pc:docMk/>
            <pc:sldMk cId="1681932140" sldId="316"/>
            <ac:picMk id="12" creationId="{B6F8E9B1-463A-E4FC-0C1F-C1C5CE1CC2CE}"/>
          </ac:picMkLst>
        </pc:picChg>
        <pc:picChg chg="mod">
          <ac:chgData name="Dr. Tammé Shinshuri" userId="fc8b3004-5a83-4a78-99f2-f75a2ab84926" providerId="ADAL" clId="{B516D317-A1B9-4660-8DF7-179D40291090}" dt="2023-07-13T13:33:53.779" v="4076" actId="164"/>
          <ac:picMkLst>
            <pc:docMk/>
            <pc:sldMk cId="1681932140" sldId="316"/>
            <ac:picMk id="14" creationId="{A5EED173-E4BD-EF19-48CE-9A7998D8BF9F}"/>
          </ac:picMkLst>
        </pc:picChg>
        <pc:picChg chg="mod">
          <ac:chgData name="Dr. Tammé Shinshuri" userId="fc8b3004-5a83-4a78-99f2-f75a2ab84926" providerId="ADAL" clId="{B516D317-A1B9-4660-8DF7-179D40291090}" dt="2023-07-13T13:34:01.055" v="4077" actId="164"/>
          <ac:picMkLst>
            <pc:docMk/>
            <pc:sldMk cId="1681932140" sldId="316"/>
            <ac:picMk id="16" creationId="{1C25B02D-C9A3-17F9-69F1-25DCDB64728A}"/>
          </ac:picMkLst>
        </pc:picChg>
        <pc:picChg chg="mod">
          <ac:chgData name="Dr. Tammé Shinshuri" userId="fc8b3004-5a83-4a78-99f2-f75a2ab84926" providerId="ADAL" clId="{B516D317-A1B9-4660-8DF7-179D40291090}" dt="2023-07-13T13:34:05.034" v="4078" actId="164"/>
          <ac:picMkLst>
            <pc:docMk/>
            <pc:sldMk cId="1681932140" sldId="316"/>
            <ac:picMk id="18" creationId="{D3356A93-3164-095E-99BD-168EC9EF3E7F}"/>
          </ac:picMkLst>
        </pc:picChg>
      </pc:sldChg>
      <pc:sldChg chg="modSp mod ord modNotesTx">
        <pc:chgData name="Dr. Tammé Shinshuri" userId="fc8b3004-5a83-4a78-99f2-f75a2ab84926" providerId="ADAL" clId="{B516D317-A1B9-4660-8DF7-179D40291090}" dt="2023-07-13T12:57:33.449" v="1799" actId="20577"/>
        <pc:sldMkLst>
          <pc:docMk/>
          <pc:sldMk cId="1922440191" sldId="317"/>
        </pc:sldMkLst>
        <pc:spChg chg="mod">
          <ac:chgData name="Dr. Tammé Shinshuri" userId="fc8b3004-5a83-4a78-99f2-f75a2ab84926" providerId="ADAL" clId="{B516D317-A1B9-4660-8DF7-179D40291090}" dt="2023-07-13T11:39:19.486" v="890" actId="14100"/>
          <ac:spMkLst>
            <pc:docMk/>
            <pc:sldMk cId="1922440191" sldId="317"/>
            <ac:spMk id="3" creationId="{A42A1DF6-A5D8-D448-73D5-08BA799B2DD5}"/>
          </ac:spMkLst>
        </pc:spChg>
      </pc:sldChg>
      <pc:sldChg chg="del">
        <pc:chgData name="Dr. Tammé Shinshuri" userId="fc8b3004-5a83-4a78-99f2-f75a2ab84926" providerId="ADAL" clId="{B516D317-A1B9-4660-8DF7-179D40291090}" dt="2023-07-13T11:38:25.021" v="880" actId="47"/>
        <pc:sldMkLst>
          <pc:docMk/>
          <pc:sldMk cId="72056999" sldId="318"/>
        </pc:sldMkLst>
      </pc:sldChg>
      <pc:sldChg chg="del">
        <pc:chgData name="Dr. Tammé Shinshuri" userId="fc8b3004-5a83-4a78-99f2-f75a2ab84926" providerId="ADAL" clId="{B516D317-A1B9-4660-8DF7-179D40291090}" dt="2023-07-13T11:38:26.493" v="881" actId="47"/>
        <pc:sldMkLst>
          <pc:docMk/>
          <pc:sldMk cId="4211547308" sldId="319"/>
        </pc:sldMkLst>
      </pc:sldChg>
      <pc:sldChg chg="addSp delSp modSp mod ord modNotesTx">
        <pc:chgData name="Dr. Tammé Shinshuri" userId="fc8b3004-5a83-4a78-99f2-f75a2ab84926" providerId="ADAL" clId="{B516D317-A1B9-4660-8DF7-179D40291090}" dt="2023-07-13T14:25:30.392" v="5112" actId="20577"/>
        <pc:sldMkLst>
          <pc:docMk/>
          <pc:sldMk cId="2398009322" sldId="320"/>
        </pc:sldMkLst>
        <pc:spChg chg="add del mod">
          <ac:chgData name="Dr. Tammé Shinshuri" userId="fc8b3004-5a83-4a78-99f2-f75a2ab84926" providerId="ADAL" clId="{B516D317-A1B9-4660-8DF7-179D40291090}" dt="2023-07-13T11:46:13.668" v="948" actId="478"/>
          <ac:spMkLst>
            <pc:docMk/>
            <pc:sldMk cId="2398009322" sldId="320"/>
            <ac:spMk id="3" creationId="{D6FF420A-A613-2BAB-1868-09AF7633018C}"/>
          </ac:spMkLst>
        </pc:spChg>
        <pc:graphicFrameChg chg="mod">
          <ac:chgData name="Dr. Tammé Shinshuri" userId="fc8b3004-5a83-4a78-99f2-f75a2ab84926" providerId="ADAL" clId="{B516D317-A1B9-4660-8DF7-179D40291090}" dt="2023-07-13T14:25:30.392" v="5112" actId="20577"/>
          <ac:graphicFrameMkLst>
            <pc:docMk/>
            <pc:sldMk cId="2398009322" sldId="320"/>
            <ac:graphicFrameMk id="8" creationId="{CAF46751-4A7F-E73F-C8CF-751F1BD5A298}"/>
          </ac:graphicFrameMkLst>
        </pc:graphicFrameChg>
      </pc:sldChg>
      <pc:sldChg chg="modSp mod modNotesTx">
        <pc:chgData name="Dr. Tammé Shinshuri" userId="fc8b3004-5a83-4a78-99f2-f75a2ab84926" providerId="ADAL" clId="{B516D317-A1B9-4660-8DF7-179D40291090}" dt="2023-07-13T13:38:18.417" v="4595" actId="20577"/>
        <pc:sldMkLst>
          <pc:docMk/>
          <pc:sldMk cId="2464404815" sldId="321"/>
        </pc:sldMkLst>
        <pc:spChg chg="mod">
          <ac:chgData name="Dr. Tammé Shinshuri" userId="fc8b3004-5a83-4a78-99f2-f75a2ab84926" providerId="ADAL" clId="{B516D317-A1B9-4660-8DF7-179D40291090}" dt="2023-07-13T12:01:55.981" v="996" actId="20577"/>
          <ac:spMkLst>
            <pc:docMk/>
            <pc:sldMk cId="2464404815" sldId="321"/>
            <ac:spMk id="2" creationId="{B21612C2-833B-8542-210C-AB9981B1B748}"/>
          </ac:spMkLst>
        </pc:spChg>
      </pc:sldChg>
      <pc:sldChg chg="delSp mod modNotesTx">
        <pc:chgData name="Dr. Tammé Shinshuri" userId="fc8b3004-5a83-4a78-99f2-f75a2ab84926" providerId="ADAL" clId="{B516D317-A1B9-4660-8DF7-179D40291090}" dt="2023-07-13T13:41:18.241" v="5055" actId="113"/>
        <pc:sldMkLst>
          <pc:docMk/>
          <pc:sldMk cId="1577581381" sldId="323"/>
        </pc:sldMkLst>
        <pc:spChg chg="del">
          <ac:chgData name="Dr. Tammé Shinshuri" userId="fc8b3004-5a83-4a78-99f2-f75a2ab84926" providerId="ADAL" clId="{B516D317-A1B9-4660-8DF7-179D40291090}" dt="2023-07-13T12:06:44.464" v="1055" actId="478"/>
          <ac:spMkLst>
            <pc:docMk/>
            <pc:sldMk cId="1577581381" sldId="323"/>
            <ac:spMk id="7" creationId="{53284352-EAB8-AAF7-7BBC-4491F1178CAD}"/>
          </ac:spMkLst>
        </pc:spChg>
      </pc:sldChg>
      <pc:sldChg chg="modSp mod ord modNotesTx">
        <pc:chgData name="Dr. Tammé Shinshuri" userId="fc8b3004-5a83-4a78-99f2-f75a2ab84926" providerId="ADAL" clId="{B516D317-A1B9-4660-8DF7-179D40291090}" dt="2023-07-13T13:01:11.758" v="2036" actId="113"/>
        <pc:sldMkLst>
          <pc:docMk/>
          <pc:sldMk cId="2178268890" sldId="324"/>
        </pc:sldMkLst>
        <pc:spChg chg="mod">
          <ac:chgData name="Dr. Tammé Shinshuri" userId="fc8b3004-5a83-4a78-99f2-f75a2ab84926" providerId="ADAL" clId="{B516D317-A1B9-4660-8DF7-179D40291090}" dt="2023-07-13T12:03:23.763" v="1012" actId="20577"/>
          <ac:spMkLst>
            <pc:docMk/>
            <pc:sldMk cId="2178268890" sldId="324"/>
            <ac:spMk id="2" creationId="{B21612C2-833B-8542-210C-AB9981B1B748}"/>
          </ac:spMkLst>
        </pc:spChg>
      </pc:sldChg>
      <pc:sldChg chg="addSp delSp modSp add mod modNotesTx">
        <pc:chgData name="Dr. Tammé Shinshuri" userId="fc8b3004-5a83-4a78-99f2-f75a2ab84926" providerId="ADAL" clId="{B516D317-A1B9-4660-8DF7-179D40291090}" dt="2023-07-13T13:10:35.880" v="2705" actId="113"/>
        <pc:sldMkLst>
          <pc:docMk/>
          <pc:sldMk cId="2768681055" sldId="325"/>
        </pc:sldMkLst>
        <pc:spChg chg="mod">
          <ac:chgData name="Dr. Tammé Shinshuri" userId="fc8b3004-5a83-4a78-99f2-f75a2ab84926" providerId="ADAL" clId="{B516D317-A1B9-4660-8DF7-179D40291090}" dt="2023-07-13T11:32:47.538" v="763" actId="20577"/>
          <ac:spMkLst>
            <pc:docMk/>
            <pc:sldMk cId="2768681055" sldId="325"/>
            <ac:spMk id="2" creationId="{24269EC4-2A03-4F1B-4977-5D9E0B9E602D}"/>
          </ac:spMkLst>
        </pc:spChg>
        <pc:spChg chg="mod">
          <ac:chgData name="Dr. Tammé Shinshuri" userId="fc8b3004-5a83-4a78-99f2-f75a2ab84926" providerId="ADAL" clId="{B516D317-A1B9-4660-8DF7-179D40291090}" dt="2023-07-13T11:36:55.218" v="872" actId="14100"/>
          <ac:spMkLst>
            <pc:docMk/>
            <pc:sldMk cId="2768681055" sldId="325"/>
            <ac:spMk id="3" creationId="{439BDD87-BE09-BD86-3ED6-8CB4D0DB2284}"/>
          </ac:spMkLst>
        </pc:spChg>
        <pc:spChg chg="add mod">
          <ac:chgData name="Dr. Tammé Shinshuri" userId="fc8b3004-5a83-4a78-99f2-f75a2ab84926" providerId="ADAL" clId="{B516D317-A1B9-4660-8DF7-179D40291090}" dt="2023-07-13T12:13:11.985" v="1109" actId="255"/>
          <ac:spMkLst>
            <pc:docMk/>
            <pc:sldMk cId="2768681055" sldId="325"/>
            <ac:spMk id="9" creationId="{C0FFFE9B-B154-0285-CBBA-5241650F2549}"/>
          </ac:spMkLst>
        </pc:spChg>
        <pc:picChg chg="add mod">
          <ac:chgData name="Dr. Tammé Shinshuri" userId="fc8b3004-5a83-4a78-99f2-f75a2ab84926" providerId="ADAL" clId="{B516D317-A1B9-4660-8DF7-179D40291090}" dt="2023-07-13T11:37:07.979" v="876"/>
          <ac:picMkLst>
            <pc:docMk/>
            <pc:sldMk cId="2768681055" sldId="325"/>
            <ac:picMk id="7" creationId="{92623014-063F-22E0-1226-0B12CC1A8BA4}"/>
          </ac:picMkLst>
        </pc:picChg>
        <pc:picChg chg="del mod">
          <ac:chgData name="Dr. Tammé Shinshuri" userId="fc8b3004-5a83-4a78-99f2-f75a2ab84926" providerId="ADAL" clId="{B516D317-A1B9-4660-8DF7-179D40291090}" dt="2023-07-13T11:37:07.383" v="875" actId="478"/>
          <ac:picMkLst>
            <pc:docMk/>
            <pc:sldMk cId="2768681055" sldId="325"/>
            <ac:picMk id="8" creationId="{D62BF991-9A78-238F-A5F9-D0E2A9FFFE49}"/>
          </ac:picMkLst>
        </pc:picChg>
      </pc:sldChg>
      <pc:sldChg chg="addSp delSp modSp add del mod modNotesTx">
        <pc:chgData name="Dr. Tammé Shinshuri" userId="fc8b3004-5a83-4a78-99f2-f75a2ab84926" providerId="ADAL" clId="{B516D317-A1B9-4660-8DF7-179D40291090}" dt="2023-07-13T13:10:26.343" v="2704" actId="115"/>
        <pc:sldMkLst>
          <pc:docMk/>
          <pc:sldMk cId="2889071969" sldId="326"/>
        </pc:sldMkLst>
        <pc:spChg chg="mod">
          <ac:chgData name="Dr. Tammé Shinshuri" userId="fc8b3004-5a83-4a78-99f2-f75a2ab84926" providerId="ADAL" clId="{B516D317-A1B9-4660-8DF7-179D40291090}" dt="2023-07-13T11:41:17.868" v="904" actId="20577"/>
          <ac:spMkLst>
            <pc:docMk/>
            <pc:sldMk cId="2889071969" sldId="326"/>
            <ac:spMk id="2" creationId="{24269EC4-2A03-4F1B-4977-5D9E0B9E602D}"/>
          </ac:spMkLst>
        </pc:spChg>
        <pc:spChg chg="mod">
          <ac:chgData name="Dr. Tammé Shinshuri" userId="fc8b3004-5a83-4a78-99f2-f75a2ab84926" providerId="ADAL" clId="{B516D317-A1B9-4660-8DF7-179D40291090}" dt="2023-07-13T11:35:26.525" v="852" actId="14100"/>
          <ac:spMkLst>
            <pc:docMk/>
            <pc:sldMk cId="2889071969" sldId="326"/>
            <ac:spMk id="3" creationId="{439BDD87-BE09-BD86-3ED6-8CB4D0DB2284}"/>
          </ac:spMkLst>
        </pc:spChg>
        <pc:spChg chg="add mod">
          <ac:chgData name="Dr. Tammé Shinshuri" userId="fc8b3004-5a83-4a78-99f2-f75a2ab84926" providerId="ADAL" clId="{B516D317-A1B9-4660-8DF7-179D40291090}" dt="2023-07-13T12:13:19.737" v="1110"/>
          <ac:spMkLst>
            <pc:docMk/>
            <pc:sldMk cId="2889071969" sldId="326"/>
            <ac:spMk id="10" creationId="{ED52DE2A-B83F-1521-6E75-1A71EC4727CC}"/>
          </ac:spMkLst>
        </pc:spChg>
        <pc:picChg chg="add del mod">
          <ac:chgData name="Dr. Tammé Shinshuri" userId="fc8b3004-5a83-4a78-99f2-f75a2ab84926" providerId="ADAL" clId="{B516D317-A1B9-4660-8DF7-179D40291090}" dt="2023-07-13T11:36:11.038" v="866" actId="478"/>
          <ac:picMkLst>
            <pc:docMk/>
            <pc:sldMk cId="2889071969" sldId="326"/>
            <ac:picMk id="7" creationId="{36050360-7562-2D73-418A-3127BAF4A98F}"/>
          </ac:picMkLst>
        </pc:picChg>
        <pc:picChg chg="del">
          <ac:chgData name="Dr. Tammé Shinshuri" userId="fc8b3004-5a83-4a78-99f2-f75a2ab84926" providerId="ADAL" clId="{B516D317-A1B9-4660-8DF7-179D40291090}" dt="2023-07-13T11:35:13.887" v="849" actId="478"/>
          <ac:picMkLst>
            <pc:docMk/>
            <pc:sldMk cId="2889071969" sldId="326"/>
            <ac:picMk id="8" creationId="{D62BF991-9A78-238F-A5F9-D0E2A9FFFE49}"/>
          </ac:picMkLst>
        </pc:picChg>
        <pc:picChg chg="add mod">
          <ac:chgData name="Dr. Tammé Shinshuri" userId="fc8b3004-5a83-4a78-99f2-f75a2ab84926" providerId="ADAL" clId="{B516D317-A1B9-4660-8DF7-179D40291090}" dt="2023-07-13T11:37:03.191" v="874" actId="1076"/>
          <ac:picMkLst>
            <pc:docMk/>
            <pc:sldMk cId="2889071969" sldId="326"/>
            <ac:picMk id="9" creationId="{2D8DA13C-DAFE-1AB7-648B-FCA8E9A07A6C}"/>
          </ac:picMkLst>
        </pc:picChg>
      </pc:sldChg>
      <pc:sldChg chg="addSp delSp modSp add mod modNotesTx">
        <pc:chgData name="Dr. Tammé Shinshuri" userId="fc8b3004-5a83-4a78-99f2-f75a2ab84926" providerId="ADAL" clId="{B516D317-A1B9-4660-8DF7-179D40291090}" dt="2023-07-13T13:27:21.457" v="3817"/>
        <pc:sldMkLst>
          <pc:docMk/>
          <pc:sldMk cId="2376863154" sldId="327"/>
        </pc:sldMkLst>
        <pc:spChg chg="mod">
          <ac:chgData name="Dr. Tammé Shinshuri" userId="fc8b3004-5a83-4a78-99f2-f75a2ab84926" providerId="ADAL" clId="{B516D317-A1B9-4660-8DF7-179D40291090}" dt="2023-07-13T12:05:15.434" v="1044" actId="20577"/>
          <ac:spMkLst>
            <pc:docMk/>
            <pc:sldMk cId="2376863154" sldId="327"/>
            <ac:spMk id="2" creationId="{A6381AF9-49A2-5120-CB77-1B01D5270903}"/>
          </ac:spMkLst>
        </pc:spChg>
        <pc:spChg chg="add mod">
          <ac:chgData name="Dr. Tammé Shinshuri" userId="fc8b3004-5a83-4a78-99f2-f75a2ab84926" providerId="ADAL" clId="{B516D317-A1B9-4660-8DF7-179D40291090}" dt="2023-07-13T12:15:13.924" v="1127" actId="20577"/>
          <ac:spMkLst>
            <pc:docMk/>
            <pc:sldMk cId="2376863154" sldId="327"/>
            <ac:spMk id="3" creationId="{D9821CEF-FC45-652B-A397-AC220632F8D1}"/>
          </ac:spMkLst>
        </pc:spChg>
        <pc:spChg chg="add mod">
          <ac:chgData name="Dr. Tammé Shinshuri" userId="fc8b3004-5a83-4a78-99f2-f75a2ab84926" providerId="ADAL" clId="{B516D317-A1B9-4660-8DF7-179D40291090}" dt="2023-07-13T13:25:32.712" v="3703"/>
          <ac:spMkLst>
            <pc:docMk/>
            <pc:sldMk cId="2376863154" sldId="327"/>
            <ac:spMk id="7" creationId="{F611398C-B66D-3761-50F1-ADF6F710DD1A}"/>
          </ac:spMkLst>
        </pc:spChg>
        <pc:spChg chg="mod">
          <ac:chgData name="Dr. Tammé Shinshuri" userId="fc8b3004-5a83-4a78-99f2-f75a2ab84926" providerId="ADAL" clId="{B516D317-A1B9-4660-8DF7-179D40291090}" dt="2023-07-13T13:25:25.325" v="3699" actId="1076"/>
          <ac:spMkLst>
            <pc:docMk/>
            <pc:sldMk cId="2376863154" sldId="327"/>
            <ac:spMk id="17" creationId="{6CC3A7D6-C2CD-79F3-60A0-5308E005968F}"/>
          </ac:spMkLst>
        </pc:spChg>
        <pc:spChg chg="del">
          <ac:chgData name="Dr. Tammé Shinshuri" userId="fc8b3004-5a83-4a78-99f2-f75a2ab84926" providerId="ADAL" clId="{B516D317-A1B9-4660-8DF7-179D40291090}" dt="2023-07-13T13:25:29.891" v="3701" actId="478"/>
          <ac:spMkLst>
            <pc:docMk/>
            <pc:sldMk cId="2376863154" sldId="327"/>
            <ac:spMk id="19" creationId="{FD3CF1D8-6177-D918-5195-E54141C5C381}"/>
          </ac:spMkLst>
        </pc:spChg>
        <pc:spChg chg="del">
          <ac:chgData name="Dr. Tammé Shinshuri" userId="fc8b3004-5a83-4a78-99f2-f75a2ab84926" providerId="ADAL" clId="{B516D317-A1B9-4660-8DF7-179D40291090}" dt="2023-07-13T13:25:31.739" v="3702" actId="478"/>
          <ac:spMkLst>
            <pc:docMk/>
            <pc:sldMk cId="2376863154" sldId="327"/>
            <ac:spMk id="20" creationId="{8B4BECD1-E3C7-4CDC-F2B1-49476E037927}"/>
          </ac:spMkLst>
        </pc:spChg>
        <pc:spChg chg="mod">
          <ac:chgData name="Dr. Tammé Shinshuri" userId="fc8b3004-5a83-4a78-99f2-f75a2ab84926" providerId="ADAL" clId="{B516D317-A1B9-4660-8DF7-179D40291090}" dt="2023-07-13T12:09:25.995" v="1089" actId="313"/>
          <ac:spMkLst>
            <pc:docMk/>
            <pc:sldMk cId="2376863154" sldId="327"/>
            <ac:spMk id="24" creationId="{37639356-6F46-89B7-CC34-23FA162B1257}"/>
          </ac:spMkLst>
        </pc:spChg>
        <pc:picChg chg="del">
          <ac:chgData name="Dr. Tammé Shinshuri" userId="fc8b3004-5a83-4a78-99f2-f75a2ab84926" providerId="ADAL" clId="{B516D317-A1B9-4660-8DF7-179D40291090}" dt="2023-07-13T13:25:29.030" v="3700" actId="478"/>
          <ac:picMkLst>
            <pc:docMk/>
            <pc:sldMk cId="2376863154" sldId="327"/>
            <ac:picMk id="8" creationId="{D8A264E3-2C1C-A36F-9942-94BF1777CADA}"/>
          </ac:picMkLst>
        </pc:picChg>
        <pc:picChg chg="add mod">
          <ac:chgData name="Dr. Tammé Shinshuri" userId="fc8b3004-5a83-4a78-99f2-f75a2ab84926" providerId="ADAL" clId="{B516D317-A1B9-4660-8DF7-179D40291090}" dt="2023-07-13T13:25:32.712" v="3703"/>
          <ac:picMkLst>
            <pc:docMk/>
            <pc:sldMk cId="2376863154" sldId="327"/>
            <ac:picMk id="9" creationId="{D03089AB-AC70-E18B-8986-B6F425A8B15F}"/>
          </ac:picMkLst>
        </pc:picChg>
        <pc:picChg chg="del">
          <ac:chgData name="Dr. Tammé Shinshuri" userId="fc8b3004-5a83-4a78-99f2-f75a2ab84926" providerId="ADAL" clId="{B516D317-A1B9-4660-8DF7-179D40291090}" dt="2023-07-13T13:25:29.030" v="3700" actId="478"/>
          <ac:picMkLst>
            <pc:docMk/>
            <pc:sldMk cId="2376863154" sldId="327"/>
            <ac:picMk id="28" creationId="{33F7CD7D-9408-F501-E8E7-D8C67F8BF82D}"/>
          </ac:picMkLst>
        </pc:picChg>
      </pc:sldChg>
      <pc:sldChg chg="modSp mod">
        <pc:chgData name="Dr. Tammé Shinshuri" userId="fc8b3004-5a83-4a78-99f2-f75a2ab84926" providerId="ADAL" clId="{B516D317-A1B9-4660-8DF7-179D40291090}" dt="2023-07-13T12:06:28.792" v="1054" actId="20577"/>
        <pc:sldMkLst>
          <pc:docMk/>
          <pc:sldMk cId="3575177186" sldId="328"/>
        </pc:sldMkLst>
        <pc:spChg chg="mod">
          <ac:chgData name="Dr. Tammé Shinshuri" userId="fc8b3004-5a83-4a78-99f2-f75a2ab84926" providerId="ADAL" clId="{B516D317-A1B9-4660-8DF7-179D40291090}" dt="2023-07-13T12:06:28.792" v="1054" actId="20577"/>
          <ac:spMkLst>
            <pc:docMk/>
            <pc:sldMk cId="3575177186" sldId="328"/>
            <ac:spMk id="2" creationId="{A6381AF9-49A2-5120-CB77-1B01D5270903}"/>
          </ac:spMkLst>
        </pc:spChg>
      </pc:sldChg>
      <pc:sldChg chg="addSp delSp modSp add mod ord">
        <pc:chgData name="Dr. Tammé Shinshuri" userId="fc8b3004-5a83-4a78-99f2-f75a2ab84926" providerId="ADAL" clId="{B516D317-A1B9-4660-8DF7-179D40291090}" dt="2023-07-13T12:51:54.567" v="1274" actId="1038"/>
        <pc:sldMkLst>
          <pc:docMk/>
          <pc:sldMk cId="3434662916" sldId="329"/>
        </pc:sldMkLst>
        <pc:spChg chg="mod">
          <ac:chgData name="Dr. Tammé Shinshuri" userId="fc8b3004-5a83-4a78-99f2-f75a2ab84926" providerId="ADAL" clId="{B516D317-A1B9-4660-8DF7-179D40291090}" dt="2023-07-13T12:48:51.160" v="1246" actId="20577"/>
          <ac:spMkLst>
            <pc:docMk/>
            <pc:sldMk cId="3434662916" sldId="329"/>
            <ac:spMk id="19" creationId="{FD3CF1D8-6177-D918-5195-E54141C5C381}"/>
          </ac:spMkLst>
        </pc:spChg>
        <pc:spChg chg="mod">
          <ac:chgData name="Dr. Tammé Shinshuri" userId="fc8b3004-5a83-4a78-99f2-f75a2ab84926" providerId="ADAL" clId="{B516D317-A1B9-4660-8DF7-179D40291090}" dt="2023-07-13T12:49:29" v="1253" actId="20577"/>
          <ac:spMkLst>
            <pc:docMk/>
            <pc:sldMk cId="3434662916" sldId="329"/>
            <ac:spMk id="20" creationId="{8B4BECD1-E3C7-4CDC-F2B1-49476E037927}"/>
          </ac:spMkLst>
        </pc:spChg>
        <pc:spChg chg="mod">
          <ac:chgData name="Dr. Tammé Shinshuri" userId="fc8b3004-5a83-4a78-99f2-f75a2ab84926" providerId="ADAL" clId="{B516D317-A1B9-4660-8DF7-179D40291090}" dt="2023-07-13T12:51:54.567" v="1274" actId="1038"/>
          <ac:spMkLst>
            <pc:docMk/>
            <pc:sldMk cId="3434662916" sldId="329"/>
            <ac:spMk id="24" creationId="{37639356-6F46-89B7-CC34-23FA162B1257}"/>
          </ac:spMkLst>
        </pc:spChg>
        <pc:picChg chg="add mod">
          <ac:chgData name="Dr. Tammé Shinshuri" userId="fc8b3004-5a83-4a78-99f2-f75a2ab84926" providerId="ADAL" clId="{B516D317-A1B9-4660-8DF7-179D40291090}" dt="2023-07-13T12:49:26.613" v="1252" actId="1076"/>
          <ac:picMkLst>
            <pc:docMk/>
            <pc:sldMk cId="3434662916" sldId="329"/>
            <ac:picMk id="7" creationId="{41AFC149-6605-22FB-F86C-2E641B28DC77}"/>
          </ac:picMkLst>
        </pc:picChg>
        <pc:picChg chg="del">
          <ac:chgData name="Dr. Tammé Shinshuri" userId="fc8b3004-5a83-4a78-99f2-f75a2ab84926" providerId="ADAL" clId="{B516D317-A1B9-4660-8DF7-179D40291090}" dt="2023-07-13T12:50:02.438" v="1258" actId="478"/>
          <ac:picMkLst>
            <pc:docMk/>
            <pc:sldMk cId="3434662916" sldId="329"/>
            <ac:picMk id="8" creationId="{D8A264E3-2C1C-A36F-9942-94BF1777CADA}"/>
          </ac:picMkLst>
        </pc:picChg>
        <pc:picChg chg="add mod">
          <ac:chgData name="Dr. Tammé Shinshuri" userId="fc8b3004-5a83-4a78-99f2-f75a2ab84926" providerId="ADAL" clId="{B516D317-A1B9-4660-8DF7-179D40291090}" dt="2023-07-13T12:50:26.114" v="1260" actId="1076"/>
          <ac:picMkLst>
            <pc:docMk/>
            <pc:sldMk cId="3434662916" sldId="329"/>
            <ac:picMk id="10" creationId="{05A176F7-4B24-7BF6-EA0A-AB805FCEBCD9}"/>
          </ac:picMkLst>
        </pc:picChg>
        <pc:picChg chg="del">
          <ac:chgData name="Dr. Tammé Shinshuri" userId="fc8b3004-5a83-4a78-99f2-f75a2ab84926" providerId="ADAL" clId="{B516D317-A1B9-4660-8DF7-179D40291090}" dt="2023-07-13T12:49:21.260" v="1251" actId="478"/>
          <ac:picMkLst>
            <pc:docMk/>
            <pc:sldMk cId="3434662916" sldId="329"/>
            <ac:picMk id="28" creationId="{33F7CD7D-9408-F501-E8E7-D8C67F8BF82D}"/>
          </ac:picMkLst>
        </pc:picChg>
      </pc:sldChg>
      <pc:sldChg chg="add del">
        <pc:chgData name="Dr. Tammé Shinshuri" userId="fc8b3004-5a83-4a78-99f2-f75a2ab84926" providerId="ADAL" clId="{B516D317-A1B9-4660-8DF7-179D40291090}" dt="2023-07-13T12:51:20.785" v="1262" actId="47"/>
        <pc:sldMkLst>
          <pc:docMk/>
          <pc:sldMk cId="3191405264" sldId="330"/>
        </pc:sldMkLst>
      </pc:sldChg>
    </pc:docChg>
  </pc:docChgLst>
  <pc:docChgLst>
    <pc:chgData name="Dr. Tammé Shinshuri" userId="fc8b3004-5a83-4a78-99f2-f75a2ab84926" providerId="ADAL" clId="{0AE35EF7-BCF8-4834-9932-844B23984EBB}"/>
    <pc:docChg chg="undo custSel addSld delSld modSld sldOrd">
      <pc:chgData name="Dr. Tammé Shinshuri" userId="fc8b3004-5a83-4a78-99f2-f75a2ab84926" providerId="ADAL" clId="{0AE35EF7-BCF8-4834-9932-844B23984EBB}" dt="2023-09-19T21:05:31.028" v="1872" actId="20577"/>
      <pc:docMkLst>
        <pc:docMk/>
      </pc:docMkLst>
      <pc:sldChg chg="modSp mod modNotesTx">
        <pc:chgData name="Dr. Tammé Shinshuri" userId="fc8b3004-5a83-4a78-99f2-f75a2ab84926" providerId="ADAL" clId="{0AE35EF7-BCF8-4834-9932-844B23984EBB}" dt="2023-09-12T01:46:46.462" v="151" actId="20577"/>
        <pc:sldMkLst>
          <pc:docMk/>
          <pc:sldMk cId="0" sldId="256"/>
        </pc:sldMkLst>
        <pc:spChg chg="mod">
          <ac:chgData name="Dr. Tammé Shinshuri" userId="fc8b3004-5a83-4a78-99f2-f75a2ab84926" providerId="ADAL" clId="{0AE35EF7-BCF8-4834-9932-844B23984EBB}" dt="2023-09-12T01:30:34.596" v="22" actId="20577"/>
          <ac:spMkLst>
            <pc:docMk/>
            <pc:sldMk cId="0" sldId="256"/>
            <ac:spMk id="2" creationId="{00000000-0000-0000-0000-000000000000}"/>
          </ac:spMkLst>
        </pc:spChg>
        <pc:spChg chg="mod">
          <ac:chgData name="Dr. Tammé Shinshuri" userId="fc8b3004-5a83-4a78-99f2-f75a2ab84926" providerId="ADAL" clId="{0AE35EF7-BCF8-4834-9932-844B23984EBB}" dt="2023-09-12T01:35:36.709" v="49" actId="20577"/>
          <ac:spMkLst>
            <pc:docMk/>
            <pc:sldMk cId="0" sldId="256"/>
            <ac:spMk id="3" creationId="{00000000-0000-0000-0000-000000000000}"/>
          </ac:spMkLst>
        </pc:spChg>
      </pc:sldChg>
      <pc:sldChg chg="modSp mod">
        <pc:chgData name="Dr. Tammé Shinshuri" userId="fc8b3004-5a83-4a78-99f2-f75a2ab84926" providerId="ADAL" clId="{0AE35EF7-BCF8-4834-9932-844B23984EBB}" dt="2023-09-12T02:36:20.120" v="1859" actId="20577"/>
        <pc:sldMkLst>
          <pc:docMk/>
          <pc:sldMk cId="3914908246" sldId="257"/>
        </pc:sldMkLst>
        <pc:spChg chg="mod">
          <ac:chgData name="Dr. Tammé Shinshuri" userId="fc8b3004-5a83-4a78-99f2-f75a2ab84926" providerId="ADAL" clId="{0AE35EF7-BCF8-4834-9932-844B23984EBB}" dt="2023-09-12T02:36:20.120" v="1859" actId="20577"/>
          <ac:spMkLst>
            <pc:docMk/>
            <pc:sldMk cId="3914908246" sldId="257"/>
            <ac:spMk id="3" creationId="{00000000-0000-0000-0000-000000000000}"/>
          </ac:spMkLst>
        </pc:spChg>
      </pc:sldChg>
      <pc:sldChg chg="del">
        <pc:chgData name="Dr. Tammé Shinshuri" userId="fc8b3004-5a83-4a78-99f2-f75a2ab84926" providerId="ADAL" clId="{0AE35EF7-BCF8-4834-9932-844B23984EBB}" dt="2023-09-12T01:33:26.522" v="43" actId="47"/>
        <pc:sldMkLst>
          <pc:docMk/>
          <pc:sldMk cId="2217545738" sldId="259"/>
        </pc:sldMkLst>
      </pc:sldChg>
      <pc:sldChg chg="del">
        <pc:chgData name="Dr. Tammé Shinshuri" userId="fc8b3004-5a83-4a78-99f2-f75a2ab84926" providerId="ADAL" clId="{0AE35EF7-BCF8-4834-9932-844B23984EBB}" dt="2023-09-12T01:33:26.522" v="43" actId="47"/>
        <pc:sldMkLst>
          <pc:docMk/>
          <pc:sldMk cId="2117191615" sldId="260"/>
        </pc:sldMkLst>
      </pc:sldChg>
      <pc:sldChg chg="del">
        <pc:chgData name="Dr. Tammé Shinshuri" userId="fc8b3004-5a83-4a78-99f2-f75a2ab84926" providerId="ADAL" clId="{0AE35EF7-BCF8-4834-9932-844B23984EBB}" dt="2023-09-12T01:33:26.522" v="43" actId="47"/>
        <pc:sldMkLst>
          <pc:docMk/>
          <pc:sldMk cId="518911347" sldId="263"/>
        </pc:sldMkLst>
      </pc:sldChg>
      <pc:sldChg chg="del">
        <pc:chgData name="Dr. Tammé Shinshuri" userId="fc8b3004-5a83-4a78-99f2-f75a2ab84926" providerId="ADAL" clId="{0AE35EF7-BCF8-4834-9932-844B23984EBB}" dt="2023-09-12T01:46:34.765" v="127" actId="47"/>
        <pc:sldMkLst>
          <pc:docMk/>
          <pc:sldMk cId="1153593401" sldId="264"/>
        </pc:sldMkLst>
      </pc:sldChg>
      <pc:sldChg chg="del">
        <pc:chgData name="Dr. Tammé Shinshuri" userId="fc8b3004-5a83-4a78-99f2-f75a2ab84926" providerId="ADAL" clId="{0AE35EF7-BCF8-4834-9932-844B23984EBB}" dt="2023-09-12T01:33:26.522" v="43" actId="47"/>
        <pc:sldMkLst>
          <pc:docMk/>
          <pc:sldMk cId="3945419253" sldId="274"/>
        </pc:sldMkLst>
      </pc:sldChg>
      <pc:sldChg chg="del">
        <pc:chgData name="Dr. Tammé Shinshuri" userId="fc8b3004-5a83-4a78-99f2-f75a2ab84926" providerId="ADAL" clId="{0AE35EF7-BCF8-4834-9932-844B23984EBB}" dt="2023-09-12T01:33:26.522" v="43" actId="47"/>
        <pc:sldMkLst>
          <pc:docMk/>
          <pc:sldMk cId="3975447204" sldId="277"/>
        </pc:sldMkLst>
      </pc:sldChg>
      <pc:sldChg chg="del">
        <pc:chgData name="Dr. Tammé Shinshuri" userId="fc8b3004-5a83-4a78-99f2-f75a2ab84926" providerId="ADAL" clId="{0AE35EF7-BCF8-4834-9932-844B23984EBB}" dt="2023-09-12T01:33:26.522" v="43" actId="47"/>
        <pc:sldMkLst>
          <pc:docMk/>
          <pc:sldMk cId="1547999716" sldId="279"/>
        </pc:sldMkLst>
      </pc:sldChg>
      <pc:sldChg chg="del">
        <pc:chgData name="Dr. Tammé Shinshuri" userId="fc8b3004-5a83-4a78-99f2-f75a2ab84926" providerId="ADAL" clId="{0AE35EF7-BCF8-4834-9932-844B23984EBB}" dt="2023-09-12T01:33:26.522" v="43" actId="47"/>
        <pc:sldMkLst>
          <pc:docMk/>
          <pc:sldMk cId="1269160521" sldId="282"/>
        </pc:sldMkLst>
      </pc:sldChg>
      <pc:sldChg chg="delSp modSp mod">
        <pc:chgData name="Dr. Tammé Shinshuri" userId="fc8b3004-5a83-4a78-99f2-f75a2ab84926" providerId="ADAL" clId="{0AE35EF7-BCF8-4834-9932-844B23984EBB}" dt="2023-09-12T01:44:07.870" v="88" actId="404"/>
        <pc:sldMkLst>
          <pc:docMk/>
          <pc:sldMk cId="2391701762" sldId="283"/>
        </pc:sldMkLst>
        <pc:spChg chg="mod">
          <ac:chgData name="Dr. Tammé Shinshuri" userId="fc8b3004-5a83-4a78-99f2-f75a2ab84926" providerId="ADAL" clId="{0AE35EF7-BCF8-4834-9932-844B23984EBB}" dt="2023-09-12T01:44:07.870" v="88" actId="404"/>
          <ac:spMkLst>
            <pc:docMk/>
            <pc:sldMk cId="2391701762" sldId="283"/>
            <ac:spMk id="3" creationId="{7D697308-A2C3-2521-8340-0501978AA982}"/>
          </ac:spMkLst>
        </pc:spChg>
        <pc:grpChg chg="mod">
          <ac:chgData name="Dr. Tammé Shinshuri" userId="fc8b3004-5a83-4a78-99f2-f75a2ab84926" providerId="ADAL" clId="{0AE35EF7-BCF8-4834-9932-844B23984EBB}" dt="2023-09-12T01:43:42.428" v="85" actId="1076"/>
          <ac:grpSpMkLst>
            <pc:docMk/>
            <pc:sldMk cId="2391701762" sldId="283"/>
            <ac:grpSpMk id="8" creationId="{576BD57C-E130-CDE2-0936-74FC53758C03}"/>
          </ac:grpSpMkLst>
        </pc:grpChg>
        <pc:grpChg chg="mod">
          <ac:chgData name="Dr. Tammé Shinshuri" userId="fc8b3004-5a83-4a78-99f2-f75a2ab84926" providerId="ADAL" clId="{0AE35EF7-BCF8-4834-9932-844B23984EBB}" dt="2023-09-12T01:43:37.849" v="84" actId="1076"/>
          <ac:grpSpMkLst>
            <pc:docMk/>
            <pc:sldMk cId="2391701762" sldId="283"/>
            <ac:grpSpMk id="12" creationId="{7A0897DD-1CE4-224D-C0C7-CF70E974B591}"/>
          </ac:grpSpMkLst>
        </pc:grpChg>
        <pc:grpChg chg="del">
          <ac:chgData name="Dr. Tammé Shinshuri" userId="fc8b3004-5a83-4a78-99f2-f75a2ab84926" providerId="ADAL" clId="{0AE35EF7-BCF8-4834-9932-844B23984EBB}" dt="2023-09-12T01:43:20.905" v="79" actId="478"/>
          <ac:grpSpMkLst>
            <pc:docMk/>
            <pc:sldMk cId="2391701762" sldId="283"/>
            <ac:grpSpMk id="15" creationId="{9230807C-33B5-3B4D-31D0-7BA7C83221E4}"/>
          </ac:grpSpMkLst>
        </pc:grpChg>
        <pc:picChg chg="mod">
          <ac:chgData name="Dr. Tammé Shinshuri" userId="fc8b3004-5a83-4a78-99f2-f75a2ab84926" providerId="ADAL" clId="{0AE35EF7-BCF8-4834-9932-844B23984EBB}" dt="2023-09-12T01:43:45.934" v="86" actId="1076"/>
          <ac:picMkLst>
            <pc:docMk/>
            <pc:sldMk cId="2391701762" sldId="283"/>
            <ac:picMk id="7" creationId="{86C53B3F-A8FA-F660-594D-7CDB34F9E1F5}"/>
          </ac:picMkLst>
        </pc:picChg>
      </pc:sldChg>
      <pc:sldChg chg="modSp mod">
        <pc:chgData name="Dr. Tammé Shinshuri" userId="fc8b3004-5a83-4a78-99f2-f75a2ab84926" providerId="ADAL" clId="{0AE35EF7-BCF8-4834-9932-844B23984EBB}" dt="2023-09-12T02:35:40.451" v="1834" actId="20577"/>
        <pc:sldMkLst>
          <pc:docMk/>
          <pc:sldMk cId="2544442150" sldId="284"/>
        </pc:sldMkLst>
        <pc:spChg chg="mod">
          <ac:chgData name="Dr. Tammé Shinshuri" userId="fc8b3004-5a83-4a78-99f2-f75a2ab84926" providerId="ADAL" clId="{0AE35EF7-BCF8-4834-9932-844B23984EBB}" dt="2023-09-12T02:35:40.451" v="1834" actId="20577"/>
          <ac:spMkLst>
            <pc:docMk/>
            <pc:sldMk cId="2544442150" sldId="284"/>
            <ac:spMk id="2" creationId="{DD235FA5-9E6B-36F8-9738-E7A688D5C24F}"/>
          </ac:spMkLst>
        </pc:spChg>
      </pc:sldChg>
      <pc:sldChg chg="del">
        <pc:chgData name="Dr. Tammé Shinshuri" userId="fc8b3004-5a83-4a78-99f2-f75a2ab84926" providerId="ADAL" clId="{0AE35EF7-BCF8-4834-9932-844B23984EBB}" dt="2023-09-12T01:33:26.522" v="43" actId="47"/>
        <pc:sldMkLst>
          <pc:docMk/>
          <pc:sldMk cId="2914477536" sldId="288"/>
        </pc:sldMkLst>
      </pc:sldChg>
      <pc:sldChg chg="del">
        <pc:chgData name="Dr. Tammé Shinshuri" userId="fc8b3004-5a83-4a78-99f2-f75a2ab84926" providerId="ADAL" clId="{0AE35EF7-BCF8-4834-9932-844B23984EBB}" dt="2023-09-12T01:33:26.522" v="43" actId="47"/>
        <pc:sldMkLst>
          <pc:docMk/>
          <pc:sldMk cId="155198615" sldId="289"/>
        </pc:sldMkLst>
      </pc:sldChg>
      <pc:sldChg chg="del">
        <pc:chgData name="Dr. Tammé Shinshuri" userId="fc8b3004-5a83-4a78-99f2-f75a2ab84926" providerId="ADAL" clId="{0AE35EF7-BCF8-4834-9932-844B23984EBB}" dt="2023-09-12T01:33:26.522" v="43" actId="47"/>
        <pc:sldMkLst>
          <pc:docMk/>
          <pc:sldMk cId="165316064" sldId="290"/>
        </pc:sldMkLst>
      </pc:sldChg>
      <pc:sldChg chg="del">
        <pc:chgData name="Dr. Tammé Shinshuri" userId="fc8b3004-5a83-4a78-99f2-f75a2ab84926" providerId="ADAL" clId="{0AE35EF7-BCF8-4834-9932-844B23984EBB}" dt="2023-09-12T01:34:24.663" v="46" actId="47"/>
        <pc:sldMkLst>
          <pc:docMk/>
          <pc:sldMk cId="3110492725" sldId="295"/>
        </pc:sldMkLst>
      </pc:sldChg>
      <pc:sldChg chg="modSp mod modNotesTx">
        <pc:chgData name="Dr. Tammé Shinshuri" userId="fc8b3004-5a83-4a78-99f2-f75a2ab84926" providerId="ADAL" clId="{0AE35EF7-BCF8-4834-9932-844B23984EBB}" dt="2023-09-12T02:36:09.562" v="1839" actId="20577"/>
        <pc:sldMkLst>
          <pc:docMk/>
          <pc:sldMk cId="1084279184" sldId="297"/>
        </pc:sldMkLst>
        <pc:spChg chg="mod">
          <ac:chgData name="Dr. Tammé Shinshuri" userId="fc8b3004-5a83-4a78-99f2-f75a2ab84926" providerId="ADAL" clId="{0AE35EF7-BCF8-4834-9932-844B23984EBB}" dt="2023-09-12T02:36:09.562" v="1839" actId="20577"/>
          <ac:spMkLst>
            <pc:docMk/>
            <pc:sldMk cId="1084279184" sldId="297"/>
            <ac:spMk id="2" creationId="{00000000-0000-0000-0000-000000000000}"/>
          </ac:spMkLst>
        </pc:spChg>
        <pc:spChg chg="mod">
          <ac:chgData name="Dr. Tammé Shinshuri" userId="fc8b3004-5a83-4a78-99f2-f75a2ab84926" providerId="ADAL" clId="{0AE35EF7-BCF8-4834-9932-844B23984EBB}" dt="2023-09-12T02:16:36.525" v="576" actId="20577"/>
          <ac:spMkLst>
            <pc:docMk/>
            <pc:sldMk cId="1084279184" sldId="297"/>
            <ac:spMk id="3" creationId="{00000000-0000-0000-0000-000000000000}"/>
          </ac:spMkLst>
        </pc:spChg>
      </pc:sldChg>
      <pc:sldChg chg="modSp mod ord modNotesTx">
        <pc:chgData name="Dr. Tammé Shinshuri" userId="fc8b3004-5a83-4a78-99f2-f75a2ab84926" providerId="ADAL" clId="{0AE35EF7-BCF8-4834-9932-844B23984EBB}" dt="2023-09-12T02:20:19.531" v="700" actId="20577"/>
        <pc:sldMkLst>
          <pc:docMk/>
          <pc:sldMk cId="2142882598" sldId="315"/>
        </pc:sldMkLst>
        <pc:spChg chg="mod">
          <ac:chgData name="Dr. Tammé Shinshuri" userId="fc8b3004-5a83-4a78-99f2-f75a2ab84926" providerId="ADAL" clId="{0AE35EF7-BCF8-4834-9932-844B23984EBB}" dt="2023-09-12T01:31:52.386" v="42" actId="6549"/>
          <ac:spMkLst>
            <pc:docMk/>
            <pc:sldMk cId="2142882598" sldId="315"/>
            <ac:spMk id="2" creationId="{B21612C2-833B-8542-210C-AB9981B1B748}"/>
          </ac:spMkLst>
        </pc:spChg>
      </pc:sldChg>
      <pc:sldChg chg="del">
        <pc:chgData name="Dr. Tammé Shinshuri" userId="fc8b3004-5a83-4a78-99f2-f75a2ab84926" providerId="ADAL" clId="{0AE35EF7-BCF8-4834-9932-844B23984EBB}" dt="2023-09-12T01:33:36.469" v="44" actId="47"/>
        <pc:sldMkLst>
          <pc:docMk/>
          <pc:sldMk cId="1681932140" sldId="316"/>
        </pc:sldMkLst>
      </pc:sldChg>
      <pc:sldChg chg="del ord">
        <pc:chgData name="Dr. Tammé Shinshuri" userId="fc8b3004-5a83-4a78-99f2-f75a2ab84926" providerId="ADAL" clId="{0AE35EF7-BCF8-4834-9932-844B23984EBB}" dt="2023-09-12T01:44:16.935" v="89" actId="47"/>
        <pc:sldMkLst>
          <pc:docMk/>
          <pc:sldMk cId="1922440191" sldId="317"/>
        </pc:sldMkLst>
      </pc:sldChg>
      <pc:sldChg chg="del">
        <pc:chgData name="Dr. Tammé Shinshuri" userId="fc8b3004-5a83-4a78-99f2-f75a2ab84926" providerId="ADAL" clId="{0AE35EF7-BCF8-4834-9932-844B23984EBB}" dt="2023-09-12T01:31:26.568" v="41" actId="47"/>
        <pc:sldMkLst>
          <pc:docMk/>
          <pc:sldMk cId="2398009322" sldId="320"/>
        </pc:sldMkLst>
      </pc:sldChg>
      <pc:sldChg chg="del">
        <pc:chgData name="Dr. Tammé Shinshuri" userId="fc8b3004-5a83-4a78-99f2-f75a2ab84926" providerId="ADAL" clId="{0AE35EF7-BCF8-4834-9932-844B23984EBB}" dt="2023-09-12T01:33:26.522" v="43" actId="47"/>
        <pc:sldMkLst>
          <pc:docMk/>
          <pc:sldMk cId="2464404815" sldId="321"/>
        </pc:sldMkLst>
      </pc:sldChg>
      <pc:sldChg chg="del ord">
        <pc:chgData name="Dr. Tammé Shinshuri" userId="fc8b3004-5a83-4a78-99f2-f75a2ab84926" providerId="ADAL" clId="{0AE35EF7-BCF8-4834-9932-844B23984EBB}" dt="2023-09-12T01:45:17.879" v="121" actId="47"/>
        <pc:sldMkLst>
          <pc:docMk/>
          <pc:sldMk cId="1577581381" sldId="323"/>
        </pc:sldMkLst>
      </pc:sldChg>
      <pc:sldChg chg="modSp mod ord modNotesTx">
        <pc:chgData name="Dr. Tammé Shinshuri" userId="fc8b3004-5a83-4a78-99f2-f75a2ab84926" providerId="ADAL" clId="{0AE35EF7-BCF8-4834-9932-844B23984EBB}" dt="2023-09-12T02:20:04.909" v="698" actId="20577"/>
        <pc:sldMkLst>
          <pc:docMk/>
          <pc:sldMk cId="2768681055" sldId="325"/>
        </pc:sldMkLst>
        <pc:spChg chg="mod">
          <ac:chgData name="Dr. Tammé Shinshuri" userId="fc8b3004-5a83-4a78-99f2-f75a2ab84926" providerId="ADAL" clId="{0AE35EF7-BCF8-4834-9932-844B23984EBB}" dt="2023-09-12T02:10:41.427" v="267" actId="20577"/>
          <ac:spMkLst>
            <pc:docMk/>
            <pc:sldMk cId="2768681055" sldId="325"/>
            <ac:spMk id="2" creationId="{24269EC4-2A03-4F1B-4977-5D9E0B9E602D}"/>
          </ac:spMkLst>
        </pc:spChg>
        <pc:spChg chg="mod">
          <ac:chgData name="Dr. Tammé Shinshuri" userId="fc8b3004-5a83-4a78-99f2-f75a2ab84926" providerId="ADAL" clId="{0AE35EF7-BCF8-4834-9932-844B23984EBB}" dt="2023-09-12T02:12:42.689" v="370" actId="20577"/>
          <ac:spMkLst>
            <pc:docMk/>
            <pc:sldMk cId="2768681055" sldId="325"/>
            <ac:spMk id="3" creationId="{439BDD87-BE09-BD86-3ED6-8CB4D0DB2284}"/>
          </ac:spMkLst>
        </pc:spChg>
        <pc:spChg chg="mod">
          <ac:chgData name="Dr. Tammé Shinshuri" userId="fc8b3004-5a83-4a78-99f2-f75a2ab84926" providerId="ADAL" clId="{0AE35EF7-BCF8-4834-9932-844B23984EBB}" dt="2023-09-12T02:12:55.943" v="371" actId="20577"/>
          <ac:spMkLst>
            <pc:docMk/>
            <pc:sldMk cId="2768681055" sldId="325"/>
            <ac:spMk id="9" creationId="{C0FFFE9B-B154-0285-CBBA-5241650F2549}"/>
          </ac:spMkLst>
        </pc:spChg>
      </pc:sldChg>
      <pc:sldChg chg="modSp del mod ord">
        <pc:chgData name="Dr. Tammé Shinshuri" userId="fc8b3004-5a83-4a78-99f2-f75a2ab84926" providerId="ADAL" clId="{0AE35EF7-BCF8-4834-9932-844B23984EBB}" dt="2023-09-12T02:13:33.569" v="372" actId="47"/>
        <pc:sldMkLst>
          <pc:docMk/>
          <pc:sldMk cId="2889071969" sldId="326"/>
        </pc:sldMkLst>
        <pc:spChg chg="mod">
          <ac:chgData name="Dr. Tammé Shinshuri" userId="fc8b3004-5a83-4a78-99f2-f75a2ab84926" providerId="ADAL" clId="{0AE35EF7-BCF8-4834-9932-844B23984EBB}" dt="2023-09-12T01:47:57.020" v="154" actId="20577"/>
          <ac:spMkLst>
            <pc:docMk/>
            <pc:sldMk cId="2889071969" sldId="326"/>
            <ac:spMk id="2" creationId="{24269EC4-2A03-4F1B-4977-5D9E0B9E602D}"/>
          </ac:spMkLst>
        </pc:spChg>
        <pc:spChg chg="mod">
          <ac:chgData name="Dr. Tammé Shinshuri" userId="fc8b3004-5a83-4a78-99f2-f75a2ab84926" providerId="ADAL" clId="{0AE35EF7-BCF8-4834-9932-844B23984EBB}" dt="2023-09-12T02:11:12.439" v="269" actId="6549"/>
          <ac:spMkLst>
            <pc:docMk/>
            <pc:sldMk cId="2889071969" sldId="326"/>
            <ac:spMk id="3" creationId="{439BDD87-BE09-BD86-3ED6-8CB4D0DB2284}"/>
          </ac:spMkLst>
        </pc:spChg>
      </pc:sldChg>
      <pc:sldChg chg="del">
        <pc:chgData name="Dr. Tammé Shinshuri" userId="fc8b3004-5a83-4a78-99f2-f75a2ab84926" providerId="ADAL" clId="{0AE35EF7-BCF8-4834-9932-844B23984EBB}" dt="2023-09-12T01:33:26.522" v="43" actId="47"/>
        <pc:sldMkLst>
          <pc:docMk/>
          <pc:sldMk cId="2376863154" sldId="327"/>
        </pc:sldMkLst>
      </pc:sldChg>
      <pc:sldChg chg="modSp mod modNotesTx">
        <pc:chgData name="Dr. Tammé Shinshuri" userId="fc8b3004-5a83-4a78-99f2-f75a2ab84926" providerId="ADAL" clId="{0AE35EF7-BCF8-4834-9932-844B23984EBB}" dt="2023-09-12T02:32:22.035" v="1691" actId="113"/>
        <pc:sldMkLst>
          <pc:docMk/>
          <pc:sldMk cId="3575177186" sldId="328"/>
        </pc:sldMkLst>
        <pc:spChg chg="mod">
          <ac:chgData name="Dr. Tammé Shinshuri" userId="fc8b3004-5a83-4a78-99f2-f75a2ab84926" providerId="ADAL" clId="{0AE35EF7-BCF8-4834-9932-844B23984EBB}" dt="2023-09-12T02:14:37.260" v="420" actId="6549"/>
          <ac:spMkLst>
            <pc:docMk/>
            <pc:sldMk cId="3575177186" sldId="328"/>
            <ac:spMk id="2" creationId="{A6381AF9-49A2-5120-CB77-1B01D5270903}"/>
          </ac:spMkLst>
        </pc:spChg>
        <pc:spChg chg="mod">
          <ac:chgData name="Dr. Tammé Shinshuri" userId="fc8b3004-5a83-4a78-99f2-f75a2ab84926" providerId="ADAL" clId="{0AE35EF7-BCF8-4834-9932-844B23984EBB}" dt="2023-09-12T02:15:53.277" v="532" actId="113"/>
          <ac:spMkLst>
            <pc:docMk/>
            <pc:sldMk cId="3575177186" sldId="328"/>
            <ac:spMk id="3" creationId="{7B2442A2-850B-DFCB-831B-CC555E6A999C}"/>
          </ac:spMkLst>
        </pc:spChg>
      </pc:sldChg>
      <pc:sldChg chg="modNotesTx">
        <pc:chgData name="Dr. Tammé Shinshuri" userId="fc8b3004-5a83-4a78-99f2-f75a2ab84926" providerId="ADAL" clId="{0AE35EF7-BCF8-4834-9932-844B23984EBB}" dt="2023-09-19T21:05:31.028" v="1872" actId="20577"/>
        <pc:sldMkLst>
          <pc:docMk/>
          <pc:sldMk cId="3434662916" sldId="329"/>
        </pc:sldMkLst>
      </pc:sldChg>
      <pc:sldChg chg="del">
        <pc:chgData name="Dr. Tammé Shinshuri" userId="fc8b3004-5a83-4a78-99f2-f75a2ab84926" providerId="ADAL" clId="{0AE35EF7-BCF8-4834-9932-844B23984EBB}" dt="2023-09-12T01:47:51.744" v="153" actId="47"/>
        <pc:sldMkLst>
          <pc:docMk/>
          <pc:sldMk cId="1285790674" sldId="330"/>
        </pc:sldMkLst>
      </pc:sldChg>
      <pc:sldChg chg="modSp add mod modNotesTx">
        <pc:chgData name="Dr. Tammé Shinshuri" userId="fc8b3004-5a83-4a78-99f2-f75a2ab84926" providerId="ADAL" clId="{0AE35EF7-BCF8-4834-9932-844B23984EBB}" dt="2023-09-12T02:24:35.053" v="901" actId="20577"/>
        <pc:sldMkLst>
          <pc:docMk/>
          <pc:sldMk cId="1978340487" sldId="330"/>
        </pc:sldMkLst>
        <pc:spChg chg="mod">
          <ac:chgData name="Dr. Tammé Shinshuri" userId="fc8b3004-5a83-4a78-99f2-f75a2ab84926" providerId="ADAL" clId="{0AE35EF7-BCF8-4834-9932-844B23984EBB}" dt="2023-09-12T02:16:55.174" v="580" actId="6549"/>
          <ac:spMkLst>
            <pc:docMk/>
            <pc:sldMk cId="1978340487" sldId="330"/>
            <ac:spMk id="3" creationId="{439BDD87-BE09-BD86-3ED6-8CB4D0DB2284}"/>
          </ac:spMkLst>
        </pc:spChg>
      </pc:sldChg>
      <pc:sldChg chg="modSp add mod modNotesTx">
        <pc:chgData name="Dr. Tammé Shinshuri" userId="fc8b3004-5a83-4a78-99f2-f75a2ab84926" providerId="ADAL" clId="{0AE35EF7-BCF8-4834-9932-844B23984EBB}" dt="2023-09-12T02:24:39.780" v="903" actId="20577"/>
        <pc:sldMkLst>
          <pc:docMk/>
          <pc:sldMk cId="555682663" sldId="331"/>
        </pc:sldMkLst>
        <pc:spChg chg="mod">
          <ac:chgData name="Dr. Tammé Shinshuri" userId="fc8b3004-5a83-4a78-99f2-f75a2ab84926" providerId="ADAL" clId="{0AE35EF7-BCF8-4834-9932-844B23984EBB}" dt="2023-09-12T02:16:50.492" v="578" actId="6549"/>
          <ac:spMkLst>
            <pc:docMk/>
            <pc:sldMk cId="555682663" sldId="331"/>
            <ac:spMk id="3" creationId="{439BDD87-BE09-BD86-3ED6-8CB4D0DB228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BEF468-66E0-49D2-BE97-8B376E2E827F}" type="datetimeFigureOut">
              <a:rPr lang="en-US" smtClean="0"/>
              <a:pPr/>
              <a:t>9/19/2023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C6D46A4-2652-4C32-9A95-D0C6899D8152}" type="slidenum">
              <a:rPr lang="en-US" smtClean="0"/>
              <a:pPr/>
              <a:t>‹#›</a:t>
            </a:fld>
            <a:endParaRPr lang="en-US"/>
          </a:p>
        </p:txBody>
      </p:sp>
    </p:spTree>
    <p:extLst>
      <p:ext uri="{BB962C8B-B14F-4D97-AF65-F5344CB8AC3E}">
        <p14:creationId xmlns:p14="http://schemas.microsoft.com/office/powerpoint/2010/main" val="14715217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Platform Orientation</a:t>
            </a:r>
          </a:p>
          <a:p>
            <a:endParaRPr lang="en-US" dirty="0"/>
          </a:p>
          <a:p>
            <a:pPr marL="237127" indent="-237127">
              <a:buFont typeface="+mj-lt"/>
              <a:buAutoNum type="arabicPeriod"/>
            </a:pPr>
            <a:r>
              <a:rPr lang="en-US" b="1" dirty="0"/>
              <a:t>Introduce </a:t>
            </a:r>
            <a:r>
              <a:rPr lang="en-US" b="0" dirty="0"/>
              <a:t>yourself</a:t>
            </a:r>
            <a:r>
              <a:rPr lang="en-US" b="0" baseline="0" dirty="0"/>
              <a:t> as needed.</a:t>
            </a:r>
            <a:endParaRPr lang="en-US" b="0" dirty="0"/>
          </a:p>
          <a:p>
            <a:pPr marL="237127" indent="-237127">
              <a:buFont typeface="+mj-lt"/>
              <a:buAutoNum type="arabicPeriod"/>
            </a:pPr>
            <a:r>
              <a:rPr lang="en-US" b="1" dirty="0"/>
              <a:t>Ask </a:t>
            </a:r>
            <a:r>
              <a:rPr lang="en-US" b="0" dirty="0"/>
              <a:t>students</a:t>
            </a:r>
            <a:r>
              <a:rPr lang="en-US" b="0" baseline="0" dirty="0"/>
              <a:t> to introduce themselves. By conducting a round robin. (Use the class roster or randomly  select students one-by-one until everyone has introduced themselves)</a:t>
            </a:r>
          </a:p>
          <a:p>
            <a:pPr marL="237127" indent="-237127">
              <a:buFont typeface="+mj-lt"/>
              <a:buAutoNum type="arabicPeriod"/>
            </a:pPr>
            <a:r>
              <a:rPr lang="en-US" b="1" baseline="0" dirty="0"/>
              <a:t>Ask</a:t>
            </a:r>
            <a:r>
              <a:rPr lang="en-US" b="0" baseline="0" dirty="0"/>
              <a:t> students to share the following:</a:t>
            </a:r>
          </a:p>
          <a:p>
            <a:pPr marL="711324" lvl="1" indent="-237127">
              <a:buFont typeface="Arial" panose="020B0604020202020204" pitchFamily="34" charset="0"/>
              <a:buChar char="•"/>
            </a:pPr>
            <a:r>
              <a:rPr lang="en-US" b="0" baseline="0" dirty="0"/>
              <a:t>What is your name?</a:t>
            </a:r>
          </a:p>
          <a:p>
            <a:pPr marL="711324" lvl="1" indent="-237127">
              <a:buFont typeface="Arial" panose="020B0604020202020204" pitchFamily="34" charset="0"/>
              <a:buChar char="•"/>
            </a:pPr>
            <a:r>
              <a:rPr lang="en-US" b="0" baseline="0" dirty="0"/>
              <a:t>One fun fact about yourself.</a:t>
            </a:r>
          </a:p>
          <a:p>
            <a:pPr marL="711324" lvl="1" indent="-237127">
              <a:buFont typeface="Arial" panose="020B0604020202020204" pitchFamily="34" charset="0"/>
              <a:buChar char="•"/>
            </a:pPr>
            <a:r>
              <a:rPr lang="en-US" b="0" dirty="0"/>
              <a:t>What you hope</a:t>
            </a:r>
            <a:r>
              <a:rPr lang="en-US" b="0" baseline="0" dirty="0"/>
              <a:t> to get out of the training?</a:t>
            </a:r>
            <a:endParaRPr lang="en-US" b="0" dirty="0"/>
          </a:p>
          <a:p>
            <a:endParaRPr lang="en-US" baseline="0" dirty="0"/>
          </a:p>
          <a:p>
            <a:r>
              <a:rPr lang="en-US" b="1" baseline="0" dirty="0"/>
              <a:t>Time: </a:t>
            </a:r>
            <a:r>
              <a:rPr lang="en-US" b="0" baseline="0" dirty="0"/>
              <a:t>5-</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1</a:t>
            </a:fld>
            <a:endParaRPr lang="en-US"/>
          </a:p>
        </p:txBody>
      </p:sp>
    </p:spTree>
    <p:extLst>
      <p:ext uri="{BB962C8B-B14F-4D97-AF65-F5344CB8AC3E}">
        <p14:creationId xmlns:p14="http://schemas.microsoft.com/office/powerpoint/2010/main" val="41317376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Topics Covered</a:t>
            </a:r>
          </a:p>
          <a:p>
            <a:endParaRPr lang="en-US" dirty="0"/>
          </a:p>
          <a:p>
            <a:pPr marL="237127" indent="-237127">
              <a:buFont typeface="+mj-lt"/>
              <a:buAutoNum type="arabicPeriod"/>
            </a:pPr>
            <a:r>
              <a:rPr lang="en-US" b="1" dirty="0"/>
              <a:t>Review </a:t>
            </a:r>
            <a:r>
              <a:rPr lang="en-US" b="0" dirty="0"/>
              <a:t>the topics to be discussed</a:t>
            </a:r>
            <a:r>
              <a:rPr lang="en-US" b="0" baseline="0" dirty="0"/>
              <a:t>.</a:t>
            </a:r>
          </a:p>
          <a:p>
            <a:pPr marL="237127" marR="0" lvl="0" indent="-237127" algn="l" defTabSz="914400" rtl="0" eaLnBrk="1" fontAlgn="auto" latinLnBrk="0" hangingPunct="1">
              <a:lnSpc>
                <a:spcPct val="100000"/>
              </a:lnSpc>
              <a:spcBef>
                <a:spcPts val="0"/>
              </a:spcBef>
              <a:spcAft>
                <a:spcPts val="0"/>
              </a:spcAft>
              <a:buClrTx/>
              <a:buSzTx/>
              <a:buFont typeface="+mj-lt"/>
              <a:buAutoNum type="arabicPeriod"/>
              <a:tabLst/>
              <a:defRPr/>
            </a:pPr>
            <a:r>
              <a:rPr lang="en-US" b="1" baseline="0" dirty="0"/>
              <a:t>Remind</a:t>
            </a:r>
            <a:r>
              <a:rPr lang="en-US" b="0" baseline="0" dirty="0"/>
              <a:t> students that active participation, interaction and inquiry are required actions and they should be self-motivated to engage in lively, provocative discussions.</a:t>
            </a:r>
          </a:p>
          <a:p>
            <a:endParaRPr lang="en-US" b="0" baseline="0" dirty="0"/>
          </a:p>
          <a:p>
            <a:r>
              <a:rPr lang="en-US" b="1" baseline="0" dirty="0"/>
              <a:t>Time: </a:t>
            </a:r>
            <a:r>
              <a:rPr lang="en-US" b="0" baseline="0" dirty="0"/>
              <a:t>1-</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2</a:t>
            </a:fld>
            <a:endParaRPr lang="en-US"/>
          </a:p>
        </p:txBody>
      </p:sp>
    </p:spTree>
    <p:extLst>
      <p:ext uri="{BB962C8B-B14F-4D97-AF65-F5344CB8AC3E}">
        <p14:creationId xmlns:p14="http://schemas.microsoft.com/office/powerpoint/2010/main" val="6946738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Access Credentials</a:t>
            </a:r>
          </a:p>
          <a:p>
            <a:endParaRPr lang="en-US" dirty="0"/>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1" dirty="0"/>
              <a:t>Review </a:t>
            </a:r>
            <a:r>
              <a:rPr lang="en-US" b="0" dirty="0"/>
              <a:t>access credentials with participants.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1" dirty="0"/>
              <a:t>Explain</a:t>
            </a:r>
            <a:r>
              <a:rPr lang="en-US" b="0" dirty="0"/>
              <a:t> that an email account and member account has been setup for each participant.</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1" dirty="0"/>
              <a:t>Discuss</a:t>
            </a:r>
            <a:r>
              <a:rPr lang="en-US" b="0" dirty="0"/>
              <a:t> where they can go to access their email account.</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1" dirty="0"/>
              <a:t>Discuss</a:t>
            </a:r>
            <a:r>
              <a:rPr lang="en-US" b="0" dirty="0"/>
              <a:t> where they can go to access their member account and register for </a:t>
            </a:r>
            <a:r>
              <a:rPr lang="en-US" b="0" dirty="0" err="1"/>
              <a:t>eCourses</a:t>
            </a:r>
            <a:r>
              <a:rPr lang="en-US" b="0" dirty="0"/>
              <a:t>.</a:t>
            </a:r>
            <a:endParaRPr lang="en-US" dirty="0"/>
          </a:p>
          <a:p>
            <a:pPr marL="0" indent="0">
              <a:buFont typeface="+mj-lt"/>
              <a:buNone/>
            </a:pPr>
            <a:endParaRPr lang="en-US" baseline="0" dirty="0"/>
          </a:p>
          <a:p>
            <a:r>
              <a:rPr lang="en-US" b="1" baseline="0" dirty="0"/>
              <a:t>Time: </a:t>
            </a:r>
            <a:r>
              <a:rPr lang="en-US" b="0" baseline="0" dirty="0"/>
              <a:t>3-minutes</a:t>
            </a:r>
            <a:endParaRPr lang="en-US" baseline="0" dirty="0"/>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3</a:t>
            </a:fld>
            <a:endParaRPr lang="en-US"/>
          </a:p>
        </p:txBody>
      </p:sp>
    </p:spTree>
    <p:extLst>
      <p:ext uri="{BB962C8B-B14F-4D97-AF65-F5344CB8AC3E}">
        <p14:creationId xmlns:p14="http://schemas.microsoft.com/office/powerpoint/2010/main" val="1821291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Demonstration</a:t>
            </a:r>
          </a:p>
          <a:p>
            <a:endParaRPr lang="en-US" dirty="0"/>
          </a:p>
          <a:p>
            <a:pPr marL="250667" indent="-250667">
              <a:buFont typeface="+mj-lt"/>
              <a:buAutoNum type="arabicPeriod"/>
            </a:pPr>
            <a:r>
              <a:rPr lang="en-US" b="1" dirty="0"/>
              <a:t>Demonstrate </a:t>
            </a:r>
            <a:r>
              <a:rPr lang="en-US" b="0" dirty="0"/>
              <a:t>how to access and login to the OTA Web Mail site.</a:t>
            </a:r>
          </a:p>
          <a:p>
            <a:pPr marL="250667" indent="-250667">
              <a:buFont typeface="+mj-lt"/>
              <a:buAutoNum type="arabicPeriod"/>
            </a:pPr>
            <a:r>
              <a:rPr lang="en-US" b="1" baseline="0" dirty="0"/>
              <a:t>Allow </a:t>
            </a:r>
            <a:r>
              <a:rPr lang="en-US" b="0" baseline="0" dirty="0"/>
              <a:t>learners to practice accessing their email account.</a:t>
            </a:r>
          </a:p>
          <a:p>
            <a:endParaRPr lang="en-US" baseline="0" dirty="0"/>
          </a:p>
          <a:p>
            <a:r>
              <a:rPr lang="en-US" b="1" baseline="0" dirty="0"/>
              <a:t>Time: </a:t>
            </a:r>
            <a:r>
              <a:rPr lang="en-US" b="0" baseline="0" dirty="0"/>
              <a:t>5-minutes</a:t>
            </a:r>
            <a:endParaRPr lang="en-US" baseline="0" dirty="0"/>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4</a:t>
            </a:fld>
            <a:endParaRPr lang="en-US"/>
          </a:p>
        </p:txBody>
      </p:sp>
    </p:spTree>
    <p:extLst>
      <p:ext uri="{BB962C8B-B14F-4D97-AF65-F5344CB8AC3E}">
        <p14:creationId xmlns:p14="http://schemas.microsoft.com/office/powerpoint/2010/main" val="27744269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Community Platforms</a:t>
            </a:r>
          </a:p>
          <a:p>
            <a:endParaRPr lang="en-US" dirty="0"/>
          </a:p>
          <a:p>
            <a:r>
              <a:rPr lang="en-US" dirty="0"/>
              <a:t>Give a high-level overview of each platform and how the OT Academy designs and produces new platforms to meet and support the diverse needs of the pollutions it serves. Review each of the following briefly:</a:t>
            </a:r>
          </a:p>
          <a:p>
            <a:endParaRPr lang="en-US" dirty="0"/>
          </a:p>
          <a:p>
            <a:pPr marL="241653" indent="-241653">
              <a:buFont typeface="+mj-lt"/>
              <a:buAutoNum type="arabicPeriod"/>
            </a:pPr>
            <a:r>
              <a:rPr lang="en-US" b="1" dirty="0"/>
              <a:t>Oracle Learning Community (OLC) Portal: </a:t>
            </a:r>
            <a:r>
              <a:rPr lang="en-US" dirty="0"/>
              <a:t>This is the main academic community focus on whole person care administration and business philanthropy.</a:t>
            </a:r>
          </a:p>
          <a:p>
            <a:pPr marL="241653" indent="-241653">
              <a:buFont typeface="+mj-lt"/>
              <a:buAutoNum type="arabicPeriod"/>
            </a:pPr>
            <a:r>
              <a:rPr lang="en-US" b="1" dirty="0"/>
              <a:t>RITMO Fellowship Community: </a:t>
            </a:r>
            <a:r>
              <a:rPr lang="en-US" dirty="0"/>
              <a:t>This is a leaning centered leadership community focused on personal transformation, self-care, self-love, exemplary leadership, and professional development.</a:t>
            </a:r>
          </a:p>
          <a:p>
            <a:pPr marL="241653" indent="-241653">
              <a:buFont typeface="+mj-lt"/>
              <a:buAutoNum type="arabicPeriod"/>
            </a:pPr>
            <a:r>
              <a:rPr lang="en-US" b="1" dirty="0"/>
              <a:t>Business Philanthropist Community</a:t>
            </a:r>
            <a:r>
              <a:rPr lang="en-US" dirty="0"/>
              <a:t>: This is a social entrepreneur leadership community focused on for-profit, nonprofit, and hybrid conceptual, startup and mature business ventures.</a:t>
            </a:r>
          </a:p>
          <a:p>
            <a:pPr marL="241653" indent="-241653">
              <a:buFont typeface="+mj-lt"/>
              <a:buAutoNum type="arabicPeriod"/>
            </a:pPr>
            <a:r>
              <a:rPr lang="en-US" b="1" dirty="0"/>
              <a:t>OLC Support Desk: </a:t>
            </a:r>
            <a:r>
              <a:rPr lang="en-US" dirty="0"/>
              <a:t>This is a central customer service and support platform connected to each learning community site</a:t>
            </a:r>
          </a:p>
          <a:p>
            <a:pPr marL="241653" indent="-241653">
              <a:buFont typeface="+mj-lt"/>
              <a:buAutoNum type="arabicPeriod"/>
            </a:pPr>
            <a:endParaRPr lang="en-US" dirty="0"/>
          </a:p>
          <a:p>
            <a:r>
              <a:rPr lang="en-US" b="1" dirty="0"/>
              <a:t>Time: </a:t>
            </a:r>
            <a:r>
              <a:rPr lang="en-US" dirty="0"/>
              <a:t>2-minutes</a:t>
            </a:r>
          </a:p>
        </p:txBody>
      </p:sp>
      <p:sp>
        <p:nvSpPr>
          <p:cNvPr id="4" name="Slide Number Placeholder 3"/>
          <p:cNvSpPr>
            <a:spLocks noGrp="1"/>
          </p:cNvSpPr>
          <p:nvPr>
            <p:ph type="sldNum" sz="quarter" idx="5"/>
          </p:nvPr>
        </p:nvSpPr>
        <p:spPr/>
        <p:txBody>
          <a:bodyPr/>
          <a:lstStyle/>
          <a:p>
            <a:fld id="{BC6D46A4-2652-4C32-9A95-D0C6899D8152}" type="slidenum">
              <a:rPr lang="en-US" smtClean="0"/>
              <a:pPr/>
              <a:t>5</a:t>
            </a:fld>
            <a:endParaRPr lang="en-US"/>
          </a:p>
        </p:txBody>
      </p:sp>
    </p:spTree>
    <p:extLst>
      <p:ext uri="{BB962C8B-B14F-4D97-AF65-F5344CB8AC3E}">
        <p14:creationId xmlns:p14="http://schemas.microsoft.com/office/powerpoint/2010/main" val="29579752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Access Platforms</a:t>
            </a:r>
          </a:p>
          <a:p>
            <a:endParaRPr lang="en-US" dirty="0"/>
          </a:p>
          <a:p>
            <a:r>
              <a:rPr lang="en-US" dirty="0"/>
              <a:t>Briefly review the site URL for each platform. </a:t>
            </a:r>
          </a:p>
          <a:p>
            <a:endParaRPr lang="en-US" dirty="0"/>
          </a:p>
          <a:p>
            <a:pPr marL="241653" indent="-241653" defTabSz="966612">
              <a:buFont typeface="+mj-lt"/>
              <a:buAutoNum type="arabicPeriod"/>
              <a:defRPr/>
            </a:pPr>
            <a:r>
              <a:rPr lang="en-US" b="1" dirty="0"/>
              <a:t>Ask</a:t>
            </a:r>
            <a:r>
              <a:rPr lang="en-US" dirty="0"/>
              <a:t> students to follow along and visit each site link too.</a:t>
            </a:r>
          </a:p>
          <a:p>
            <a:pPr marL="241653" indent="-241653" defTabSz="966612">
              <a:buFont typeface="+mj-lt"/>
              <a:buAutoNum type="arabicPeriod"/>
              <a:defRPr/>
            </a:pPr>
            <a:r>
              <a:rPr lang="en-US" b="1" dirty="0"/>
              <a:t>Share</a:t>
            </a:r>
            <a:r>
              <a:rPr lang="en-US" dirty="0"/>
              <a:t> each site link in the live webinar chat (webinar) or on the chalkboard (classroom).</a:t>
            </a:r>
          </a:p>
          <a:p>
            <a:pPr marL="241653" indent="-241653" defTabSz="966612">
              <a:buFont typeface="+mj-lt"/>
              <a:buAutoNum type="arabicPeriod"/>
              <a:defRPr/>
            </a:pPr>
            <a:r>
              <a:rPr lang="en-US" b="1" dirty="0"/>
              <a:t>Click</a:t>
            </a:r>
            <a:r>
              <a:rPr lang="en-US" dirty="0"/>
              <a:t> to visit each site link to access the </a:t>
            </a:r>
            <a:r>
              <a:rPr lang="en-US" dirty="0" err="1"/>
              <a:t>plaforms</a:t>
            </a:r>
            <a:r>
              <a:rPr lang="en-US" dirty="0"/>
              <a:t>.</a:t>
            </a:r>
          </a:p>
          <a:p>
            <a:endParaRPr lang="en-US" dirty="0"/>
          </a:p>
          <a:p>
            <a:r>
              <a:rPr lang="en-US" b="1" dirty="0"/>
              <a:t>Time: </a:t>
            </a:r>
            <a:r>
              <a:rPr lang="en-US" dirty="0"/>
              <a:t>2-minutes</a:t>
            </a:r>
          </a:p>
        </p:txBody>
      </p:sp>
      <p:sp>
        <p:nvSpPr>
          <p:cNvPr id="4" name="Slide Number Placeholder 3"/>
          <p:cNvSpPr>
            <a:spLocks noGrp="1"/>
          </p:cNvSpPr>
          <p:nvPr>
            <p:ph type="sldNum" sz="quarter" idx="5"/>
          </p:nvPr>
        </p:nvSpPr>
        <p:spPr/>
        <p:txBody>
          <a:bodyPr/>
          <a:lstStyle/>
          <a:p>
            <a:fld id="{BC6D46A4-2652-4C32-9A95-D0C6899D8152}" type="slidenum">
              <a:rPr lang="en-US" smtClean="0"/>
              <a:pPr/>
              <a:t>6</a:t>
            </a:fld>
            <a:endParaRPr lang="en-US"/>
          </a:p>
        </p:txBody>
      </p:sp>
    </p:spTree>
    <p:extLst>
      <p:ext uri="{BB962C8B-B14F-4D97-AF65-F5344CB8AC3E}">
        <p14:creationId xmlns:p14="http://schemas.microsoft.com/office/powerpoint/2010/main" val="39503974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Platform Navigation</a:t>
            </a:r>
          </a:p>
          <a:p>
            <a:endParaRPr lang="en-US" dirty="0"/>
          </a:p>
          <a:p>
            <a:r>
              <a:rPr lang="en-US" dirty="0"/>
              <a:t>Using the OLC Portal platform (Main Academy Site), review the navigation areas of the site that are most frequently accessed and used including the main Members areas. Explain how the main navigation areas are in the same location on each platform.</a:t>
            </a:r>
          </a:p>
          <a:p>
            <a:endParaRPr lang="en-US" dirty="0"/>
          </a:p>
          <a:p>
            <a:pPr marL="241653" indent="-241653" defTabSz="966612">
              <a:buFont typeface="+mj-lt"/>
              <a:buAutoNum type="arabicPeriod"/>
              <a:defRPr/>
            </a:pPr>
            <a:r>
              <a:rPr lang="en-US" b="1" dirty="0"/>
              <a:t>Use </a:t>
            </a:r>
            <a:r>
              <a:rPr lang="en-US" b="0" dirty="0"/>
              <a:t>the arrow keys to display the main navigation areas one-by-one while discussing each one.</a:t>
            </a:r>
          </a:p>
          <a:p>
            <a:endParaRPr lang="en-US" b="0" dirty="0"/>
          </a:p>
          <a:p>
            <a:r>
              <a:rPr lang="en-US" b="1" dirty="0"/>
              <a:t>Time: </a:t>
            </a:r>
            <a:r>
              <a:rPr lang="en-US" dirty="0"/>
              <a:t>2-minutes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7</a:t>
            </a:fld>
            <a:endParaRPr lang="en-US"/>
          </a:p>
        </p:txBody>
      </p:sp>
    </p:spTree>
    <p:extLst>
      <p:ext uri="{BB962C8B-B14F-4D97-AF65-F5344CB8AC3E}">
        <p14:creationId xmlns:p14="http://schemas.microsoft.com/office/powerpoint/2010/main" val="27366798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Platform Navigation (cont.)</a:t>
            </a:r>
          </a:p>
          <a:p>
            <a:endParaRPr lang="en-US" dirty="0"/>
          </a:p>
          <a:p>
            <a:r>
              <a:rPr lang="en-US" dirty="0"/>
              <a:t>Continue the discussion from the previous slide.</a:t>
            </a:r>
          </a:p>
          <a:p>
            <a:endParaRPr lang="en-US" dirty="0"/>
          </a:p>
          <a:p>
            <a:pPr marL="241653" indent="-241653" defTabSz="966612">
              <a:buFont typeface="+mj-lt"/>
              <a:buAutoNum type="arabicPeriod"/>
              <a:defRPr/>
            </a:pPr>
            <a:r>
              <a:rPr lang="en-US" b="1" dirty="0"/>
              <a:t>Use </a:t>
            </a:r>
            <a:r>
              <a:rPr lang="en-US" b="0" dirty="0"/>
              <a:t>the arrow keys to display the Members submenu and login link.</a:t>
            </a:r>
          </a:p>
          <a:p>
            <a:endParaRPr lang="en-US" b="0" dirty="0"/>
          </a:p>
          <a:p>
            <a:r>
              <a:rPr lang="en-US" b="1" dirty="0"/>
              <a:t>Time: </a:t>
            </a:r>
            <a:r>
              <a:rPr lang="en-US" dirty="0"/>
              <a:t>1-minutes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8</a:t>
            </a:fld>
            <a:endParaRPr lang="en-US"/>
          </a:p>
        </p:txBody>
      </p:sp>
    </p:spTree>
    <p:extLst>
      <p:ext uri="{BB962C8B-B14F-4D97-AF65-F5344CB8AC3E}">
        <p14:creationId xmlns:p14="http://schemas.microsoft.com/office/powerpoint/2010/main" val="15459892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Login Credentials</a:t>
            </a:r>
          </a:p>
          <a:p>
            <a:endParaRPr lang="en-US" dirty="0"/>
          </a:p>
          <a:p>
            <a:r>
              <a:rPr lang="en-US" dirty="0"/>
              <a:t>Students should have received their access credentials to login. Explain to them that they must use the login credentials to login and access their Member Account.</a:t>
            </a:r>
          </a:p>
          <a:p>
            <a:endParaRPr lang="en-US" dirty="0"/>
          </a:p>
          <a:p>
            <a:pPr marL="241653" indent="-241653" defTabSz="966612">
              <a:buFont typeface="+mj-lt"/>
              <a:buAutoNum type="arabicPeriod"/>
              <a:defRPr/>
            </a:pPr>
            <a:r>
              <a:rPr lang="en-US" b="1" dirty="0"/>
              <a:t>Explain</a:t>
            </a:r>
            <a:r>
              <a:rPr lang="en-US" b="0" dirty="0"/>
              <a:t> each of the login field elements:</a:t>
            </a:r>
          </a:p>
          <a:p>
            <a:pPr marL="724959" lvl="1" indent="-241653" defTabSz="966612">
              <a:buFont typeface="Arial" panose="020B0604020202020204" pitchFamily="34" charset="0"/>
              <a:buChar char="•"/>
              <a:defRPr/>
            </a:pPr>
            <a:r>
              <a:rPr lang="en-US" b="0" dirty="0"/>
              <a:t>Username or Email Address</a:t>
            </a:r>
          </a:p>
          <a:p>
            <a:pPr marL="724959" lvl="1" indent="-241653" defTabSz="966612">
              <a:buFont typeface="Arial" panose="020B0604020202020204" pitchFamily="34" charset="0"/>
              <a:buChar char="•"/>
              <a:defRPr/>
            </a:pPr>
            <a:r>
              <a:rPr lang="en-US" b="0" dirty="0"/>
              <a:t>Password</a:t>
            </a:r>
          </a:p>
          <a:p>
            <a:pPr marL="724959" lvl="1" indent="-241653" defTabSz="966612">
              <a:buFont typeface="Arial" panose="020B0604020202020204" pitchFamily="34" charset="0"/>
              <a:buChar char="•"/>
              <a:defRPr/>
            </a:pPr>
            <a:r>
              <a:rPr lang="en-US" b="0" dirty="0"/>
              <a:t>Remember Me</a:t>
            </a:r>
          </a:p>
          <a:p>
            <a:pPr marL="724959" lvl="1" indent="-241653" defTabSz="966612">
              <a:buFont typeface="Arial" panose="020B0604020202020204" pitchFamily="34" charset="0"/>
              <a:buChar char="•"/>
              <a:defRPr/>
            </a:pPr>
            <a:r>
              <a:rPr lang="en-US" b="0" dirty="0"/>
              <a:t>I’m not a robot (reCAPTCHA)</a:t>
            </a:r>
          </a:p>
          <a:p>
            <a:pPr marL="724959" lvl="1" indent="-241653" defTabSz="966612">
              <a:buFont typeface="Arial" panose="020B0604020202020204" pitchFamily="34" charset="0"/>
              <a:buChar char="•"/>
              <a:defRPr/>
            </a:pPr>
            <a:r>
              <a:rPr lang="en-US" b="0" dirty="0"/>
              <a:t>Login button</a:t>
            </a:r>
          </a:p>
          <a:p>
            <a:pPr marL="724959" lvl="1" indent="-241653" defTabSz="966612">
              <a:buFont typeface="Arial" panose="020B0604020202020204" pitchFamily="34" charset="0"/>
              <a:buChar char="•"/>
              <a:defRPr/>
            </a:pPr>
            <a:r>
              <a:rPr lang="en-US" b="0" dirty="0"/>
              <a:t>Register link</a:t>
            </a:r>
          </a:p>
          <a:p>
            <a:pPr marL="724959" lvl="1" indent="-241653" defTabSz="966612">
              <a:buFont typeface="Arial" panose="020B0604020202020204" pitchFamily="34" charset="0"/>
              <a:buChar char="•"/>
              <a:defRPr/>
            </a:pPr>
            <a:r>
              <a:rPr lang="en-US" b="0" dirty="0"/>
              <a:t>Lost your password?</a:t>
            </a:r>
          </a:p>
          <a:p>
            <a:endParaRPr lang="en-US" b="0" dirty="0"/>
          </a:p>
          <a:p>
            <a:r>
              <a:rPr lang="en-US" b="1" dirty="0"/>
              <a:t>Time: </a:t>
            </a:r>
            <a:r>
              <a:rPr lang="en-US" dirty="0"/>
              <a:t>1-minutes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9</a:t>
            </a:fld>
            <a:endParaRPr lang="en-US"/>
          </a:p>
        </p:txBody>
      </p:sp>
    </p:spTree>
    <p:extLst>
      <p:ext uri="{BB962C8B-B14F-4D97-AF65-F5344CB8AC3E}">
        <p14:creationId xmlns:p14="http://schemas.microsoft.com/office/powerpoint/2010/main" val="42346723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Single Sign-on (SSO)</a:t>
            </a:r>
          </a:p>
          <a:p>
            <a:endParaRPr lang="en-US" dirty="0"/>
          </a:p>
          <a:p>
            <a:pPr marL="241653" indent="-241653">
              <a:buFont typeface="+mj-lt"/>
              <a:buAutoNum type="arabicPeriod"/>
            </a:pPr>
            <a:r>
              <a:rPr lang="en-US" b="1" dirty="0"/>
              <a:t>Review</a:t>
            </a:r>
            <a:r>
              <a:rPr lang="en-US" dirty="0"/>
              <a:t> the single sign-on process for accessing any platform that is connected to OLC Portal. </a:t>
            </a:r>
          </a:p>
          <a:p>
            <a:pPr marL="241653" indent="-241653">
              <a:buFont typeface="+mj-lt"/>
              <a:buAutoNum type="arabicPeriod"/>
            </a:pPr>
            <a:r>
              <a:rPr lang="en-US" b="1" dirty="0"/>
              <a:t>Explain</a:t>
            </a:r>
            <a:r>
              <a:rPr lang="en-US" dirty="0"/>
              <a:t> why OLC Portal is the </a:t>
            </a:r>
            <a:r>
              <a:rPr lang="en-US" u="sng" dirty="0"/>
              <a:t>Main Identity</a:t>
            </a:r>
            <a:r>
              <a:rPr lang="en-US" dirty="0"/>
              <a:t> site and that all other platforms are </a:t>
            </a:r>
            <a:r>
              <a:rPr lang="en-US" u="sng" dirty="0"/>
              <a:t>Service Provider Identity</a:t>
            </a:r>
            <a:r>
              <a:rPr lang="en-US" dirty="0"/>
              <a:t> sites.</a:t>
            </a:r>
          </a:p>
          <a:p>
            <a:pPr marL="241653" indent="-241653">
              <a:buFont typeface="+mj-lt"/>
              <a:buAutoNum type="arabicPeriod"/>
            </a:pPr>
            <a:endParaRPr lang="en-US" dirty="0"/>
          </a:p>
          <a:p>
            <a:r>
              <a:rPr lang="en-US" b="0" u="sng" dirty="0"/>
              <a:t>Main Identity Site:</a:t>
            </a:r>
            <a:r>
              <a:rPr lang="en-US" dirty="0"/>
              <a:t> This is the central site that hosts all accounts for each member. A user's personal identifiable information is stored in this site (e.g., First Name, Last Name, username, passwords, email addresses, etc.)</a:t>
            </a:r>
          </a:p>
          <a:p>
            <a:endParaRPr lang="en-US" dirty="0"/>
          </a:p>
          <a:p>
            <a:r>
              <a:rPr lang="en-US" b="0" u="sng" dirty="0"/>
              <a:t>Service Provider Identity Site:</a:t>
            </a:r>
            <a:r>
              <a:rPr lang="en-US" dirty="0"/>
              <a:t> This is a connected site that receives personal information about the user from the Main Identity Site to allow direct access to the receiving site, which has information, data, content, or intellectual properties that are private and protected by state and federal laws to which the user needs access or use for limited and strict purposes.</a:t>
            </a:r>
          </a:p>
          <a:p>
            <a:endParaRPr lang="en-US" b="0" dirty="0"/>
          </a:p>
          <a:p>
            <a:r>
              <a:rPr lang="en-US" b="1" dirty="0"/>
              <a:t>Time: </a:t>
            </a:r>
            <a:r>
              <a:rPr lang="en-US" dirty="0"/>
              <a:t>1-minutes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10</a:t>
            </a:fld>
            <a:endParaRPr lang="en-US"/>
          </a:p>
        </p:txBody>
      </p:sp>
    </p:spTree>
    <p:extLst>
      <p:ext uri="{BB962C8B-B14F-4D97-AF65-F5344CB8AC3E}">
        <p14:creationId xmlns:p14="http://schemas.microsoft.com/office/powerpoint/2010/main" val="37075591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Service and Support</a:t>
            </a:r>
          </a:p>
          <a:p>
            <a:endParaRPr lang="en-US" b="1" dirty="0"/>
          </a:p>
          <a:p>
            <a:r>
              <a:rPr lang="en-US" b="0" dirty="0"/>
              <a:t>The OLC Support Desk is the central customer service and support site. Students can gain direct access to receive customer service and technical support.</a:t>
            </a:r>
          </a:p>
          <a:p>
            <a:endParaRPr lang="en-US" dirty="0"/>
          </a:p>
          <a:p>
            <a:pPr marL="241653" indent="-241653">
              <a:buFont typeface="+mj-lt"/>
              <a:buAutoNum type="arabicPeriod"/>
            </a:pPr>
            <a:r>
              <a:rPr lang="en-US" b="1" dirty="0"/>
              <a:t>Review</a:t>
            </a:r>
            <a:r>
              <a:rPr lang="en-US" dirty="0"/>
              <a:t> the three levels of service and support.</a:t>
            </a:r>
          </a:p>
          <a:p>
            <a:pPr marL="724959" lvl="1" indent="-241653">
              <a:buFont typeface="Arial" panose="020B0604020202020204" pitchFamily="34" charset="0"/>
              <a:buChar char="•"/>
            </a:pPr>
            <a:r>
              <a:rPr lang="en-US" dirty="0"/>
              <a:t>Level 1: Self-service</a:t>
            </a:r>
          </a:p>
          <a:p>
            <a:pPr marL="724959" lvl="1" indent="-241653">
              <a:buFont typeface="Arial" panose="020B0604020202020204" pitchFamily="34" charset="0"/>
              <a:buChar char="•"/>
            </a:pPr>
            <a:r>
              <a:rPr lang="en-US" dirty="0"/>
              <a:t>Level 2: Live Chat</a:t>
            </a:r>
          </a:p>
          <a:p>
            <a:pPr marL="724959" lvl="1" indent="-241653">
              <a:buFont typeface="Arial" panose="020B0604020202020204" pitchFamily="34" charset="0"/>
              <a:buChar char="•"/>
            </a:pPr>
            <a:r>
              <a:rPr lang="en-US" dirty="0"/>
              <a:t>Level 3: Advanced Support</a:t>
            </a:r>
          </a:p>
          <a:p>
            <a:pPr marL="483306" lvl="1"/>
            <a:r>
              <a:rPr lang="en-US" dirty="0"/>
              <a:t> </a:t>
            </a:r>
            <a:endParaRPr lang="en-US" b="0" dirty="0"/>
          </a:p>
          <a:p>
            <a:r>
              <a:rPr lang="en-US" b="1" dirty="0"/>
              <a:t>Time: </a:t>
            </a:r>
            <a:r>
              <a:rPr lang="en-US" dirty="0"/>
              <a:t>1-minutes</a:t>
            </a:r>
          </a:p>
          <a:p>
            <a:endParaRPr lang="en-US" dirty="0"/>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11</a:t>
            </a:fld>
            <a:endParaRPr lang="en-US"/>
          </a:p>
        </p:txBody>
      </p:sp>
    </p:spTree>
    <p:extLst>
      <p:ext uri="{BB962C8B-B14F-4D97-AF65-F5344CB8AC3E}">
        <p14:creationId xmlns:p14="http://schemas.microsoft.com/office/powerpoint/2010/main" val="9377821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Service and Support (cont.)</a:t>
            </a:r>
          </a:p>
          <a:p>
            <a:endParaRPr lang="en-US" dirty="0"/>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1" dirty="0"/>
              <a:t>Continue </a:t>
            </a:r>
            <a:r>
              <a:rPr lang="en-US" b="0" dirty="0"/>
              <a:t>the discussion about customer service and support</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1" dirty="0"/>
              <a:t>Highlight</a:t>
            </a:r>
            <a:r>
              <a:rPr lang="en-US" b="0" dirty="0"/>
              <a:t> the location on the platform where Live Chat can be accessed.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1" dirty="0"/>
              <a:t>Explain </a:t>
            </a:r>
            <a:r>
              <a:rPr lang="en-US" b="0" dirty="0"/>
              <a:t>that it is in the same location on each platform site.</a:t>
            </a:r>
            <a:endParaRPr lang="en-US" dirty="0"/>
          </a:p>
          <a:p>
            <a:pPr marL="0" indent="0">
              <a:buFont typeface="+mj-lt"/>
              <a:buNone/>
            </a:pPr>
            <a:endParaRPr lang="en-US" baseline="0" dirty="0"/>
          </a:p>
          <a:p>
            <a:r>
              <a:rPr lang="en-US" b="1" baseline="0" dirty="0"/>
              <a:t>Time: </a:t>
            </a:r>
            <a:r>
              <a:rPr lang="en-US" b="0" baseline="0" dirty="0"/>
              <a:t>1-minutes</a:t>
            </a:r>
            <a:endParaRPr lang="en-US" baseline="0" dirty="0"/>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12</a:t>
            </a:fld>
            <a:endParaRPr lang="en-US"/>
          </a:p>
        </p:txBody>
      </p:sp>
    </p:spTree>
    <p:extLst>
      <p:ext uri="{BB962C8B-B14F-4D97-AF65-F5344CB8AC3E}">
        <p14:creationId xmlns:p14="http://schemas.microsoft.com/office/powerpoint/2010/main" val="39201269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Demonstration</a:t>
            </a:r>
          </a:p>
          <a:p>
            <a:endParaRPr lang="en-US" dirty="0"/>
          </a:p>
          <a:p>
            <a:pPr marL="250667" indent="-250667">
              <a:buFont typeface="+mj-lt"/>
              <a:buAutoNum type="arabicPeriod"/>
            </a:pPr>
            <a:r>
              <a:rPr lang="en-US" b="1" dirty="0"/>
              <a:t>Demonstrate </a:t>
            </a:r>
            <a:r>
              <a:rPr lang="en-US" b="0" dirty="0"/>
              <a:t>how to access and login to the OLC Portal site</a:t>
            </a:r>
          </a:p>
          <a:p>
            <a:pPr marL="250667" indent="-250667">
              <a:buFont typeface="+mj-lt"/>
              <a:buAutoNum type="arabicPeriod"/>
            </a:pPr>
            <a:r>
              <a:rPr lang="en-US" b="1" baseline="0" dirty="0"/>
              <a:t>Demonstrate</a:t>
            </a:r>
            <a:r>
              <a:rPr lang="en-US" b="0" baseline="0" dirty="0"/>
              <a:t> how to Single Sign-on to the OLC Support Desk and RITMO Community.</a:t>
            </a:r>
          </a:p>
          <a:p>
            <a:endParaRPr lang="en-US" baseline="0" dirty="0"/>
          </a:p>
          <a:p>
            <a:r>
              <a:rPr lang="en-US" b="1" baseline="0" dirty="0"/>
              <a:t>Time: </a:t>
            </a:r>
            <a:r>
              <a:rPr lang="en-US" b="0" baseline="0" dirty="0"/>
              <a:t>5 minutes</a:t>
            </a:r>
            <a:endParaRPr lang="en-US" baseline="0" dirty="0"/>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13</a:t>
            </a:fld>
            <a:endParaRPr lang="en-US"/>
          </a:p>
        </p:txBody>
      </p:sp>
    </p:spTree>
    <p:extLst>
      <p:ext uri="{BB962C8B-B14F-4D97-AF65-F5344CB8AC3E}">
        <p14:creationId xmlns:p14="http://schemas.microsoft.com/office/powerpoint/2010/main" val="10363935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Practice Activity</a:t>
            </a:r>
          </a:p>
          <a:p>
            <a:endParaRPr lang="en-US" dirty="0"/>
          </a:p>
          <a:p>
            <a:pPr marL="241653" indent="-241653" defTabSz="966612">
              <a:buFont typeface="+mj-lt"/>
              <a:buAutoNum type="arabicPeriod"/>
              <a:defRPr/>
            </a:pPr>
            <a:r>
              <a:rPr lang="en-US" b="1" dirty="0"/>
              <a:t>Distribute </a:t>
            </a:r>
            <a:r>
              <a:rPr lang="en-US" b="0" dirty="0"/>
              <a:t>the Access Credentials that was configured and set up for each student.</a:t>
            </a:r>
          </a:p>
          <a:p>
            <a:pPr marL="241653" indent="-241653" defTabSz="966612">
              <a:buFont typeface="+mj-lt"/>
              <a:buAutoNum type="arabicPeriod"/>
              <a:defRPr/>
            </a:pPr>
            <a:endParaRPr lang="en-US" b="0" dirty="0"/>
          </a:p>
          <a:p>
            <a:pPr marL="0" indent="0" defTabSz="966612">
              <a:buFont typeface="+mj-lt"/>
              <a:buNone/>
              <a:defRPr/>
            </a:pPr>
            <a:r>
              <a:rPr lang="en-US" b="0" u="sng" dirty="0"/>
              <a:t>OLC Portal Login</a:t>
            </a:r>
          </a:p>
          <a:p>
            <a:pPr marL="250667" indent="-250667">
              <a:buFont typeface="+mj-lt"/>
              <a:buAutoNum type="arabicPeriod"/>
            </a:pPr>
            <a:r>
              <a:rPr lang="en-US" b="1" baseline="0" dirty="0"/>
              <a:t>Ask </a:t>
            </a:r>
            <a:r>
              <a:rPr lang="en-US" b="0" baseline="0" dirty="0"/>
              <a:t>students to practice accessing and logging in to the OLC Portal</a:t>
            </a:r>
          </a:p>
          <a:p>
            <a:pPr marL="250667" indent="-250667">
              <a:buFont typeface="+mj-lt"/>
              <a:buAutoNum type="arabicPeriod"/>
            </a:pPr>
            <a:r>
              <a:rPr lang="en-US" b="1" baseline="0" dirty="0"/>
              <a:t>Conduct </a:t>
            </a:r>
            <a:r>
              <a:rPr lang="en-US" b="0" baseline="0" dirty="0"/>
              <a:t>a round robin session to check to see which students successfully completed the activity</a:t>
            </a:r>
          </a:p>
          <a:p>
            <a:pPr marL="250667" indent="-250667">
              <a:buFont typeface="+mj-lt"/>
              <a:buAutoNum type="arabicPeriod"/>
            </a:pPr>
            <a:r>
              <a:rPr lang="en-US" b="1" baseline="0" dirty="0"/>
              <a:t>Assist </a:t>
            </a:r>
            <a:r>
              <a:rPr lang="en-US" b="0" baseline="0" dirty="0"/>
              <a:t>any students that did not successfully login using the methods previously discussed.</a:t>
            </a:r>
          </a:p>
          <a:p>
            <a:pPr marL="250667" indent="-250667">
              <a:buFont typeface="+mj-lt"/>
              <a:buAutoNum type="arabicPeriod"/>
            </a:pPr>
            <a:endParaRPr lang="en-US" b="0" baseline="0" dirty="0"/>
          </a:p>
          <a:p>
            <a:pPr marL="0" indent="0">
              <a:buFont typeface="+mj-lt"/>
              <a:buNone/>
            </a:pPr>
            <a:r>
              <a:rPr lang="en-US" b="0" u="sng" baseline="0" dirty="0"/>
              <a:t>OLC Support Desk and RITMO Community Login</a:t>
            </a:r>
          </a:p>
          <a:p>
            <a:pPr marL="250667" indent="-250667">
              <a:buFont typeface="+mj-lt"/>
              <a:buAutoNum type="arabicPeriod"/>
            </a:pPr>
            <a:r>
              <a:rPr lang="en-US" b="1" baseline="0" dirty="0"/>
              <a:t>Ask</a:t>
            </a:r>
            <a:r>
              <a:rPr lang="en-US" b="0" baseline="0" dirty="0"/>
              <a:t> students to practice accessing and logging in to OLC Support Desk and RITMO Community.</a:t>
            </a:r>
          </a:p>
          <a:p>
            <a:pPr marL="250667" indent="-250667">
              <a:buFont typeface="+mj-lt"/>
              <a:buAutoNum type="arabicPeriod"/>
            </a:pPr>
            <a:r>
              <a:rPr lang="en-US" b="1" baseline="0" dirty="0"/>
              <a:t>Conduct </a:t>
            </a:r>
            <a:r>
              <a:rPr lang="en-US" b="0" baseline="0" dirty="0"/>
              <a:t>a round robin session to check to see which students successfully completed the activity</a:t>
            </a:r>
          </a:p>
          <a:p>
            <a:pPr marL="250667" indent="-250667">
              <a:buFont typeface="+mj-lt"/>
              <a:buAutoNum type="arabicPeriod"/>
            </a:pPr>
            <a:r>
              <a:rPr lang="en-US" b="1" baseline="0" dirty="0"/>
              <a:t>Assist </a:t>
            </a:r>
            <a:r>
              <a:rPr lang="en-US" b="0" baseline="0" dirty="0"/>
              <a:t>any students that did not successfully login using the methods previously discussed.</a:t>
            </a:r>
          </a:p>
          <a:p>
            <a:endParaRPr lang="en-US" baseline="0" dirty="0"/>
          </a:p>
          <a:p>
            <a:r>
              <a:rPr lang="en-US" b="1" baseline="0" dirty="0"/>
              <a:t>Time: </a:t>
            </a:r>
            <a:r>
              <a:rPr lang="en-US" b="0" baseline="0" dirty="0"/>
              <a:t>10 minutes</a:t>
            </a:r>
            <a:endParaRPr lang="en-US" baseline="0" dirty="0"/>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14</a:t>
            </a:fld>
            <a:endParaRPr lang="en-US"/>
          </a:p>
        </p:txBody>
      </p:sp>
    </p:spTree>
    <p:extLst>
      <p:ext uri="{BB962C8B-B14F-4D97-AF65-F5344CB8AC3E}">
        <p14:creationId xmlns:p14="http://schemas.microsoft.com/office/powerpoint/2010/main" val="11235632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Workshop Assignment</a:t>
            </a:r>
          </a:p>
          <a:p>
            <a:endParaRPr lang="en-US" dirty="0"/>
          </a:p>
          <a:p>
            <a:pPr marL="250667" indent="-250667">
              <a:buFont typeface="+mj-lt"/>
              <a:buAutoNum type="arabicPeriod"/>
            </a:pPr>
            <a:r>
              <a:rPr lang="en-US" b="1" dirty="0"/>
              <a:t>Review </a:t>
            </a:r>
            <a:r>
              <a:rPr lang="en-US" b="0" dirty="0"/>
              <a:t>each topic to be discussed in this session.</a:t>
            </a:r>
          </a:p>
          <a:p>
            <a:pPr marL="250667" indent="-250667">
              <a:buFont typeface="+mj-lt"/>
              <a:buAutoNum type="arabicPeriod"/>
            </a:pPr>
            <a:endParaRPr lang="en-US" b="0" baseline="0" dirty="0"/>
          </a:p>
          <a:p>
            <a:r>
              <a:rPr lang="en-US" b="1" baseline="0" dirty="0"/>
              <a:t>Time: </a:t>
            </a:r>
            <a:r>
              <a:rPr lang="en-US" b="0" baseline="0" dirty="0"/>
              <a:t>1 </a:t>
            </a:r>
            <a:r>
              <a:rPr lang="en-US" baseline="0" dirty="0"/>
              <a:t>minute</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15</a:t>
            </a:fld>
            <a:endParaRPr lang="en-US"/>
          </a:p>
        </p:txBody>
      </p:sp>
    </p:spTree>
    <p:extLst>
      <p:ext uri="{BB962C8B-B14F-4D97-AF65-F5344CB8AC3E}">
        <p14:creationId xmlns:p14="http://schemas.microsoft.com/office/powerpoint/2010/main" val="21264971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Demonstration</a:t>
            </a:r>
          </a:p>
          <a:p>
            <a:endParaRPr lang="en-US" dirty="0"/>
          </a:p>
          <a:p>
            <a:r>
              <a:rPr lang="en-US" dirty="0"/>
              <a:t>Demonstrate how to login, access My Dashboard, navigate the site. Then show learners how to customize their profile.</a:t>
            </a:r>
          </a:p>
          <a:p>
            <a:pPr marL="228600" indent="-228600">
              <a:buFont typeface="+mj-lt"/>
              <a:buAutoNum type="arabicPeriod"/>
            </a:pPr>
            <a:endParaRPr lang="en-US" dirty="0"/>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1" dirty="0"/>
              <a:t>Access </a:t>
            </a:r>
            <a:r>
              <a:rPr lang="en-US" b="0" dirty="0"/>
              <a:t>the OLC Portal site.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1" dirty="0"/>
              <a:t>Login</a:t>
            </a:r>
            <a:r>
              <a:rPr lang="en-US" b="0" dirty="0"/>
              <a:t> using your access credentials.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1" dirty="0"/>
              <a:t>Access</a:t>
            </a:r>
            <a:r>
              <a:rPr lang="en-US" b="0" dirty="0"/>
              <a:t> My Dashboard and show how to peruse the site to find the resources needed to complete training and assignments.</a:t>
            </a:r>
          </a:p>
          <a:p>
            <a:pPr marL="685800" marR="0" lvl="1" indent="-228600" algn="l" defTabSz="914400" rtl="0" eaLnBrk="1" fontAlgn="auto" latinLnBrk="0" hangingPunct="1">
              <a:lnSpc>
                <a:spcPct val="100000"/>
              </a:lnSpc>
              <a:spcBef>
                <a:spcPts val="0"/>
              </a:spcBef>
              <a:spcAft>
                <a:spcPts val="0"/>
              </a:spcAft>
              <a:buClrTx/>
              <a:buSzTx/>
              <a:buFont typeface="+mj-lt"/>
              <a:buAutoNum type="alphaLcPeriod"/>
              <a:tabLst/>
              <a:defRPr/>
            </a:pPr>
            <a:r>
              <a:rPr lang="en-US" b="1" dirty="0"/>
              <a:t>Show</a:t>
            </a:r>
            <a:r>
              <a:rPr lang="en-US" b="0" dirty="0"/>
              <a:t> how to access </a:t>
            </a:r>
            <a:r>
              <a:rPr lang="en-US" b="0" dirty="0" err="1"/>
              <a:t>eCourse</a:t>
            </a:r>
            <a:r>
              <a:rPr lang="en-US" b="0" dirty="0"/>
              <a:t> Catalog.</a:t>
            </a:r>
          </a:p>
          <a:p>
            <a:pPr marL="685800" marR="0" lvl="1" indent="-228600" algn="l" defTabSz="914400" rtl="0" eaLnBrk="1" fontAlgn="auto" latinLnBrk="0" hangingPunct="1">
              <a:lnSpc>
                <a:spcPct val="100000"/>
              </a:lnSpc>
              <a:spcBef>
                <a:spcPts val="0"/>
              </a:spcBef>
              <a:spcAft>
                <a:spcPts val="0"/>
              </a:spcAft>
              <a:buClrTx/>
              <a:buSzTx/>
              <a:buFont typeface="+mj-lt"/>
              <a:buAutoNum type="alphaLcPeriod"/>
              <a:tabLst/>
              <a:defRPr/>
            </a:pPr>
            <a:r>
              <a:rPr lang="en-US" b="1" dirty="0"/>
              <a:t>Show</a:t>
            </a:r>
            <a:r>
              <a:rPr lang="en-US" b="0" dirty="0"/>
              <a:t> how to register for an </a:t>
            </a:r>
            <a:r>
              <a:rPr lang="en-US" b="0" dirty="0" err="1"/>
              <a:t>eModule</a:t>
            </a:r>
            <a:r>
              <a:rPr lang="en-US" b="0" dirty="0"/>
              <a:t> and </a:t>
            </a:r>
            <a:r>
              <a:rPr lang="en-US" b="0" dirty="0" err="1"/>
              <a:t>eClass</a:t>
            </a:r>
            <a:r>
              <a:rPr lang="en-US" b="0" dirty="0"/>
              <a:t>.</a:t>
            </a:r>
          </a:p>
          <a:p>
            <a:pPr marL="685800" marR="0" lvl="1" indent="-228600" algn="l" defTabSz="914400" rtl="0" eaLnBrk="1" fontAlgn="auto" latinLnBrk="0" hangingPunct="1">
              <a:lnSpc>
                <a:spcPct val="100000"/>
              </a:lnSpc>
              <a:spcBef>
                <a:spcPts val="0"/>
              </a:spcBef>
              <a:spcAft>
                <a:spcPts val="0"/>
              </a:spcAft>
              <a:buClrTx/>
              <a:buSzTx/>
              <a:buFont typeface="+mj-lt"/>
              <a:buAutoNum type="alphaLcPeriod"/>
              <a:tabLst/>
              <a:defRPr/>
            </a:pPr>
            <a:r>
              <a:rPr lang="en-US" b="1" dirty="0"/>
              <a:t>Show </a:t>
            </a:r>
            <a:r>
              <a:rPr lang="en-US" b="0" dirty="0"/>
              <a:t>how to Schedule an Appointment.</a:t>
            </a:r>
          </a:p>
          <a:p>
            <a:pPr marL="685800" marR="0" lvl="1" indent="-228600" algn="l" defTabSz="914400" rtl="0" eaLnBrk="1" fontAlgn="auto" latinLnBrk="0" hangingPunct="1">
              <a:lnSpc>
                <a:spcPct val="100000"/>
              </a:lnSpc>
              <a:spcBef>
                <a:spcPts val="0"/>
              </a:spcBef>
              <a:spcAft>
                <a:spcPts val="0"/>
              </a:spcAft>
              <a:buClrTx/>
              <a:buSzTx/>
              <a:buFont typeface="+mj-lt"/>
              <a:buAutoNum type="alphaLcPeriod"/>
              <a:tabLst/>
              <a:defRPr/>
            </a:pPr>
            <a:r>
              <a:rPr lang="en-US" b="1" dirty="0"/>
              <a:t>Show</a:t>
            </a:r>
            <a:r>
              <a:rPr lang="en-US" b="0" dirty="0"/>
              <a:t> how to access the Community Forums.</a:t>
            </a:r>
          </a:p>
          <a:p>
            <a:pPr marL="685800" marR="0" lvl="1" indent="-228600" algn="l" defTabSz="914400" rtl="0" eaLnBrk="1" fontAlgn="auto" latinLnBrk="0" hangingPunct="1">
              <a:lnSpc>
                <a:spcPct val="100000"/>
              </a:lnSpc>
              <a:spcBef>
                <a:spcPts val="0"/>
              </a:spcBef>
              <a:spcAft>
                <a:spcPts val="0"/>
              </a:spcAft>
              <a:buClrTx/>
              <a:buSzTx/>
              <a:buFont typeface="+mj-lt"/>
              <a:buAutoNum type="alphaLcPeriod"/>
              <a:tabLst/>
              <a:defRPr/>
            </a:pPr>
            <a:r>
              <a:rPr lang="en-US" b="1" dirty="0"/>
              <a:t>Show</a:t>
            </a:r>
            <a:r>
              <a:rPr lang="en-US" b="0" dirty="0"/>
              <a:t> how to access Courseware Materials.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1" dirty="0"/>
              <a:t>Access </a:t>
            </a:r>
            <a:r>
              <a:rPr lang="en-US" b="0" dirty="0"/>
              <a:t>your Member Profile and Upload a profile picture.</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1" dirty="0"/>
              <a:t>Repeat</a:t>
            </a:r>
            <a:r>
              <a:rPr lang="en-US" b="0" dirty="0"/>
              <a:t> steps 1-4 for RITMO Community and OLC Support Desk platforms.</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b="0" baseline="0" dirty="0"/>
          </a:p>
          <a:p>
            <a:r>
              <a:rPr lang="en-US" b="1" baseline="0" dirty="0"/>
              <a:t>Time: </a:t>
            </a:r>
            <a:r>
              <a:rPr lang="en-US" b="0" baseline="0" dirty="0"/>
              <a:t>10 </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16</a:t>
            </a:fld>
            <a:endParaRPr lang="en-US"/>
          </a:p>
        </p:txBody>
      </p:sp>
    </p:spTree>
    <p:extLst>
      <p:ext uri="{BB962C8B-B14F-4D97-AF65-F5344CB8AC3E}">
        <p14:creationId xmlns:p14="http://schemas.microsoft.com/office/powerpoint/2010/main" val="13580437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Workshop Assignment</a:t>
            </a:r>
          </a:p>
          <a:p>
            <a:endParaRPr lang="en-US" dirty="0"/>
          </a:p>
          <a:p>
            <a:r>
              <a:rPr lang="en-US" dirty="0"/>
              <a:t>This workshop activity is a final activity that students should perform to show that they have understood how to login, access, navigate, use, and customize their account. Ask students to complete the following actions before the first </a:t>
            </a:r>
            <a:r>
              <a:rPr lang="en-US" dirty="0" err="1"/>
              <a:t>eCourse</a:t>
            </a:r>
            <a:r>
              <a:rPr lang="en-US" dirty="0"/>
              <a:t> required in the program:</a:t>
            </a:r>
          </a:p>
          <a:p>
            <a:pPr marL="241653" indent="-241653">
              <a:buFont typeface="+mj-lt"/>
              <a:buAutoNum type="arabicPeriod"/>
            </a:pPr>
            <a:endParaRPr lang="en-US" dirty="0"/>
          </a:p>
          <a:p>
            <a:pPr marL="241653" indent="-241653">
              <a:buFont typeface="+mj-lt"/>
              <a:buAutoNum type="arabicPeriod"/>
            </a:pPr>
            <a:r>
              <a:rPr lang="en-US" b="1" dirty="0"/>
              <a:t>Login </a:t>
            </a:r>
            <a:r>
              <a:rPr lang="en-US" dirty="0"/>
              <a:t>to </a:t>
            </a:r>
            <a:r>
              <a:rPr lang="en-US" b="0" dirty="0"/>
              <a:t>OLC Portal.</a:t>
            </a:r>
          </a:p>
          <a:p>
            <a:pPr marL="241653" indent="-241653">
              <a:buFont typeface="+mj-lt"/>
              <a:buAutoNum type="arabicPeriod"/>
            </a:pPr>
            <a:r>
              <a:rPr lang="en-US" b="1" dirty="0"/>
              <a:t>Access </a:t>
            </a:r>
            <a:r>
              <a:rPr lang="en-US" b="0" dirty="0"/>
              <a:t>My Dashboard.</a:t>
            </a:r>
          </a:p>
          <a:p>
            <a:pPr marL="241653" indent="-241653">
              <a:buFont typeface="+mj-lt"/>
              <a:buAutoNum type="arabicPeriod"/>
            </a:pPr>
            <a:r>
              <a:rPr lang="en-US" b="1" dirty="0"/>
              <a:t>Go to </a:t>
            </a:r>
            <a:r>
              <a:rPr lang="en-US" b="0" dirty="0"/>
              <a:t>the Library category.</a:t>
            </a:r>
          </a:p>
          <a:p>
            <a:pPr marL="241653" indent="-241653">
              <a:buFont typeface="+mj-lt"/>
              <a:buAutoNum type="arabicPeriod"/>
            </a:pPr>
            <a:r>
              <a:rPr lang="en-US" b="1" dirty="0"/>
              <a:t>Click</a:t>
            </a:r>
            <a:r>
              <a:rPr lang="en-US" b="0" dirty="0"/>
              <a:t> on Getting Started Libraries.</a:t>
            </a:r>
          </a:p>
          <a:p>
            <a:pPr marL="241653" indent="-241653">
              <a:buFont typeface="+mj-lt"/>
              <a:buAutoNum type="arabicPeriod"/>
            </a:pPr>
            <a:r>
              <a:rPr lang="en-US" b="1" dirty="0"/>
              <a:t>Complete</a:t>
            </a:r>
            <a:r>
              <a:rPr lang="en-US" b="0" dirty="0"/>
              <a:t> the Getting Started on OLC Portal video libraries.</a:t>
            </a:r>
          </a:p>
          <a:p>
            <a:pPr marL="241653" indent="-241653">
              <a:buFont typeface="+mj-lt"/>
              <a:buAutoNum type="arabicPeriod"/>
            </a:pPr>
            <a:r>
              <a:rPr lang="en-US" b="1" dirty="0"/>
              <a:t>Access</a:t>
            </a:r>
            <a:r>
              <a:rPr lang="en-US" b="0" dirty="0"/>
              <a:t> your Member Profile .</a:t>
            </a:r>
          </a:p>
          <a:p>
            <a:pPr marL="241653" indent="-241653">
              <a:buFont typeface="+mj-lt"/>
              <a:buAutoNum type="arabicPeriod"/>
            </a:pPr>
            <a:r>
              <a:rPr lang="en-US" b="1" dirty="0"/>
              <a:t>Upload </a:t>
            </a:r>
            <a:r>
              <a:rPr lang="en-US" b="0" dirty="0"/>
              <a:t>your favorite photo to your Member Profile.</a:t>
            </a:r>
          </a:p>
          <a:p>
            <a:pPr marL="241653" marR="0" lvl="0" indent="-241653" algn="l" defTabSz="914400" rtl="0" eaLnBrk="1" fontAlgn="auto" latinLnBrk="0" hangingPunct="1">
              <a:lnSpc>
                <a:spcPct val="100000"/>
              </a:lnSpc>
              <a:spcBef>
                <a:spcPts val="0"/>
              </a:spcBef>
              <a:spcAft>
                <a:spcPts val="0"/>
              </a:spcAft>
              <a:buClrTx/>
              <a:buSzTx/>
              <a:buFont typeface="+mj-lt"/>
              <a:buAutoNum type="arabicPeriod"/>
              <a:tabLst/>
              <a:defRPr/>
            </a:pPr>
            <a:r>
              <a:rPr lang="en-US" b="1" dirty="0"/>
              <a:t>Repeat</a:t>
            </a:r>
            <a:r>
              <a:rPr lang="en-US" dirty="0"/>
              <a:t> steps 1-7 for RITMO Community and OLC Support Desk.</a:t>
            </a:r>
          </a:p>
          <a:p>
            <a:pPr marL="241653" marR="0" lvl="0" indent="-241653" algn="l" defTabSz="914400" rtl="0" eaLnBrk="1" fontAlgn="auto" latinLnBrk="0" hangingPunct="1">
              <a:lnSpc>
                <a:spcPct val="100000"/>
              </a:lnSpc>
              <a:spcBef>
                <a:spcPts val="0"/>
              </a:spcBef>
              <a:spcAft>
                <a:spcPts val="0"/>
              </a:spcAft>
              <a:buClrTx/>
              <a:buSzTx/>
              <a:buFont typeface="+mj-lt"/>
              <a:buAutoNum type="arabicPeriod"/>
              <a:tabLst/>
              <a:defRPr/>
            </a:pPr>
            <a:endParaRPr lang="en-US" b="1" dirty="0"/>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b="1" dirty="0"/>
              <a:t>Note: </a:t>
            </a:r>
            <a:r>
              <a:rPr lang="en-US" b="0" dirty="0"/>
              <a:t>Inform learners that they can visit the site and login and complete their assignments at home using their home computer.</a:t>
            </a:r>
          </a:p>
          <a:p>
            <a:pPr marL="250667" indent="-250667">
              <a:buFont typeface="+mj-lt"/>
              <a:buAutoNum type="arabicPeriod"/>
            </a:pPr>
            <a:endParaRPr lang="en-US" b="0" baseline="0" dirty="0"/>
          </a:p>
          <a:p>
            <a:r>
              <a:rPr lang="en-US" b="1" baseline="0" dirty="0"/>
              <a:t>Time: </a:t>
            </a:r>
            <a:r>
              <a:rPr lang="en-US" b="0" baseline="0" dirty="0"/>
              <a:t>10 </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17</a:t>
            </a:fld>
            <a:endParaRPr lang="en-US"/>
          </a:p>
        </p:txBody>
      </p:sp>
    </p:spTree>
    <p:extLst>
      <p:ext uri="{BB962C8B-B14F-4D97-AF65-F5344CB8AC3E}">
        <p14:creationId xmlns:p14="http://schemas.microsoft.com/office/powerpoint/2010/main" val="21096678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9" name="Rectangle 18"/>
          <p:cNvSpPr/>
          <p:nvPr/>
        </p:nvSpPr>
        <p:spPr>
          <a:xfrm>
            <a:off x="0" y="0"/>
            <a:ext cx="12192000" cy="6858000"/>
          </a:xfrm>
          <a:prstGeom prst="rect">
            <a:avLst/>
          </a:prstGeom>
          <a:solidFill>
            <a:srgbClr val="006633"/>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3200" dirty="0"/>
          </a:p>
        </p:txBody>
      </p:sp>
      <p:sp>
        <p:nvSpPr>
          <p:cNvPr id="8" name="Title 7"/>
          <p:cNvSpPr>
            <a:spLocks noGrp="1"/>
          </p:cNvSpPr>
          <p:nvPr>
            <p:ph type="ctrTitle" hasCustomPrompt="1"/>
          </p:nvPr>
        </p:nvSpPr>
        <p:spPr>
          <a:xfrm>
            <a:off x="609600" y="2971800"/>
            <a:ext cx="10871200" cy="1204912"/>
          </a:xfrm>
        </p:spPr>
        <p:txBody>
          <a:bodyPr anchor="ctr">
            <a:normAutofit/>
          </a:bodyPr>
          <a:lstStyle>
            <a:lvl1pPr algn="ctr">
              <a:defRPr sz="4000" baseline="0">
                <a:solidFill>
                  <a:schemeClr val="bg1"/>
                </a:solidFill>
                <a:latin typeface="Open Sans" pitchFamily="34" charset="0"/>
                <a:ea typeface="Open Sans" pitchFamily="34" charset="0"/>
                <a:cs typeface="Open Sans" pitchFamily="34" charset="0"/>
              </a:defRPr>
            </a:lvl1pPr>
          </a:lstStyle>
          <a:p>
            <a:r>
              <a:rPr kumimoji="0" lang="en-US" dirty="0"/>
              <a:t>Click to Enter </a:t>
            </a:r>
            <a:r>
              <a:rPr kumimoji="0" lang="en-US" dirty="0" err="1"/>
              <a:t>eCourse</a:t>
            </a:r>
            <a:r>
              <a:rPr kumimoji="0" lang="en-US" dirty="0"/>
              <a:t> Title</a:t>
            </a:r>
          </a:p>
        </p:txBody>
      </p:sp>
      <p:sp>
        <p:nvSpPr>
          <p:cNvPr id="9" name="Subtitle 8"/>
          <p:cNvSpPr>
            <a:spLocks noGrp="1"/>
          </p:cNvSpPr>
          <p:nvPr>
            <p:ph type="subTitle" idx="1" hasCustomPrompt="1"/>
          </p:nvPr>
        </p:nvSpPr>
        <p:spPr>
          <a:xfrm>
            <a:off x="609600" y="4240832"/>
            <a:ext cx="10871200" cy="976862"/>
          </a:xfrm>
          <a:effectLst>
            <a:outerShdw blurRad="50800" dist="38100" dir="2700000" algn="tl" rotWithShape="0">
              <a:prstClr val="black">
                <a:alpha val="40000"/>
              </a:prstClr>
            </a:outerShdw>
          </a:effectLst>
        </p:spPr>
        <p:txBody>
          <a:bodyPr anchor="ctr">
            <a:normAutofit/>
          </a:bodyPr>
          <a:lstStyle>
            <a:lvl1pPr marL="64008" indent="0" algn="ctr">
              <a:buNone/>
              <a:defRPr sz="3200" baseline="0">
                <a:solidFill>
                  <a:srgbClr val="8ACA88"/>
                </a:solidFill>
                <a:latin typeface="Open Sans" pitchFamily="34" charset="0"/>
                <a:ea typeface="Open Sans" pitchFamily="34" charset="0"/>
                <a:cs typeface="Open Sans" pitchFamily="34" charset="0"/>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a:t>Click to Enter </a:t>
            </a:r>
            <a:r>
              <a:rPr kumimoji="0" lang="en-US" dirty="0" err="1"/>
              <a:t>eClass</a:t>
            </a:r>
            <a:r>
              <a:rPr kumimoji="0" lang="en-US" dirty="0"/>
              <a:t> Session Title</a:t>
            </a:r>
          </a:p>
        </p:txBody>
      </p:sp>
      <p:sp>
        <p:nvSpPr>
          <p:cNvPr id="28" name="Date Placeholder 27"/>
          <p:cNvSpPr>
            <a:spLocks noGrp="1"/>
          </p:cNvSpPr>
          <p:nvPr>
            <p:ph type="dt" sz="half" idx="10"/>
          </p:nvPr>
        </p:nvSpPr>
        <p:spPr>
          <a:xfrm>
            <a:off x="609600" y="6172200"/>
            <a:ext cx="1280160" cy="457200"/>
          </a:xfrm>
        </p:spPr>
        <p:txBody>
          <a:bodyPr/>
          <a:lstStyle>
            <a:lvl1pPr algn="ctr">
              <a:defRPr sz="1000">
                <a:solidFill>
                  <a:schemeClr val="bg1"/>
                </a:solidFill>
                <a:latin typeface="Open Sans" pitchFamily="34" charset="0"/>
                <a:ea typeface="Open Sans" pitchFamily="34" charset="0"/>
                <a:cs typeface="Open Sans" pitchFamily="34" charset="0"/>
              </a:defRPr>
            </a:lvl1pPr>
          </a:lstStyle>
          <a:p>
            <a:fld id="{1975293E-86E6-4AA9-A6E2-319EFF645405}" type="datetime1">
              <a:rPr lang="en-US" smtClean="0"/>
              <a:t>9/19/2023</a:t>
            </a:fld>
            <a:endParaRPr lang="en-US"/>
          </a:p>
        </p:txBody>
      </p:sp>
      <p:sp>
        <p:nvSpPr>
          <p:cNvPr id="17" name="Footer Placeholder 16"/>
          <p:cNvSpPr>
            <a:spLocks noGrp="1"/>
          </p:cNvSpPr>
          <p:nvPr>
            <p:ph type="ftr" sz="quarter" idx="11"/>
          </p:nvPr>
        </p:nvSpPr>
        <p:spPr>
          <a:xfrm>
            <a:off x="3860800" y="6172200"/>
            <a:ext cx="4572000" cy="457200"/>
          </a:xfrm>
        </p:spPr>
        <p:txBody>
          <a:bodyPr/>
          <a:lstStyle>
            <a:lvl1pPr algn="ctr">
              <a:defRPr sz="1000">
                <a:solidFill>
                  <a:schemeClr val="bg1"/>
                </a:solidFill>
                <a:latin typeface="Open Sans" pitchFamily="34" charset="0"/>
                <a:ea typeface="Open Sans" pitchFamily="34" charset="0"/>
                <a:cs typeface="Open Sans" pitchFamily="34" charset="0"/>
              </a:defRPr>
            </a:lvl1pPr>
          </a:lstStyle>
          <a:p>
            <a:r>
              <a:rPr lang="en-US"/>
              <a:t>© 2015-present Pedageo Media</a:t>
            </a:r>
            <a:endParaRPr lang="en-US" dirty="0"/>
          </a:p>
        </p:txBody>
      </p:sp>
      <p:sp>
        <p:nvSpPr>
          <p:cNvPr id="29" name="Slide Number Placeholder 28"/>
          <p:cNvSpPr>
            <a:spLocks noGrp="1"/>
          </p:cNvSpPr>
          <p:nvPr>
            <p:ph type="sldNum" sz="quarter" idx="12"/>
          </p:nvPr>
        </p:nvSpPr>
        <p:spPr>
          <a:xfrm>
            <a:off x="10464800" y="6172200"/>
            <a:ext cx="996949" cy="441960"/>
          </a:xfrm>
        </p:spPr>
        <p:txBody>
          <a:bodyPr/>
          <a:lstStyle>
            <a:lvl1pPr algn="ctr">
              <a:defRPr sz="1000">
                <a:solidFill>
                  <a:schemeClr val="bg1"/>
                </a:solidFill>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dirty="0"/>
          </a:p>
        </p:txBody>
      </p:sp>
      <p:sp>
        <p:nvSpPr>
          <p:cNvPr id="21" name="Subtitle 8"/>
          <p:cNvSpPr txBox="1">
            <a:spLocks/>
          </p:cNvSpPr>
          <p:nvPr userDrawn="1"/>
        </p:nvSpPr>
        <p:spPr>
          <a:xfrm>
            <a:off x="609600" y="5302186"/>
            <a:ext cx="10871200" cy="565214"/>
          </a:xfrm>
          <a:prstGeom prst="rect">
            <a:avLst/>
          </a:prstGeom>
          <a:effectLst>
            <a:outerShdw blurRad="50800" dist="38100" dir="2700000" algn="tl" rotWithShape="0">
              <a:prstClr val="black">
                <a:alpha val="40000"/>
              </a:prstClr>
            </a:outerShdw>
          </a:effectLst>
        </p:spPr>
        <p:txBody>
          <a:bodyPr vert="horz" anchor="ctr">
            <a:normAutofit/>
          </a:bodyPr>
          <a:lstStyle>
            <a:lvl1pPr marL="64008" indent="0" algn="ctr" rtl="0" eaLnBrk="1" latinLnBrk="0" hangingPunct="1">
              <a:spcBef>
                <a:spcPts val="300"/>
              </a:spcBef>
              <a:buClr>
                <a:srgbClr val="006633"/>
              </a:buClr>
              <a:buFont typeface="Georgia"/>
              <a:buNone/>
              <a:defRPr kumimoji="0" sz="3200" kern="1200" baseline="0">
                <a:solidFill>
                  <a:srgbClr val="8ACA88"/>
                </a:solidFill>
                <a:latin typeface="Open Sans" pitchFamily="34" charset="0"/>
                <a:ea typeface="Open Sans" pitchFamily="34" charset="0"/>
                <a:cs typeface="Open Sans" pitchFamily="34" charset="0"/>
              </a:defRPr>
            </a:lvl1pPr>
            <a:lvl2pPr marL="457200" indent="0" algn="ctr" rtl="0" eaLnBrk="1" latinLnBrk="0" hangingPunct="1">
              <a:spcBef>
                <a:spcPts val="300"/>
              </a:spcBef>
              <a:buClr>
                <a:srgbClr val="009933"/>
              </a:buClr>
              <a:buFont typeface="Georgia"/>
              <a:buNone/>
              <a:defRPr kumimoji="0" sz="2600" kern="1200">
                <a:solidFill>
                  <a:schemeClr val="tx1"/>
                </a:solidFill>
                <a:latin typeface="Open Sans" pitchFamily="34" charset="0"/>
                <a:ea typeface="Open Sans" pitchFamily="34" charset="0"/>
                <a:cs typeface="Open Sans" pitchFamily="34" charset="0"/>
              </a:defRPr>
            </a:lvl2pPr>
            <a:lvl3pPr marL="914400" indent="0" algn="ctr" rtl="0" eaLnBrk="1" latinLnBrk="0" hangingPunct="1">
              <a:spcBef>
                <a:spcPts val="300"/>
              </a:spcBef>
              <a:buClr>
                <a:srgbClr val="006633"/>
              </a:buClr>
              <a:buFont typeface="Wingdings 2"/>
              <a:buNone/>
              <a:defRPr kumimoji="0" sz="2400" kern="1200">
                <a:solidFill>
                  <a:schemeClr val="tx1"/>
                </a:solidFill>
                <a:latin typeface="Open Sans" pitchFamily="34" charset="0"/>
                <a:ea typeface="Open Sans" pitchFamily="34" charset="0"/>
                <a:cs typeface="Open Sans" pitchFamily="34" charset="0"/>
              </a:defRPr>
            </a:lvl3pPr>
            <a:lvl4pPr marL="1371600" indent="0" algn="ctr" rtl="0" eaLnBrk="1" latinLnBrk="0" hangingPunct="1">
              <a:spcBef>
                <a:spcPts val="300"/>
              </a:spcBef>
              <a:buClr>
                <a:srgbClr val="009933"/>
              </a:buClr>
              <a:buFont typeface="Wingdings 2"/>
              <a:buNone/>
              <a:defRPr kumimoji="0" sz="2200" kern="1200">
                <a:solidFill>
                  <a:schemeClr val="tx1"/>
                </a:solidFill>
                <a:latin typeface="Open Sans" pitchFamily="34" charset="0"/>
                <a:ea typeface="Open Sans" pitchFamily="34" charset="0"/>
                <a:cs typeface="Open Sans" pitchFamily="34" charset="0"/>
              </a:defRPr>
            </a:lvl4pPr>
            <a:lvl5pPr marL="1828800" indent="0" algn="ctr" rtl="0" eaLnBrk="1" latinLnBrk="0" hangingPunct="1">
              <a:spcBef>
                <a:spcPts val="300"/>
              </a:spcBef>
              <a:buClr>
                <a:srgbClr val="006633"/>
              </a:buClr>
              <a:buFont typeface="Georgia"/>
              <a:buNone/>
              <a:defRPr kumimoji="0" sz="2000" kern="1200">
                <a:solidFill>
                  <a:schemeClr val="tx1"/>
                </a:solidFill>
                <a:latin typeface="Open Sans" pitchFamily="34" charset="0"/>
                <a:ea typeface="Open Sans" pitchFamily="34" charset="0"/>
                <a:cs typeface="Open Sans" pitchFamily="34" charset="0"/>
              </a:defRPr>
            </a:lvl5pPr>
            <a:lvl6pPr marL="2286000" indent="0" algn="ctr" rtl="0" eaLnBrk="1" latinLnBrk="0" hangingPunct="1">
              <a:spcBef>
                <a:spcPts val="300"/>
              </a:spcBef>
              <a:buClr>
                <a:schemeClr val="accent3"/>
              </a:buClr>
              <a:buFont typeface="Georgia"/>
              <a:buNone/>
              <a:defRPr kumimoji="0" sz="1800" kern="1200">
                <a:solidFill>
                  <a:schemeClr val="accent3"/>
                </a:solidFill>
                <a:latin typeface="+mn-lt"/>
                <a:ea typeface="+mn-ea"/>
                <a:cs typeface="+mn-cs"/>
              </a:defRPr>
            </a:lvl6pPr>
            <a:lvl7pPr marL="2743200" indent="0" algn="ctr" rtl="0" eaLnBrk="1" latinLnBrk="0" hangingPunct="1">
              <a:spcBef>
                <a:spcPts val="300"/>
              </a:spcBef>
              <a:buClr>
                <a:schemeClr val="accent3"/>
              </a:buClr>
              <a:buFont typeface="Georgia"/>
              <a:buNone/>
              <a:defRPr kumimoji="0" sz="1600" kern="1200">
                <a:solidFill>
                  <a:schemeClr val="accent3"/>
                </a:solidFill>
                <a:latin typeface="+mn-lt"/>
                <a:ea typeface="+mn-ea"/>
                <a:cs typeface="+mn-cs"/>
              </a:defRPr>
            </a:lvl7pPr>
            <a:lvl8pPr marL="3200400" indent="0" algn="ctr" rtl="0" eaLnBrk="1" latinLnBrk="0" hangingPunct="1">
              <a:spcBef>
                <a:spcPts val="300"/>
              </a:spcBef>
              <a:buClr>
                <a:schemeClr val="accent3"/>
              </a:buClr>
              <a:buFont typeface="Georgia"/>
              <a:buNone/>
              <a:defRPr kumimoji="0" sz="1500" kern="1200">
                <a:solidFill>
                  <a:schemeClr val="accent3"/>
                </a:solidFill>
                <a:latin typeface="+mn-lt"/>
                <a:ea typeface="+mn-ea"/>
                <a:cs typeface="+mn-cs"/>
              </a:defRPr>
            </a:lvl8pPr>
            <a:lvl9pPr marL="3657600" indent="0" algn="ctr" rtl="0" eaLnBrk="1" latinLnBrk="0" hangingPunct="1">
              <a:spcBef>
                <a:spcPts val="300"/>
              </a:spcBef>
              <a:buClr>
                <a:schemeClr val="accent3"/>
              </a:buClr>
              <a:buFont typeface="Georgia"/>
              <a:buNone/>
              <a:defRPr kumimoji="0" sz="1400" kern="1200" baseline="0">
                <a:solidFill>
                  <a:schemeClr val="accent3"/>
                </a:solidFill>
                <a:latin typeface="+mn-lt"/>
                <a:ea typeface="+mn-ea"/>
                <a:cs typeface="+mn-cs"/>
              </a:defRPr>
            </a:lvl9pPr>
          </a:lstStyle>
          <a:p>
            <a:pPr>
              <a:defRPr/>
            </a:pPr>
            <a:r>
              <a:rPr lang="en-US" sz="1800" b="1" dirty="0">
                <a:solidFill>
                  <a:srgbClr val="FFFF00"/>
                </a:solidFill>
                <a:latin typeface="Open Sans" panose="020B0606030504020204" pitchFamily="34" charset="0"/>
                <a:ea typeface="Open Sans" panose="020B0606030504020204" pitchFamily="34" charset="0"/>
                <a:cs typeface="Open Sans" panose="020B0606030504020204" pitchFamily="34" charset="0"/>
              </a:rPr>
              <a:t>Notice: </a:t>
            </a:r>
            <a:r>
              <a:rPr lang="en-US" sz="18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The teleconference bridge may be recorded</a:t>
            </a:r>
          </a:p>
        </p:txBody>
      </p:sp>
      <p:grpSp>
        <p:nvGrpSpPr>
          <p:cNvPr id="11" name="Group 10"/>
          <p:cNvGrpSpPr/>
          <p:nvPr userDrawn="1"/>
        </p:nvGrpSpPr>
        <p:grpSpPr>
          <a:xfrm>
            <a:off x="4737100" y="457864"/>
            <a:ext cx="2819399" cy="2056073"/>
            <a:chOff x="1218586" y="304800"/>
            <a:chExt cx="2819399" cy="2056073"/>
          </a:xfrm>
        </p:grpSpPr>
        <p:pic>
          <p:nvPicPr>
            <p:cNvPr id="12" name="Picture 11" descr="OAT_LogoEmblem_v2.png"/>
            <p:cNvPicPr>
              <a:picLocks noChangeAspect="1"/>
            </p:cNvPicPr>
            <p:nvPr/>
          </p:nvPicPr>
          <p:blipFill>
            <a:blip r:embed="rId2" cstate="print"/>
            <a:stretch>
              <a:fillRect/>
            </a:stretch>
          </p:blipFill>
          <p:spPr>
            <a:xfrm>
              <a:off x="2056785" y="304800"/>
              <a:ext cx="1144230" cy="1144230"/>
            </a:xfrm>
            <a:prstGeom prst="rect">
              <a:avLst/>
            </a:prstGeom>
            <a:effectLst>
              <a:outerShdw blurRad="50800" dist="38100" dir="2700000" algn="tl" rotWithShape="0">
                <a:prstClr val="black">
                  <a:alpha val="40000"/>
                </a:prstClr>
              </a:outerShdw>
            </a:effectLst>
          </p:spPr>
        </p:pic>
        <p:pic>
          <p:nvPicPr>
            <p:cNvPr id="13" name="Picture 2" descr="C:\Users\Test\Desktop\Untitled-1-01.png"/>
            <p:cNvPicPr>
              <a:picLocks noChangeAspect="1" noChangeArrowheads="1"/>
            </p:cNvPicPr>
            <p:nvPr/>
          </p:nvPicPr>
          <p:blipFill>
            <a:blip r:embed="rId3" cstate="print"/>
            <a:srcRect/>
            <a:stretch>
              <a:fillRect/>
            </a:stretch>
          </p:blipFill>
          <p:spPr bwMode="auto">
            <a:xfrm>
              <a:off x="1218586" y="1766003"/>
              <a:ext cx="2819399" cy="594870"/>
            </a:xfrm>
            <a:prstGeom prst="rect">
              <a:avLst/>
            </a:prstGeom>
            <a:noFill/>
          </p:spPr>
        </p:pic>
      </p:grpSp>
      <p:pic>
        <p:nvPicPr>
          <p:cNvPr id="14" name="Picture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225886" y="4091872"/>
            <a:ext cx="2009254" cy="2448478"/>
          </a:xfrm>
          <a:prstGeom prst="rect">
            <a:avLst/>
          </a:prstGeom>
        </p:spPr>
      </p:pic>
      <p:sp>
        <p:nvSpPr>
          <p:cNvPr id="15" name="Oval Callout 7"/>
          <p:cNvSpPr/>
          <p:nvPr userDrawn="1"/>
        </p:nvSpPr>
        <p:spPr>
          <a:xfrm>
            <a:off x="10659994" y="3156343"/>
            <a:ext cx="1150292" cy="1048908"/>
          </a:xfrm>
          <a:prstGeom prst="wedgeEllipseCallout">
            <a:avLst/>
          </a:prstGeom>
          <a:ln>
            <a:solidFill>
              <a:srgbClr val="009933"/>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400" dirty="0">
                <a:latin typeface="Open Sans" panose="020B0606030504020204" pitchFamily="34" charset="0"/>
                <a:ea typeface="Open Sans" panose="020B0606030504020204" pitchFamily="34" charset="0"/>
                <a:cs typeface="Open Sans" panose="020B0606030504020204" pitchFamily="34" charset="0"/>
              </a:rPr>
              <a:t>Hi I’m Ory!</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19" name="Rectangle 18"/>
          <p:cNvSpPr/>
          <p:nvPr/>
        </p:nvSpPr>
        <p:spPr>
          <a:xfrm>
            <a:off x="0" y="-144379"/>
            <a:ext cx="12192000" cy="3591678"/>
          </a:xfrm>
          <a:prstGeom prst="rect">
            <a:avLst/>
          </a:prstGeom>
          <a:solidFill>
            <a:srgbClr val="006633"/>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8" name="Title 7"/>
          <p:cNvSpPr>
            <a:spLocks noGrp="1"/>
          </p:cNvSpPr>
          <p:nvPr>
            <p:ph type="ctrTitle" hasCustomPrompt="1"/>
          </p:nvPr>
        </p:nvSpPr>
        <p:spPr>
          <a:xfrm>
            <a:off x="609600" y="2590800"/>
            <a:ext cx="10871200" cy="747712"/>
          </a:xfrm>
          <a:effectLst>
            <a:outerShdw blurRad="50800" dist="38100" dir="2700000" algn="tl" rotWithShape="0">
              <a:prstClr val="black">
                <a:alpha val="40000"/>
              </a:prstClr>
            </a:outerShdw>
          </a:effectLst>
        </p:spPr>
        <p:txBody>
          <a:bodyPr anchor="ctr">
            <a:normAutofit/>
          </a:bodyPr>
          <a:lstStyle>
            <a:lvl1pPr algn="ctr">
              <a:defRPr sz="3200" baseline="0">
                <a:solidFill>
                  <a:srgbClr val="8ACA88"/>
                </a:solidFill>
                <a:latin typeface="Open Sans" pitchFamily="34" charset="0"/>
                <a:ea typeface="Open Sans" pitchFamily="34" charset="0"/>
                <a:cs typeface="Open Sans" pitchFamily="34" charset="0"/>
              </a:defRPr>
            </a:lvl1pPr>
          </a:lstStyle>
          <a:p>
            <a:r>
              <a:rPr kumimoji="0" lang="en-US" dirty="0"/>
              <a:t>Click to Enter Session Title</a:t>
            </a:r>
          </a:p>
        </p:txBody>
      </p:sp>
      <p:sp>
        <p:nvSpPr>
          <p:cNvPr id="9" name="Subtitle 8"/>
          <p:cNvSpPr>
            <a:spLocks noGrp="1"/>
          </p:cNvSpPr>
          <p:nvPr>
            <p:ph type="subTitle" idx="1" hasCustomPrompt="1"/>
          </p:nvPr>
        </p:nvSpPr>
        <p:spPr>
          <a:xfrm>
            <a:off x="609600" y="3644642"/>
            <a:ext cx="10871200" cy="2451361"/>
          </a:xfrm>
          <a:effectLst/>
        </p:spPr>
        <p:txBody>
          <a:bodyPr anchor="t">
            <a:normAutofit/>
          </a:bodyPr>
          <a:lstStyle>
            <a:lvl1pPr marL="225425" indent="-225425" algn="l">
              <a:buFontTx/>
              <a:buBlip>
                <a:blip r:embed="rId2"/>
              </a:buBlip>
              <a:defRPr sz="2000" baseline="0">
                <a:solidFill>
                  <a:schemeClr val="tx1">
                    <a:lumMod val="75000"/>
                    <a:lumOff val="25000"/>
                  </a:schemeClr>
                </a:solidFill>
                <a:latin typeface="Open Sans" pitchFamily="34" charset="0"/>
                <a:ea typeface="Open Sans" pitchFamily="34" charset="0"/>
                <a:cs typeface="Open Sans" pitchFamily="34" charset="0"/>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a:t>Click to Enter Session Topics</a:t>
            </a:r>
          </a:p>
        </p:txBody>
      </p:sp>
      <p:sp>
        <p:nvSpPr>
          <p:cNvPr id="28" name="Date Placeholder 27"/>
          <p:cNvSpPr>
            <a:spLocks noGrp="1"/>
          </p:cNvSpPr>
          <p:nvPr>
            <p:ph type="dt" sz="half" idx="10"/>
          </p:nvPr>
        </p:nvSpPr>
        <p:spPr>
          <a:xfrm>
            <a:off x="609600" y="6172200"/>
            <a:ext cx="1280160" cy="457200"/>
          </a:xfrm>
        </p:spPr>
        <p:txBody>
          <a:bodyPr/>
          <a:lstStyle>
            <a:lvl1pPr algn="ctr">
              <a:defRPr sz="1000">
                <a:solidFill>
                  <a:srgbClr val="006633"/>
                </a:solidFill>
                <a:latin typeface="Open Sans" pitchFamily="34" charset="0"/>
                <a:ea typeface="Open Sans" pitchFamily="34" charset="0"/>
                <a:cs typeface="Open Sans" pitchFamily="34" charset="0"/>
              </a:defRPr>
            </a:lvl1pPr>
          </a:lstStyle>
          <a:p>
            <a:fld id="{306A7479-4690-466C-B1DE-A0C8BBE34336}" type="datetime1">
              <a:rPr lang="en-US" smtClean="0"/>
              <a:t>9/19/2023</a:t>
            </a:fld>
            <a:endParaRPr lang="en-US"/>
          </a:p>
        </p:txBody>
      </p:sp>
      <p:sp>
        <p:nvSpPr>
          <p:cNvPr id="17" name="Footer Placeholder 16"/>
          <p:cNvSpPr>
            <a:spLocks noGrp="1"/>
          </p:cNvSpPr>
          <p:nvPr>
            <p:ph type="ftr" sz="quarter" idx="11"/>
          </p:nvPr>
        </p:nvSpPr>
        <p:spPr>
          <a:xfrm>
            <a:off x="3860800" y="6172200"/>
            <a:ext cx="4572000" cy="457200"/>
          </a:xfrm>
        </p:spPr>
        <p:txBody>
          <a:bodyPr/>
          <a:lstStyle>
            <a:lvl1pPr algn="ctr">
              <a:defRPr sz="1000">
                <a:solidFill>
                  <a:srgbClr val="006633"/>
                </a:solidFill>
                <a:latin typeface="Open Sans" pitchFamily="34" charset="0"/>
                <a:ea typeface="Open Sans" pitchFamily="34" charset="0"/>
                <a:cs typeface="Open Sans" pitchFamily="34" charset="0"/>
              </a:defRPr>
            </a:lvl1pPr>
          </a:lstStyle>
          <a:p>
            <a:r>
              <a:rPr lang="en-US"/>
              <a:t>© 2015-present Pedageo Media</a:t>
            </a:r>
            <a:endParaRPr lang="en-US" dirty="0"/>
          </a:p>
        </p:txBody>
      </p:sp>
      <p:sp>
        <p:nvSpPr>
          <p:cNvPr id="29" name="Slide Number Placeholder 28"/>
          <p:cNvSpPr>
            <a:spLocks noGrp="1"/>
          </p:cNvSpPr>
          <p:nvPr>
            <p:ph type="sldNum" sz="quarter" idx="12"/>
          </p:nvPr>
        </p:nvSpPr>
        <p:spPr>
          <a:xfrm>
            <a:off x="10464800" y="6172200"/>
            <a:ext cx="996949" cy="441960"/>
          </a:xfrm>
        </p:spPr>
        <p:txBody>
          <a:bodyPr/>
          <a:lstStyle>
            <a:lvl1pPr algn="ctr">
              <a:defRPr sz="1000">
                <a:solidFill>
                  <a:srgbClr val="006633"/>
                </a:solidFill>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dirty="0"/>
          </a:p>
        </p:txBody>
      </p:sp>
      <p:grpSp>
        <p:nvGrpSpPr>
          <p:cNvPr id="10" name="Group 9"/>
          <p:cNvGrpSpPr/>
          <p:nvPr userDrawn="1"/>
        </p:nvGrpSpPr>
        <p:grpSpPr>
          <a:xfrm>
            <a:off x="4737100" y="195174"/>
            <a:ext cx="2819399" cy="2056073"/>
            <a:chOff x="1218586" y="304800"/>
            <a:chExt cx="2819399" cy="2056073"/>
          </a:xfrm>
        </p:grpSpPr>
        <p:pic>
          <p:nvPicPr>
            <p:cNvPr id="11" name="Picture 10" descr="OAT_LogoEmblem_v2.png"/>
            <p:cNvPicPr>
              <a:picLocks noChangeAspect="1"/>
            </p:cNvPicPr>
            <p:nvPr/>
          </p:nvPicPr>
          <p:blipFill>
            <a:blip r:embed="rId3" cstate="print"/>
            <a:stretch>
              <a:fillRect/>
            </a:stretch>
          </p:blipFill>
          <p:spPr>
            <a:xfrm>
              <a:off x="2056785" y="304800"/>
              <a:ext cx="1144230" cy="1144230"/>
            </a:xfrm>
            <a:prstGeom prst="rect">
              <a:avLst/>
            </a:prstGeom>
            <a:effectLst>
              <a:outerShdw blurRad="50800" dist="38100" dir="2700000" algn="tl" rotWithShape="0">
                <a:prstClr val="black">
                  <a:alpha val="40000"/>
                </a:prstClr>
              </a:outerShdw>
            </a:effectLst>
          </p:spPr>
        </p:pic>
        <p:pic>
          <p:nvPicPr>
            <p:cNvPr id="12" name="Picture 2" descr="C:\Users\Test\Desktop\Untitled-1-01.png"/>
            <p:cNvPicPr>
              <a:picLocks noChangeAspect="1" noChangeArrowheads="1"/>
            </p:cNvPicPr>
            <p:nvPr/>
          </p:nvPicPr>
          <p:blipFill>
            <a:blip r:embed="rId4" cstate="print"/>
            <a:srcRect/>
            <a:stretch>
              <a:fillRect/>
            </a:stretch>
          </p:blipFill>
          <p:spPr bwMode="auto">
            <a:xfrm>
              <a:off x="1218586" y="1766003"/>
              <a:ext cx="2819399" cy="594870"/>
            </a:xfrm>
            <a:prstGeom prst="rect">
              <a:avLst/>
            </a:prstGeom>
            <a:noFill/>
          </p:spPr>
        </p:pic>
      </p:grpSp>
    </p:spTree>
    <p:extLst>
      <p:ext uri="{BB962C8B-B14F-4D97-AF65-F5344CB8AC3E}">
        <p14:creationId xmlns:p14="http://schemas.microsoft.com/office/powerpoint/2010/main" val="33834483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vl1pPr>
          </a:lstStyle>
          <a:p>
            <a:r>
              <a:rPr kumimoji="0" lang="en-US"/>
              <a:t>Click to edit Master title style</a:t>
            </a:r>
            <a:endParaRPr kumimoji="0" lang="en-US" dirty="0"/>
          </a:p>
        </p:txBody>
      </p:sp>
      <p:sp>
        <p:nvSpPr>
          <p:cNvPr id="3" name="Content Placeholder 2"/>
          <p:cNvSpPr>
            <a:spLocks noGrp="1"/>
          </p:cNvSpPr>
          <p:nvPr>
            <p:ph idx="1"/>
          </p:nvPr>
        </p:nvSpPr>
        <p:spPr>
          <a:xfrm>
            <a:off x="609600" y="1313688"/>
            <a:ext cx="10972800" cy="4934712"/>
          </a:xfrm>
        </p:spPr>
        <p:txBody>
          <a:bodyPr/>
          <a:lstStyle>
            <a:lvl1pPr marL="225425" indent="-225425">
              <a:buFontTx/>
              <a:buBlip>
                <a:blip r:embed="rId2"/>
              </a:buBlip>
              <a:defRPr/>
            </a:lvl1pPr>
            <a:lvl2pPr>
              <a:defRPr>
                <a:solidFill>
                  <a:schemeClr val="tx1">
                    <a:lumMod val="75000"/>
                    <a:lumOff val="25000"/>
                  </a:schemeClr>
                </a:solidFill>
              </a:defRPr>
            </a:lvl2pPr>
            <a:lvl3pPr>
              <a:defRPr>
                <a:solidFill>
                  <a:schemeClr val="tx1">
                    <a:lumMod val="65000"/>
                    <a:lumOff val="35000"/>
                  </a:schemeClr>
                </a:solidFill>
              </a:defRPr>
            </a:lvl3pPr>
            <a:lvl4pPr>
              <a:defRPr>
                <a:solidFill>
                  <a:schemeClr val="tx1">
                    <a:lumMod val="50000"/>
                    <a:lumOff val="50000"/>
                  </a:schemeClr>
                </a:solidFill>
              </a:defRPr>
            </a:lvl4pPr>
            <a:lvl5pPr>
              <a:defRPr>
                <a:solidFill>
                  <a:schemeClr val="bg1">
                    <a:lumMod val="50000"/>
                  </a:schemeClr>
                </a:solidFill>
              </a:defRPr>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4" name="Date Placeholder 3"/>
          <p:cNvSpPr>
            <a:spLocks noGrp="1"/>
          </p:cNvSpPr>
          <p:nvPr>
            <p:ph type="dt" sz="half" idx="10"/>
          </p:nvPr>
        </p:nvSpPr>
        <p:spPr>
          <a:xfrm>
            <a:off x="609600" y="6324600"/>
            <a:ext cx="1276352" cy="381000"/>
          </a:xfrm>
        </p:spPr>
        <p:txBody>
          <a:bodyPr/>
          <a:lstStyle/>
          <a:p>
            <a:fld id="{A94B6BB9-CF0B-406A-82E7-D3875490259F}" type="datetime1">
              <a:rPr lang="en-US" smtClean="0"/>
              <a:t>9/19/2023</a:t>
            </a:fld>
            <a:endParaRPr lang="en-US"/>
          </a:p>
        </p:txBody>
      </p:sp>
      <p:sp>
        <p:nvSpPr>
          <p:cNvPr id="5" name="Footer Placeholder 4"/>
          <p:cNvSpPr>
            <a:spLocks noGrp="1"/>
          </p:cNvSpPr>
          <p:nvPr>
            <p:ph type="ftr" sz="quarter" idx="11"/>
          </p:nvPr>
        </p:nvSpPr>
        <p:spPr>
          <a:xfrm>
            <a:off x="3962400" y="6324600"/>
            <a:ext cx="4368800" cy="381000"/>
          </a:xfrm>
        </p:spPr>
        <p:txBody>
          <a:bodyPr/>
          <a:lstStyle/>
          <a:p>
            <a:r>
              <a:rPr lang="en-US"/>
              <a:t>© 2015-present Pedageo Media</a:t>
            </a:r>
            <a:endParaRPr lang="en-US" dirty="0"/>
          </a:p>
        </p:txBody>
      </p:sp>
      <p:sp>
        <p:nvSpPr>
          <p:cNvPr id="6" name="Slide Number Placeholder 5"/>
          <p:cNvSpPr>
            <a:spLocks noGrp="1"/>
          </p:cNvSpPr>
          <p:nvPr>
            <p:ph type="sldNum" sz="quarter" idx="12"/>
          </p:nvPr>
        </p:nvSpPr>
        <p:spPr>
          <a:xfrm>
            <a:off x="10566400" y="6324600"/>
            <a:ext cx="1016000" cy="381000"/>
          </a:xfrm>
        </p:spPr>
        <p:txBody>
          <a:bodyPr/>
          <a:lstStyle/>
          <a:p>
            <a:fld id="{4C802FFF-FF7E-41D4-93FE-7ED82BE4B0B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2037061"/>
            <a:ext cx="10972800" cy="1306217"/>
          </a:xfrm>
          <a:effectLst/>
        </p:spPr>
        <p:txBody>
          <a:bodyPr anchor="b">
            <a:noAutofit/>
          </a:bodyPr>
          <a:lstStyle>
            <a:lvl1pPr algn="l">
              <a:buNone/>
              <a:defRPr sz="4300" b="1" cap="none" baseline="0">
                <a:ln w="12700">
                  <a:solidFill>
                    <a:schemeClr val="accent2">
                      <a:shade val="90000"/>
                      <a:satMod val="150000"/>
                    </a:schemeClr>
                  </a:solidFill>
                </a:ln>
                <a:solidFill>
                  <a:srgbClr val="006633"/>
                </a:solidFill>
                <a:effectLst>
                  <a:outerShdw blurRad="38100" dist="38100" dir="5400000" algn="tl" rotWithShape="0">
                    <a:srgbClr val="000000">
                      <a:alpha val="25000"/>
                    </a:srgbClr>
                  </a:outerShdw>
                </a:effectLst>
                <a:latin typeface="Open Sans" pitchFamily="34" charset="0"/>
                <a:ea typeface="Open Sans" pitchFamily="34" charset="0"/>
                <a:cs typeface="Open Sans" pitchFamily="34" charset="0"/>
              </a:defRPr>
            </a:lvl1pPr>
          </a:lstStyle>
          <a:p>
            <a:r>
              <a:rPr kumimoji="0" lang="en-US"/>
              <a:t>Click to edit Master title style</a:t>
            </a:r>
            <a:endParaRPr kumimoji="0" lang="en-US" dirty="0"/>
          </a:p>
        </p:txBody>
      </p:sp>
      <p:sp>
        <p:nvSpPr>
          <p:cNvPr id="3" name="Text Placeholder 2"/>
          <p:cNvSpPr>
            <a:spLocks noGrp="1"/>
          </p:cNvSpPr>
          <p:nvPr>
            <p:ph type="body" idx="1"/>
          </p:nvPr>
        </p:nvSpPr>
        <p:spPr>
          <a:xfrm>
            <a:off x="609600" y="3429000"/>
            <a:ext cx="10972800" cy="1447800"/>
          </a:xfrm>
        </p:spPr>
        <p:txBody>
          <a:bodyPr anchor="t"/>
          <a:lstStyle>
            <a:lvl1pPr marL="45720" indent="0">
              <a:buNone/>
              <a:defRPr sz="2100" b="0">
                <a:solidFill>
                  <a:srgbClr val="006633"/>
                </a:solidFill>
                <a:latin typeface="Open Sans" pitchFamily="34" charset="0"/>
                <a:ea typeface="Open Sans" pitchFamily="34" charset="0"/>
                <a:cs typeface="Open Sans" pitchFamily="34" charset="0"/>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lvl1pPr>
              <a:defRPr>
                <a:latin typeface="Open Sans" pitchFamily="34" charset="0"/>
                <a:ea typeface="Open Sans" pitchFamily="34" charset="0"/>
                <a:cs typeface="Open Sans" pitchFamily="34" charset="0"/>
              </a:defRPr>
            </a:lvl1pPr>
          </a:lstStyle>
          <a:p>
            <a:fld id="{81E023D3-C9D3-4FFA-AD82-9F6FC5CC40B9}" type="datetime1">
              <a:rPr lang="en-US" smtClean="0"/>
              <a:t>9/19/2023</a:t>
            </a:fld>
            <a:endParaRPr lang="en-US"/>
          </a:p>
        </p:txBody>
      </p:sp>
      <p:sp>
        <p:nvSpPr>
          <p:cNvPr id="5" name="Footer Placeholder 4"/>
          <p:cNvSpPr>
            <a:spLocks noGrp="1"/>
          </p:cNvSpPr>
          <p:nvPr>
            <p:ph type="ftr" sz="quarter" idx="11"/>
          </p:nvPr>
        </p:nvSpPr>
        <p:spPr/>
        <p:txBody>
          <a:bodyPr/>
          <a:lstStyle>
            <a:lvl1pPr>
              <a:defRPr>
                <a:latin typeface="Open Sans" pitchFamily="34" charset="0"/>
                <a:ea typeface="Open Sans" pitchFamily="34" charset="0"/>
                <a:cs typeface="Open Sans" pitchFamily="34" charset="0"/>
              </a:defRPr>
            </a:lvl1pPr>
          </a:lstStyle>
          <a:p>
            <a:r>
              <a:rPr lang="en-US"/>
              <a:t>© 2015-present Pedageo Media</a:t>
            </a:r>
          </a:p>
        </p:txBody>
      </p:sp>
      <p:sp>
        <p:nvSpPr>
          <p:cNvPr id="6" name="Slide Number Placeholder 5"/>
          <p:cNvSpPr>
            <a:spLocks noGrp="1"/>
          </p:cNvSpPr>
          <p:nvPr>
            <p:ph type="sldNum" sz="quarter" idx="12"/>
          </p:nvPr>
        </p:nvSpPr>
        <p:spPr/>
        <p:txBody>
          <a:bodyPr/>
          <a:lstStyle>
            <a:lvl1pPr>
              <a:defRPr>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endParaRPr kumimoji="0" lang="en-US" dirty="0"/>
          </a:p>
        </p:txBody>
      </p:sp>
      <p:sp>
        <p:nvSpPr>
          <p:cNvPr id="3" name="Content Placeholder 2"/>
          <p:cNvSpPr>
            <a:spLocks noGrp="1"/>
          </p:cNvSpPr>
          <p:nvPr>
            <p:ph sz="half" idx="1"/>
          </p:nvPr>
        </p:nvSpPr>
        <p:spPr>
          <a:xfrm>
            <a:off x="609600" y="1447803"/>
            <a:ext cx="5384800" cy="4724401"/>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4" name="Content Placeholder 3"/>
          <p:cNvSpPr>
            <a:spLocks noGrp="1"/>
          </p:cNvSpPr>
          <p:nvPr>
            <p:ph sz="half" idx="2"/>
          </p:nvPr>
        </p:nvSpPr>
        <p:spPr>
          <a:xfrm>
            <a:off x="6197600" y="1447803"/>
            <a:ext cx="5384800" cy="4724401"/>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49F663D0-BD11-4631-AE72-EEC627DCE201}" type="datetime1">
              <a:rPr lang="en-US" smtClean="0"/>
              <a:t>9/19/2023</a:t>
            </a:fld>
            <a:endParaRPr lang="en-US"/>
          </a:p>
        </p:txBody>
      </p:sp>
      <p:sp>
        <p:nvSpPr>
          <p:cNvPr id="6" name="Footer Placeholder 5"/>
          <p:cNvSpPr>
            <a:spLocks noGrp="1"/>
          </p:cNvSpPr>
          <p:nvPr>
            <p:ph type="ftr" sz="quarter" idx="11"/>
          </p:nvPr>
        </p:nvSpPr>
        <p:spPr/>
        <p:txBody>
          <a:bodyPr/>
          <a:lstStyle/>
          <a:p>
            <a:r>
              <a:rPr lang="en-US"/>
              <a:t>© 2015-present Pedageo Media</a:t>
            </a:r>
          </a:p>
        </p:txBody>
      </p:sp>
      <p:sp>
        <p:nvSpPr>
          <p:cNvPr id="7" name="Slide Number Placeholder 6"/>
          <p:cNvSpPr>
            <a:spLocks noGrp="1"/>
          </p:cNvSpPr>
          <p:nvPr>
            <p:ph type="sldNum" sz="quarter" idx="12"/>
          </p:nvPr>
        </p:nvSpPr>
        <p:spPr/>
        <p:txBody>
          <a:bodyPr/>
          <a:lstStyle/>
          <a:p>
            <a:fld id="{4C802FFF-FF7E-41D4-93FE-7ED82BE4B0B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371600"/>
            <a:ext cx="5287264" cy="457200"/>
          </a:xfrm>
          <a:solidFill>
            <a:srgbClr val="8ACA88"/>
          </a:solidFill>
          <a:ln w="12700">
            <a:solidFill>
              <a:schemeClr val="accent2"/>
            </a:solidFill>
          </a:ln>
        </p:spPr>
        <p:txBody>
          <a:bodyPr anchor="ctr">
            <a:noAutofit/>
          </a:bodyPr>
          <a:lstStyle>
            <a:lvl1pPr marL="45720" indent="0">
              <a:buNone/>
              <a:defRPr sz="1900" b="1">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294969" y="1371600"/>
            <a:ext cx="5287433" cy="457200"/>
          </a:xfrm>
          <a:solidFill>
            <a:srgbClr val="8ACA88"/>
          </a:solidFill>
          <a:ln w="12700">
            <a:solidFill>
              <a:schemeClr val="accent2"/>
            </a:solidFill>
          </a:ln>
        </p:spPr>
        <p:txBody>
          <a:bodyPr anchor="ctr">
            <a:noAutofit/>
          </a:bodyPr>
          <a:lstStyle>
            <a:lvl1pPr marL="45720" indent="0">
              <a:buNone/>
              <a:defRPr sz="1900" b="1">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1835149"/>
            <a:ext cx="5287264" cy="4337051"/>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6" name="Content Placeholder 5"/>
          <p:cNvSpPr>
            <a:spLocks noGrp="1"/>
          </p:cNvSpPr>
          <p:nvPr>
            <p:ph sz="quarter" idx="4"/>
          </p:nvPr>
        </p:nvSpPr>
        <p:spPr>
          <a:xfrm>
            <a:off x="6291074" y="1835149"/>
            <a:ext cx="5287433" cy="4337051"/>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6" name="Date Placeholder 25"/>
          <p:cNvSpPr>
            <a:spLocks noGrp="1"/>
          </p:cNvSpPr>
          <p:nvPr>
            <p:ph type="dt" sz="half" idx="10"/>
          </p:nvPr>
        </p:nvSpPr>
        <p:spPr/>
        <p:txBody>
          <a:bodyPr rtlCol="0"/>
          <a:lstStyle/>
          <a:p>
            <a:fld id="{37859291-C6E9-468F-A501-D590515F64C3}" type="datetime1">
              <a:rPr lang="en-US" smtClean="0"/>
              <a:t>9/19/2023</a:t>
            </a:fld>
            <a:endParaRPr lang="en-US"/>
          </a:p>
        </p:txBody>
      </p:sp>
      <p:sp>
        <p:nvSpPr>
          <p:cNvPr id="27" name="Slide Number Placeholder 26"/>
          <p:cNvSpPr>
            <a:spLocks noGrp="1"/>
          </p:cNvSpPr>
          <p:nvPr>
            <p:ph type="sldNum" sz="quarter" idx="11"/>
          </p:nvPr>
        </p:nvSpPr>
        <p:spPr/>
        <p:txBody>
          <a:bodyPr rtlCol="0"/>
          <a:lstStyle/>
          <a:p>
            <a:fld id="{4C802FFF-FF7E-41D4-93FE-7ED82BE4B0B9}" type="slidenum">
              <a:rPr lang="en-US" smtClean="0"/>
              <a:pPr/>
              <a:t>‹#›</a:t>
            </a:fld>
            <a:endParaRPr lang="en-US"/>
          </a:p>
        </p:txBody>
      </p:sp>
      <p:sp>
        <p:nvSpPr>
          <p:cNvPr id="28" name="Footer Placeholder 27"/>
          <p:cNvSpPr>
            <a:spLocks noGrp="1"/>
          </p:cNvSpPr>
          <p:nvPr>
            <p:ph type="ftr" sz="quarter" idx="12"/>
          </p:nvPr>
        </p:nvSpPr>
        <p:spPr/>
        <p:txBody>
          <a:bodyPr rtlCol="0"/>
          <a:lstStyle/>
          <a:p>
            <a:r>
              <a:rPr lang="en-US"/>
              <a:t>© 2015-present Pedageo Media</a:t>
            </a:r>
          </a:p>
        </p:txBody>
      </p:sp>
      <p:sp>
        <p:nvSpPr>
          <p:cNvPr id="10" name="Title 1"/>
          <p:cNvSpPr>
            <a:spLocks noGrp="1"/>
          </p:cNvSpPr>
          <p:nvPr>
            <p:ph type="title"/>
          </p:nvPr>
        </p:nvSpPr>
        <p:spPr>
          <a:xfrm>
            <a:off x="508000" y="207264"/>
            <a:ext cx="10261600" cy="783336"/>
          </a:xfrm>
        </p:spPr>
        <p:txBody>
          <a:bodyPr/>
          <a:lstStyle/>
          <a:p>
            <a:r>
              <a:rPr kumimoji="0" lang="en-US"/>
              <a:t>Click to edit Master title style</a:t>
            </a:r>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Date Placeholder 25"/>
          <p:cNvSpPr>
            <a:spLocks noGrp="1"/>
          </p:cNvSpPr>
          <p:nvPr>
            <p:ph type="dt" sz="half" idx="10"/>
          </p:nvPr>
        </p:nvSpPr>
        <p:spPr>
          <a:xfrm>
            <a:off x="609600" y="6248400"/>
            <a:ext cx="1276352" cy="457200"/>
          </a:xfrm>
        </p:spPr>
        <p:txBody>
          <a:bodyPr rtlCol="0"/>
          <a:lstStyle/>
          <a:p>
            <a:fld id="{D1BCAA41-3800-4C9D-A01D-9797A5F9D355}" type="datetime1">
              <a:rPr lang="en-US" smtClean="0"/>
              <a:t>9/19/2023</a:t>
            </a:fld>
            <a:endParaRPr lang="en-US"/>
          </a:p>
        </p:txBody>
      </p:sp>
      <p:sp>
        <p:nvSpPr>
          <p:cNvPr id="8" name="Slide Number Placeholder 26"/>
          <p:cNvSpPr>
            <a:spLocks noGrp="1"/>
          </p:cNvSpPr>
          <p:nvPr>
            <p:ph type="sldNum" sz="quarter" idx="11"/>
          </p:nvPr>
        </p:nvSpPr>
        <p:spPr>
          <a:xfrm>
            <a:off x="10566400" y="6339840"/>
            <a:ext cx="1016000" cy="365760"/>
          </a:xfrm>
        </p:spPr>
        <p:txBody>
          <a:bodyPr rtlCol="0"/>
          <a:lstStyle/>
          <a:p>
            <a:fld id="{4C802FFF-FF7E-41D4-93FE-7ED82BE4B0B9}" type="slidenum">
              <a:rPr lang="en-US" smtClean="0"/>
              <a:pPr/>
              <a:t>‹#›</a:t>
            </a:fld>
            <a:endParaRPr lang="en-US"/>
          </a:p>
        </p:txBody>
      </p:sp>
      <p:sp>
        <p:nvSpPr>
          <p:cNvPr id="9" name="Footer Placeholder 27"/>
          <p:cNvSpPr>
            <a:spLocks noGrp="1"/>
          </p:cNvSpPr>
          <p:nvPr>
            <p:ph type="ftr" sz="quarter" idx="12"/>
          </p:nvPr>
        </p:nvSpPr>
        <p:spPr>
          <a:xfrm>
            <a:off x="3962400" y="6248400"/>
            <a:ext cx="4368800" cy="457200"/>
          </a:xfrm>
        </p:spPr>
        <p:txBody>
          <a:bodyPr rtlCol="0"/>
          <a:lstStyle/>
          <a:p>
            <a:r>
              <a:rPr lang="en-US"/>
              <a:t>© 2015-present Pedageo Media</a:t>
            </a:r>
          </a:p>
        </p:txBody>
      </p:sp>
      <p:sp>
        <p:nvSpPr>
          <p:cNvPr id="10" name="Title Placeholder 21"/>
          <p:cNvSpPr>
            <a:spLocks noGrp="1"/>
          </p:cNvSpPr>
          <p:nvPr>
            <p:ph type="title"/>
          </p:nvPr>
        </p:nvSpPr>
        <p:spPr>
          <a:xfrm>
            <a:off x="609600" y="207264"/>
            <a:ext cx="10160000" cy="783336"/>
          </a:xfrm>
          <a:prstGeom prst="rect">
            <a:avLst/>
          </a:prstGeom>
        </p:spPr>
        <p:txBody>
          <a:bodyPr vert="horz" anchor="ctr">
            <a:normAutofit/>
          </a:bodyPr>
          <a:lstStyle/>
          <a:p>
            <a:r>
              <a:rPr kumimoji="0" lang="en-US"/>
              <a:t>Click to edit Master title style</a:t>
            </a:r>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E3F665-FF4C-4CAB-B2F9-14117F79FA60}" type="datetime1">
              <a:rPr lang="en-US" smtClean="0"/>
              <a:t>9/19/2023</a:t>
            </a:fld>
            <a:endParaRPr lang="en-US"/>
          </a:p>
        </p:txBody>
      </p:sp>
      <p:sp>
        <p:nvSpPr>
          <p:cNvPr id="3" name="Footer Placeholder 2"/>
          <p:cNvSpPr>
            <a:spLocks noGrp="1"/>
          </p:cNvSpPr>
          <p:nvPr>
            <p:ph type="ftr" sz="quarter" idx="11"/>
          </p:nvPr>
        </p:nvSpPr>
        <p:spPr/>
        <p:txBody>
          <a:bodyPr/>
          <a:lstStyle/>
          <a:p>
            <a:r>
              <a:rPr lang="en-US"/>
              <a:t>© 2015-present Pedageo Media</a:t>
            </a:r>
          </a:p>
        </p:txBody>
      </p:sp>
      <p:sp>
        <p:nvSpPr>
          <p:cNvPr id="4" name="Slide Number Placeholder 3"/>
          <p:cNvSpPr>
            <a:spLocks noGrp="1"/>
          </p:cNvSpPr>
          <p:nvPr>
            <p:ph type="sldNum" sz="quarter" idx="12"/>
          </p:nvPr>
        </p:nvSpPr>
        <p:spPr/>
        <p:txBody>
          <a:bodyPr/>
          <a:lstStyle/>
          <a:p>
            <a:fld id="{4C802FFF-FF7E-41D4-93FE-7ED82BE4B0B9}" type="slidenum">
              <a:rPr lang="en-US" smtClean="0"/>
              <a:pPr/>
              <a:t>‹#›</a:t>
            </a:fld>
            <a:endParaRPr lang="en-US"/>
          </a:p>
        </p:txBody>
      </p:sp>
      <p:sp>
        <p:nvSpPr>
          <p:cNvPr id="5" name="Title Placeholder 21"/>
          <p:cNvSpPr>
            <a:spLocks noGrp="1"/>
          </p:cNvSpPr>
          <p:nvPr>
            <p:ph type="title"/>
          </p:nvPr>
        </p:nvSpPr>
        <p:spPr>
          <a:xfrm>
            <a:off x="609600" y="207264"/>
            <a:ext cx="10160000" cy="783336"/>
          </a:xfrm>
          <a:prstGeom prst="rect">
            <a:avLst/>
          </a:prstGeom>
        </p:spPr>
        <p:txBody>
          <a:bodyPr vert="horz" anchor="ctr">
            <a:normAutofit/>
          </a:bodyPr>
          <a:lstStyle/>
          <a:p>
            <a:r>
              <a:rPr kumimoji="0" lang="en-US"/>
              <a:t>Click to edit Master title style</a:t>
            </a:r>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137996" y="1295400"/>
            <a:ext cx="4444405" cy="684394"/>
          </a:xfrm>
        </p:spPr>
        <p:txBody>
          <a:bodyPr anchor="b"/>
          <a:lstStyle>
            <a:lvl1pPr algn="l">
              <a:buNone/>
              <a:defRPr sz="1800" b="1"/>
            </a:lvl1pPr>
          </a:lstStyle>
          <a:p>
            <a:r>
              <a:rPr kumimoji="0" lang="en-US"/>
              <a:t>Click to edit Master title style</a:t>
            </a:r>
          </a:p>
        </p:txBody>
      </p:sp>
      <p:sp>
        <p:nvSpPr>
          <p:cNvPr id="3" name="Text Placeholder 2"/>
          <p:cNvSpPr>
            <a:spLocks noGrp="1"/>
          </p:cNvSpPr>
          <p:nvPr>
            <p:ph type="body" idx="2"/>
          </p:nvPr>
        </p:nvSpPr>
        <p:spPr>
          <a:xfrm>
            <a:off x="7137996" y="2010730"/>
            <a:ext cx="4444405" cy="4161473"/>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203200" y="1295399"/>
            <a:ext cx="6803136" cy="4876801"/>
          </a:xfrm>
        </p:spPr>
        <p:txBody>
          <a:bodyPr/>
          <a:lstStyle>
            <a:lvl1pPr>
              <a:defRPr sz="3200"/>
            </a:lvl1pPr>
            <a:lvl2pPr>
              <a:defRPr sz="2800"/>
            </a:lvl2pPr>
            <a:lvl3pPr>
              <a:defRPr sz="24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AFB2908-932C-4FDB-ABA4-B0D22811FD4A}" type="datetime1">
              <a:rPr lang="en-US" smtClean="0"/>
              <a:t>9/19/2023</a:t>
            </a:fld>
            <a:endParaRPr lang="en-US"/>
          </a:p>
        </p:txBody>
      </p:sp>
      <p:sp>
        <p:nvSpPr>
          <p:cNvPr id="6" name="Footer Placeholder 5"/>
          <p:cNvSpPr>
            <a:spLocks noGrp="1"/>
          </p:cNvSpPr>
          <p:nvPr>
            <p:ph type="ftr" sz="quarter" idx="11"/>
          </p:nvPr>
        </p:nvSpPr>
        <p:spPr/>
        <p:txBody>
          <a:bodyPr/>
          <a:lstStyle/>
          <a:p>
            <a:r>
              <a:rPr lang="en-US"/>
              <a:t>© 2015-present Pedageo Media</a:t>
            </a:r>
          </a:p>
        </p:txBody>
      </p:sp>
      <p:sp>
        <p:nvSpPr>
          <p:cNvPr id="7" name="Slide Number Placeholder 6"/>
          <p:cNvSpPr>
            <a:spLocks noGrp="1"/>
          </p:cNvSpPr>
          <p:nvPr>
            <p:ph type="sldNum" sz="quarter" idx="12"/>
          </p:nvPr>
        </p:nvSpPr>
        <p:spPr/>
        <p:txBody>
          <a:bodyPr/>
          <a:lstStyle/>
          <a:p>
            <a:fld id="{4C802FFF-FF7E-41D4-93FE-7ED82BE4B0B9}" type="slidenum">
              <a:rPr lang="en-US" smtClean="0"/>
              <a:pPr/>
              <a:t>‹#›</a:t>
            </a:fld>
            <a:endParaRPr lang="en-US"/>
          </a:p>
        </p:txBody>
      </p:sp>
      <p:sp>
        <p:nvSpPr>
          <p:cNvPr id="8" name="Title Placeholder 21"/>
          <p:cNvSpPr txBox="1">
            <a:spLocks/>
          </p:cNvSpPr>
          <p:nvPr userDrawn="1"/>
        </p:nvSpPr>
        <p:spPr>
          <a:xfrm>
            <a:off x="609600" y="207264"/>
            <a:ext cx="10160000" cy="783336"/>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a:ln>
                  <a:noFill/>
                </a:ln>
                <a:solidFill>
                  <a:schemeClr val="bg1"/>
                </a:solidFill>
                <a:effectLst/>
                <a:uLnTx/>
                <a:uFillTx/>
                <a:latin typeface="Open Sans" pitchFamily="34" charset="0"/>
                <a:ea typeface="Open Sans" pitchFamily="34" charset="0"/>
                <a:cs typeface="Open Sans" pitchFamily="34" charset="0"/>
              </a:rPr>
              <a:t>Click to edit Master title style</a:t>
            </a:r>
            <a:endParaRPr kumimoji="0" lang="en-US" sz="4000" b="0" i="0" u="none" strike="noStrike" kern="1200" cap="none" spc="0" normalizeH="0" baseline="0" noProof="0" dirty="0">
              <a:ln>
                <a:noFill/>
              </a:ln>
              <a:solidFill>
                <a:schemeClr val="bg1"/>
              </a:solidFill>
              <a:effectLst/>
              <a:uLnTx/>
              <a:uFillTx/>
              <a:latin typeface="Open Sans" pitchFamily="34" charset="0"/>
              <a:ea typeface="Open Sans" pitchFamily="34" charset="0"/>
              <a:cs typeface="Open Sans"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253914" y="1371601"/>
            <a:ext cx="782404" cy="4419197"/>
          </a:xfrm>
        </p:spPr>
        <p:txBody>
          <a:bodyPr vert="vert270" lIns="45720" tIns="0" rIns="45720" anchor="t"/>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538228" y="1371600"/>
            <a:ext cx="6096000" cy="43434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8117924" y="3274311"/>
            <a:ext cx="34544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F6416A07-555D-4829-BDC7-308BE029C3FE}" type="datetime1">
              <a:rPr lang="en-US" smtClean="0"/>
              <a:t>9/19/2023</a:t>
            </a:fld>
            <a:endParaRPr lang="en-US"/>
          </a:p>
        </p:txBody>
      </p:sp>
      <p:sp>
        <p:nvSpPr>
          <p:cNvPr id="6" name="Footer Placeholder 5"/>
          <p:cNvSpPr>
            <a:spLocks noGrp="1"/>
          </p:cNvSpPr>
          <p:nvPr>
            <p:ph type="ftr" sz="quarter" idx="11"/>
          </p:nvPr>
        </p:nvSpPr>
        <p:spPr/>
        <p:txBody>
          <a:bodyPr/>
          <a:lstStyle/>
          <a:p>
            <a:r>
              <a:rPr lang="en-US"/>
              <a:t>© 2015-present Pedageo Media</a:t>
            </a:r>
          </a:p>
        </p:txBody>
      </p:sp>
      <p:sp>
        <p:nvSpPr>
          <p:cNvPr id="7" name="Slide Number Placeholder 6"/>
          <p:cNvSpPr>
            <a:spLocks noGrp="1"/>
          </p:cNvSpPr>
          <p:nvPr>
            <p:ph type="sldNum" sz="quarter" idx="12"/>
          </p:nvPr>
        </p:nvSpPr>
        <p:spPr/>
        <p:txBody>
          <a:bodyPr/>
          <a:lstStyle/>
          <a:p>
            <a:fld id="{4C802FFF-FF7E-41D4-93FE-7ED82BE4B0B9}" type="slidenum">
              <a:rPr lang="en-US" smtClean="0"/>
              <a:pPr/>
              <a:t>‹#›</a:t>
            </a:fld>
            <a:endParaRPr lang="en-US"/>
          </a:p>
        </p:txBody>
      </p:sp>
      <p:sp>
        <p:nvSpPr>
          <p:cNvPr id="8" name="Title Placeholder 21"/>
          <p:cNvSpPr txBox="1">
            <a:spLocks/>
          </p:cNvSpPr>
          <p:nvPr userDrawn="1"/>
        </p:nvSpPr>
        <p:spPr>
          <a:xfrm>
            <a:off x="609600" y="207264"/>
            <a:ext cx="10160000" cy="783336"/>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a:ln>
                  <a:noFill/>
                </a:ln>
                <a:solidFill>
                  <a:schemeClr val="bg1"/>
                </a:solidFill>
                <a:effectLst/>
                <a:uLnTx/>
                <a:uFillTx/>
                <a:latin typeface="Open Sans" pitchFamily="34" charset="0"/>
                <a:ea typeface="Open Sans" pitchFamily="34" charset="0"/>
                <a:cs typeface="Open Sans" pitchFamily="34" charset="0"/>
              </a:rPr>
              <a:t>Click to edit Master title style</a:t>
            </a:r>
            <a:endParaRPr kumimoji="0" lang="en-US" sz="4000" b="0" i="0" u="none" strike="noStrike" kern="1200" cap="none" spc="0" normalizeH="0" baseline="0" noProof="0" dirty="0">
              <a:ln>
                <a:noFill/>
              </a:ln>
              <a:solidFill>
                <a:schemeClr val="bg1"/>
              </a:solidFill>
              <a:effectLst/>
              <a:uLnTx/>
              <a:uFillTx/>
              <a:latin typeface="Open Sans" pitchFamily="34" charset="0"/>
              <a:ea typeface="Open Sans" pitchFamily="34" charset="0"/>
              <a:cs typeface="Open Sans"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C4343DF-7615-4034-88E8-099B2A8BB027}" type="datetime1">
              <a:rPr lang="en-US" smtClean="0"/>
              <a:t>9/19/2023</a:t>
            </a:fld>
            <a:endParaRPr lang="en-US"/>
          </a:p>
        </p:txBody>
      </p:sp>
      <p:sp>
        <p:nvSpPr>
          <p:cNvPr id="5" name="Footer Placeholder 4"/>
          <p:cNvSpPr>
            <a:spLocks noGrp="1"/>
          </p:cNvSpPr>
          <p:nvPr>
            <p:ph type="ftr" sz="quarter" idx="11"/>
          </p:nvPr>
        </p:nvSpPr>
        <p:spPr/>
        <p:txBody>
          <a:bodyPr/>
          <a:lstStyle/>
          <a:p>
            <a:r>
              <a:rPr lang="en-US"/>
              <a:t>© 2015-present Pedageo Media</a:t>
            </a:r>
          </a:p>
        </p:txBody>
      </p:sp>
      <p:sp>
        <p:nvSpPr>
          <p:cNvPr id="6" name="Slide Number Placeholder 5"/>
          <p:cNvSpPr>
            <a:spLocks noGrp="1"/>
          </p:cNvSpPr>
          <p:nvPr>
            <p:ph type="sldNum" sz="quarter" idx="12"/>
          </p:nvPr>
        </p:nvSpPr>
        <p:spPr/>
        <p:txBody>
          <a:bodyPr/>
          <a:lstStyle/>
          <a:p>
            <a:fld id="{4C802FFF-FF7E-41D4-93FE-7ED82BE4B0B9}"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1295400"/>
            <a:ext cx="2540000" cy="4876800"/>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1295400"/>
            <a:ext cx="8331200" cy="487680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535A2C0-7AB1-498E-B58D-FB8823F195A9}" type="datetime1">
              <a:rPr lang="en-US" smtClean="0"/>
              <a:t>9/19/2023</a:t>
            </a:fld>
            <a:endParaRPr lang="en-US"/>
          </a:p>
        </p:txBody>
      </p:sp>
      <p:sp>
        <p:nvSpPr>
          <p:cNvPr id="5" name="Footer Placeholder 4"/>
          <p:cNvSpPr>
            <a:spLocks noGrp="1"/>
          </p:cNvSpPr>
          <p:nvPr>
            <p:ph type="ftr" sz="quarter" idx="11"/>
          </p:nvPr>
        </p:nvSpPr>
        <p:spPr/>
        <p:txBody>
          <a:bodyPr/>
          <a:lstStyle/>
          <a:p>
            <a:r>
              <a:rPr lang="en-US"/>
              <a:t>© 2015-present Pedageo Media</a:t>
            </a:r>
          </a:p>
        </p:txBody>
      </p:sp>
      <p:sp>
        <p:nvSpPr>
          <p:cNvPr id="6" name="Slide Number Placeholder 5"/>
          <p:cNvSpPr>
            <a:spLocks noGrp="1"/>
          </p:cNvSpPr>
          <p:nvPr>
            <p:ph type="sldNum" sz="quarter" idx="12"/>
          </p:nvPr>
        </p:nvSpPr>
        <p:spPr/>
        <p:txBody>
          <a:bodyPr/>
          <a:lstStyle/>
          <a:p>
            <a:fld id="{4C802FFF-FF7E-41D4-93FE-7ED82BE4B0B9}" type="slidenum">
              <a:rPr lang="en-US" smtClean="0"/>
              <a:pPr/>
              <a:t>‹#›</a:t>
            </a:fld>
            <a:endParaRPr lang="en-US"/>
          </a:p>
        </p:txBody>
      </p:sp>
      <p:sp>
        <p:nvSpPr>
          <p:cNvPr id="7" name="Title Placeholder 21"/>
          <p:cNvSpPr txBox="1">
            <a:spLocks/>
          </p:cNvSpPr>
          <p:nvPr userDrawn="1"/>
        </p:nvSpPr>
        <p:spPr>
          <a:xfrm>
            <a:off x="609600" y="207264"/>
            <a:ext cx="10160000" cy="783336"/>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a:ln>
                  <a:noFill/>
                </a:ln>
                <a:solidFill>
                  <a:schemeClr val="bg1"/>
                </a:solidFill>
                <a:effectLst/>
                <a:uLnTx/>
                <a:uFillTx/>
                <a:latin typeface="Open Sans" pitchFamily="34" charset="0"/>
                <a:ea typeface="Open Sans" pitchFamily="34" charset="0"/>
                <a:cs typeface="Open Sans" pitchFamily="34" charset="0"/>
              </a:rPr>
              <a:t>Click to edit Master title style</a:t>
            </a:r>
            <a:endParaRPr kumimoji="0" lang="en-US" sz="4000" b="0" i="0" u="none" strike="noStrike" kern="1200" cap="none" spc="0" normalizeH="0" baseline="0" noProof="0" dirty="0">
              <a:ln>
                <a:noFill/>
              </a:ln>
              <a:solidFill>
                <a:schemeClr val="bg1"/>
              </a:solidFill>
              <a:effectLst/>
              <a:uLnTx/>
              <a:uFillTx/>
              <a:latin typeface="Open Sans" pitchFamily="34" charset="0"/>
              <a:ea typeface="Open Sans" pitchFamily="34" charset="0"/>
              <a:cs typeface="Open Sans"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9" name="Rectangle 28"/>
          <p:cNvSpPr/>
          <p:nvPr/>
        </p:nvSpPr>
        <p:spPr>
          <a:xfrm>
            <a:off x="0" y="-12527"/>
            <a:ext cx="12192000" cy="1143001"/>
          </a:xfrm>
          <a:prstGeom prst="rect">
            <a:avLst/>
          </a:prstGeom>
          <a:solidFill>
            <a:srgbClr val="006633"/>
          </a:solidFill>
          <a:ln w="50800" cap="rnd" cmpd="thickThin" algn="ctr">
            <a:noFill/>
            <a:prstDash val="solid"/>
          </a:ln>
          <a:effectLst>
            <a:outerShdw blurRad="50800" dist="38100" dir="2700000" algn="tl" rotWithShape="0">
              <a:prstClr val="black">
                <a:alpha val="40000"/>
              </a:prst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latin typeface="Open Sans" pitchFamily="34" charset="0"/>
              <a:ea typeface="Open Sans" pitchFamily="34" charset="0"/>
              <a:cs typeface="Open Sans" pitchFamily="34" charset="0"/>
            </a:endParaRPr>
          </a:p>
        </p:txBody>
      </p:sp>
      <p:sp>
        <p:nvSpPr>
          <p:cNvPr id="22" name="Title Placeholder 21"/>
          <p:cNvSpPr>
            <a:spLocks noGrp="1"/>
          </p:cNvSpPr>
          <p:nvPr>
            <p:ph type="title"/>
          </p:nvPr>
        </p:nvSpPr>
        <p:spPr>
          <a:xfrm>
            <a:off x="609600" y="207264"/>
            <a:ext cx="10363200" cy="783336"/>
          </a:xfrm>
          <a:prstGeom prst="rect">
            <a:avLst/>
          </a:prstGeom>
        </p:spPr>
        <p:txBody>
          <a:bodyPr vert="horz" anchor="ctr">
            <a:normAutofit/>
          </a:bodyPr>
          <a:lstStyle/>
          <a:p>
            <a:r>
              <a:rPr kumimoji="0" lang="en-US"/>
              <a:t>Click to edit Master title style</a:t>
            </a:r>
            <a:endParaRPr kumimoji="0" lang="en-US" dirty="0"/>
          </a:p>
        </p:txBody>
      </p:sp>
      <p:sp>
        <p:nvSpPr>
          <p:cNvPr id="13" name="Text Placeholder 12"/>
          <p:cNvSpPr>
            <a:spLocks noGrp="1"/>
          </p:cNvSpPr>
          <p:nvPr>
            <p:ph type="body" idx="1"/>
          </p:nvPr>
        </p:nvSpPr>
        <p:spPr>
          <a:xfrm>
            <a:off x="609600" y="1313688"/>
            <a:ext cx="10972800" cy="4858512"/>
          </a:xfrm>
          <a:prstGeom prst="rect">
            <a:avLst/>
          </a:prstGeom>
        </p:spPr>
        <p:txBody>
          <a:bodyPr vert="horz">
            <a:normAutofit/>
          </a:bodyPr>
          <a:lstStyle/>
          <a:p>
            <a:pPr lvl="0" eaLnBrk="1" latinLnBrk="0" hangingPunct="1"/>
            <a:r>
              <a:rPr kumimoji="0" lang="en-US" dirty="0"/>
              <a:t>Click to enter content here</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14" name="Date Placeholder 13"/>
          <p:cNvSpPr>
            <a:spLocks noGrp="1"/>
          </p:cNvSpPr>
          <p:nvPr>
            <p:ph type="dt" sz="half" idx="2"/>
          </p:nvPr>
        </p:nvSpPr>
        <p:spPr>
          <a:xfrm>
            <a:off x="609600" y="6248400"/>
            <a:ext cx="1276352" cy="457200"/>
          </a:xfrm>
          <a:prstGeom prst="rect">
            <a:avLst/>
          </a:prstGeom>
        </p:spPr>
        <p:txBody>
          <a:bodyPr vert="horz" anchor="ctr"/>
          <a:lstStyle>
            <a:lvl1pPr algn="ctr" eaLnBrk="1" latinLnBrk="0" hangingPunct="1">
              <a:defRPr kumimoji="0" sz="1000">
                <a:solidFill>
                  <a:srgbClr val="006633"/>
                </a:solidFill>
                <a:latin typeface="Open Sans" pitchFamily="34" charset="0"/>
                <a:ea typeface="Open Sans" pitchFamily="34" charset="0"/>
                <a:cs typeface="Open Sans" pitchFamily="34" charset="0"/>
              </a:defRPr>
            </a:lvl1pPr>
          </a:lstStyle>
          <a:p>
            <a:fld id="{480A0464-9F30-4C4B-93C3-E6D41683E6C0}" type="datetime1">
              <a:rPr lang="en-US" smtClean="0"/>
              <a:t>9/19/2023</a:t>
            </a:fld>
            <a:endParaRPr lang="en-US"/>
          </a:p>
        </p:txBody>
      </p:sp>
      <p:sp>
        <p:nvSpPr>
          <p:cNvPr id="3" name="Footer Placeholder 2"/>
          <p:cNvSpPr>
            <a:spLocks noGrp="1"/>
          </p:cNvSpPr>
          <p:nvPr>
            <p:ph type="ftr" sz="quarter" idx="3"/>
          </p:nvPr>
        </p:nvSpPr>
        <p:spPr>
          <a:xfrm>
            <a:off x="3962400" y="6248400"/>
            <a:ext cx="4368800" cy="457200"/>
          </a:xfrm>
          <a:prstGeom prst="rect">
            <a:avLst/>
          </a:prstGeom>
        </p:spPr>
        <p:txBody>
          <a:bodyPr vert="horz" anchor="ctr"/>
          <a:lstStyle>
            <a:lvl1pPr algn="ctr" eaLnBrk="1" latinLnBrk="0" hangingPunct="1">
              <a:defRPr kumimoji="0" sz="1000">
                <a:solidFill>
                  <a:srgbClr val="006633"/>
                </a:solidFill>
                <a:latin typeface="Open Sans" pitchFamily="34" charset="0"/>
                <a:ea typeface="Open Sans" pitchFamily="34" charset="0"/>
                <a:cs typeface="Open Sans" pitchFamily="34" charset="0"/>
              </a:defRPr>
            </a:lvl1pPr>
          </a:lstStyle>
          <a:p>
            <a:r>
              <a:rPr lang="en-US"/>
              <a:t>© 2015-present Pedageo Media</a:t>
            </a:r>
            <a:endParaRPr lang="en-US" dirty="0"/>
          </a:p>
        </p:txBody>
      </p:sp>
      <p:sp>
        <p:nvSpPr>
          <p:cNvPr id="23" name="Slide Number Placeholder 22"/>
          <p:cNvSpPr>
            <a:spLocks noGrp="1"/>
          </p:cNvSpPr>
          <p:nvPr>
            <p:ph type="sldNum" sz="quarter" idx="4"/>
          </p:nvPr>
        </p:nvSpPr>
        <p:spPr>
          <a:xfrm>
            <a:off x="10566400" y="6248400"/>
            <a:ext cx="1016000" cy="457200"/>
          </a:xfrm>
          <a:prstGeom prst="rect">
            <a:avLst/>
          </a:prstGeom>
        </p:spPr>
        <p:txBody>
          <a:bodyPr vert="horz" anchor="ctr"/>
          <a:lstStyle>
            <a:lvl1pPr algn="r" eaLnBrk="1" latinLnBrk="0" hangingPunct="1">
              <a:defRPr kumimoji="0" sz="1000">
                <a:solidFill>
                  <a:srgbClr val="006633"/>
                </a:solidFill>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a:p>
        </p:txBody>
      </p:sp>
      <p:pic>
        <p:nvPicPr>
          <p:cNvPr id="9" name="Picture 8" descr="OAT_LogoEmblem_v2.png"/>
          <p:cNvPicPr>
            <a:picLocks noChangeAspect="1"/>
          </p:cNvPicPr>
          <p:nvPr userDrawn="1"/>
        </p:nvPicPr>
        <p:blipFill>
          <a:blip r:embed="rId14" cstate="print"/>
          <a:stretch>
            <a:fillRect/>
          </a:stretch>
        </p:blipFill>
        <p:spPr>
          <a:xfrm>
            <a:off x="11137900" y="217661"/>
            <a:ext cx="685800" cy="685800"/>
          </a:xfrm>
          <a:prstGeom prst="rect">
            <a:avLst/>
          </a:prstGeom>
          <a:effectLst>
            <a:outerShdw blurRad="50800" dist="38100" dir="2700000" algn="tl" rotWithShape="0">
              <a:prstClr val="black">
                <a:alpha val="40000"/>
              </a:prstClr>
            </a:outerShdw>
          </a:effectLst>
        </p:spPr>
      </p:pic>
    </p:spTree>
  </p:cSld>
  <p:clrMap bg1="lt1" tx1="dk1" bg2="lt2" tx2="dk2" accent1="accent1" accent2="accent2" accent3="accent3" accent4="accent4" accent5="accent5" accent6="accent6" hlink="hlink" folHlink="folHlink"/>
  <p:sldLayoutIdLst>
    <p:sldLayoutId id="2147483793" r:id="rId1"/>
    <p:sldLayoutId id="2147483804"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 id="2147483803" r:id="rId12"/>
  </p:sldLayoutIdLst>
  <p:hf hdr="0"/>
  <p:txStyles>
    <p:titleStyle>
      <a:lvl1pPr algn="l" rtl="0" eaLnBrk="1" latinLnBrk="0" hangingPunct="1">
        <a:spcBef>
          <a:spcPct val="0"/>
        </a:spcBef>
        <a:buNone/>
        <a:defRPr kumimoji="0" sz="4000" kern="1200">
          <a:solidFill>
            <a:schemeClr val="bg1"/>
          </a:solidFill>
          <a:latin typeface="Open Sans" pitchFamily="34" charset="0"/>
          <a:ea typeface="Open Sans" pitchFamily="34" charset="0"/>
          <a:cs typeface="Open Sans" pitchFamily="34" charset="0"/>
        </a:defRPr>
      </a:lvl1pPr>
    </p:titleStyle>
    <p:bodyStyle>
      <a:lvl1pPr marL="365125" indent="-365125" algn="l" rtl="0" eaLnBrk="1" latinLnBrk="0" hangingPunct="1">
        <a:spcBef>
          <a:spcPts val="300"/>
        </a:spcBef>
        <a:buClr>
          <a:srgbClr val="006633"/>
        </a:buClr>
        <a:buFontTx/>
        <a:buBlip>
          <a:blip r:embed="rId15"/>
        </a:buBlip>
        <a:defRPr kumimoji="0" sz="2800" kern="1200">
          <a:solidFill>
            <a:srgbClr val="006633"/>
          </a:solidFill>
          <a:latin typeface="Open Sans" pitchFamily="34" charset="0"/>
          <a:ea typeface="Open Sans" pitchFamily="34" charset="0"/>
          <a:cs typeface="Open Sans" pitchFamily="34" charset="0"/>
        </a:defRPr>
      </a:lvl1pPr>
      <a:lvl2pPr marL="658368" indent="-246888" algn="l" rtl="0" eaLnBrk="1" latinLnBrk="0" hangingPunct="1">
        <a:spcBef>
          <a:spcPts val="300"/>
        </a:spcBef>
        <a:buClr>
          <a:srgbClr val="009933"/>
        </a:buClr>
        <a:buFont typeface="Georgia"/>
        <a:buChar char="▫"/>
        <a:defRPr kumimoji="0" sz="2600" kern="1200">
          <a:solidFill>
            <a:schemeClr val="tx1">
              <a:lumMod val="75000"/>
              <a:lumOff val="25000"/>
            </a:schemeClr>
          </a:solidFill>
          <a:latin typeface="Open Sans" pitchFamily="34" charset="0"/>
          <a:ea typeface="Open Sans" pitchFamily="34" charset="0"/>
          <a:cs typeface="Open Sans" pitchFamily="34" charset="0"/>
        </a:defRPr>
      </a:lvl2pPr>
      <a:lvl3pPr marL="923544" indent="-219456" algn="l" rtl="0" eaLnBrk="1" latinLnBrk="0" hangingPunct="1">
        <a:spcBef>
          <a:spcPts val="300"/>
        </a:spcBef>
        <a:buClr>
          <a:srgbClr val="006633"/>
        </a:buClr>
        <a:buFont typeface="Wingdings 2"/>
        <a:buChar char=""/>
        <a:defRPr kumimoji="0" sz="2400" kern="1200">
          <a:solidFill>
            <a:schemeClr val="tx1">
              <a:lumMod val="65000"/>
              <a:lumOff val="35000"/>
            </a:schemeClr>
          </a:solidFill>
          <a:latin typeface="Open Sans" pitchFamily="34" charset="0"/>
          <a:ea typeface="Open Sans" pitchFamily="34" charset="0"/>
          <a:cs typeface="Open Sans" pitchFamily="34" charset="0"/>
        </a:defRPr>
      </a:lvl3pPr>
      <a:lvl4pPr marL="1179576" indent="-201168" algn="l" rtl="0" eaLnBrk="1" latinLnBrk="0" hangingPunct="1">
        <a:spcBef>
          <a:spcPts val="300"/>
        </a:spcBef>
        <a:buClr>
          <a:srgbClr val="009933"/>
        </a:buClr>
        <a:buFont typeface="Wingdings 2"/>
        <a:buChar char=""/>
        <a:defRPr kumimoji="0" sz="2200" kern="1200">
          <a:solidFill>
            <a:schemeClr val="tx1">
              <a:lumMod val="50000"/>
              <a:lumOff val="50000"/>
            </a:schemeClr>
          </a:solidFill>
          <a:latin typeface="Open Sans" pitchFamily="34" charset="0"/>
          <a:ea typeface="Open Sans" pitchFamily="34" charset="0"/>
          <a:cs typeface="Open Sans" pitchFamily="34" charset="0"/>
        </a:defRPr>
      </a:lvl4pPr>
      <a:lvl5pPr marL="1389888" indent="-182880" algn="l" rtl="0" eaLnBrk="1" latinLnBrk="0" hangingPunct="1">
        <a:spcBef>
          <a:spcPts val="300"/>
        </a:spcBef>
        <a:buClr>
          <a:srgbClr val="006633"/>
        </a:buClr>
        <a:buFont typeface="Georgia"/>
        <a:buChar char="▫"/>
        <a:defRPr kumimoji="0" sz="2000" kern="1200">
          <a:solidFill>
            <a:schemeClr val="bg1">
              <a:lumMod val="50000"/>
            </a:schemeClr>
          </a:solidFill>
          <a:latin typeface="Open Sans" pitchFamily="34" charset="0"/>
          <a:ea typeface="Open Sans" pitchFamily="34" charset="0"/>
          <a:cs typeface="Open Sans" pitchFamily="34" charset="0"/>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s://olc.oraclesoftruth.org/"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hyperlink" Target="https://oraclesoftruth.org/webmail" TargetMode="Externa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svg"/><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image" Target="../media/image13.png"/><Relationship Id="rId5" Type="http://schemas.openxmlformats.org/officeDocument/2006/relationships/image" Target="../media/image12.sv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svg"/></Relationships>
</file>

<file path=ppt/slides/_rels/slide6.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hyperlink" Target="https://olc.oraclesoftruth.org/" TargetMode="External"/><Relationship Id="rId7"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0.png"/><Relationship Id="rId11" Type="http://schemas.openxmlformats.org/officeDocument/2006/relationships/image" Target="../media/image14.svg"/><Relationship Id="rId5" Type="http://schemas.openxmlformats.org/officeDocument/2006/relationships/hyperlink" Target="https://drshinshuri.com/" TargetMode="External"/><Relationship Id="rId10" Type="http://schemas.openxmlformats.org/officeDocument/2006/relationships/image" Target="../media/image13.png"/><Relationship Id="rId4" Type="http://schemas.openxmlformats.org/officeDocument/2006/relationships/hyperlink" Target="https://support.oraclesoftruth.org/" TargetMode="External"/><Relationship Id="rId9"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23.png"/><Relationship Id="rId4" Type="http://schemas.openxmlformats.org/officeDocument/2006/relationships/image" Target="../media/image16.sv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9.png"/><Relationship Id="rId7" Type="http://schemas.openxmlformats.org/officeDocument/2006/relationships/image" Target="../media/image28.sv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27.png"/><Relationship Id="rId11" Type="http://schemas.openxmlformats.org/officeDocument/2006/relationships/image" Target="../media/image32.svg"/><Relationship Id="rId5" Type="http://schemas.openxmlformats.org/officeDocument/2006/relationships/image" Target="../media/image26.sv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svg"/></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34.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Platform Orientation</a:t>
            </a:r>
          </a:p>
        </p:txBody>
      </p:sp>
      <p:sp>
        <p:nvSpPr>
          <p:cNvPr id="3" name="Subtitle 2"/>
          <p:cNvSpPr>
            <a:spLocks noGrp="1"/>
          </p:cNvSpPr>
          <p:nvPr>
            <p:ph type="subTitle" idx="1"/>
          </p:nvPr>
        </p:nvSpPr>
        <p:spPr/>
        <p:txBody>
          <a:bodyPr>
            <a:normAutofit/>
          </a:bodyPr>
          <a:lstStyle/>
          <a:p>
            <a:r>
              <a:rPr lang="en-US" dirty="0"/>
              <a:t>An Overview</a:t>
            </a:r>
          </a:p>
        </p:txBody>
      </p:sp>
      <p:sp>
        <p:nvSpPr>
          <p:cNvPr id="6" name="Date Placeholder 5"/>
          <p:cNvSpPr>
            <a:spLocks noGrp="1"/>
          </p:cNvSpPr>
          <p:nvPr>
            <p:ph type="dt" sz="half" idx="10"/>
          </p:nvPr>
        </p:nvSpPr>
        <p:spPr/>
        <p:txBody>
          <a:bodyPr/>
          <a:lstStyle/>
          <a:p>
            <a:fld id="{0DD594AE-388C-4DF7-B194-5BBFDE110EDF}" type="datetime1">
              <a:rPr lang="en-US" smtClean="0"/>
              <a:t>9/19/2023</a:t>
            </a:fld>
            <a:endParaRPr lang="en-US"/>
          </a:p>
        </p:txBody>
      </p:sp>
      <p:sp>
        <p:nvSpPr>
          <p:cNvPr id="7" name="Slide Number Placeholder 6"/>
          <p:cNvSpPr>
            <a:spLocks noGrp="1"/>
          </p:cNvSpPr>
          <p:nvPr>
            <p:ph type="sldNum" sz="quarter" idx="12"/>
          </p:nvPr>
        </p:nvSpPr>
        <p:spPr/>
        <p:txBody>
          <a:bodyPr/>
          <a:lstStyle/>
          <a:p>
            <a:fld id="{4C802FFF-FF7E-41D4-93FE-7ED82BE4B0B9}" type="slidenum">
              <a:rPr lang="en-US" smtClean="0"/>
              <a:pPr/>
              <a:t>1</a:t>
            </a:fld>
            <a:endParaRPr lang="en-US" dirty="0"/>
          </a:p>
        </p:txBody>
      </p:sp>
      <p:sp>
        <p:nvSpPr>
          <p:cNvPr id="8" name="Footer Placeholder 7"/>
          <p:cNvSpPr>
            <a:spLocks noGrp="1"/>
          </p:cNvSpPr>
          <p:nvPr>
            <p:ph type="ftr" sz="quarter" idx="11"/>
          </p:nvPr>
        </p:nvSpPr>
        <p:spPr/>
        <p:txBody>
          <a:bodyPr/>
          <a:lstStyle/>
          <a:p>
            <a:r>
              <a:rPr lang="en-US"/>
              <a:t>© 2015-present Pedageo Media</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topics covered</a:t>
            </a:r>
          </a:p>
        </p:txBody>
      </p:sp>
      <p:sp>
        <p:nvSpPr>
          <p:cNvPr id="3" name="Content Placeholder 2"/>
          <p:cNvSpPr>
            <a:spLocks noGrp="1"/>
          </p:cNvSpPr>
          <p:nvPr>
            <p:ph idx="1"/>
          </p:nvPr>
        </p:nvSpPr>
        <p:spPr>
          <a:xfrm>
            <a:off x="609600" y="1447800"/>
            <a:ext cx="5638800" cy="4876800"/>
          </a:xfrm>
        </p:spPr>
        <p:txBody>
          <a:bodyPr>
            <a:normAutofit/>
          </a:bodyPr>
          <a:lstStyle/>
          <a:p>
            <a:r>
              <a:rPr lang="en-US" sz="3200" dirty="0"/>
              <a:t>Access Credentials</a:t>
            </a:r>
          </a:p>
          <a:p>
            <a:r>
              <a:rPr lang="en-US" sz="3200" dirty="0"/>
              <a:t>Community Platforms</a:t>
            </a:r>
          </a:p>
          <a:p>
            <a:r>
              <a:rPr lang="en-US" sz="3200" dirty="0"/>
              <a:t>Access Platforms</a:t>
            </a:r>
          </a:p>
          <a:p>
            <a:r>
              <a:rPr lang="en-US" sz="3200" dirty="0"/>
              <a:t>Platform Navigation</a:t>
            </a:r>
          </a:p>
          <a:p>
            <a:r>
              <a:rPr lang="en-US" sz="3200" dirty="0"/>
              <a:t>Login Form</a:t>
            </a:r>
          </a:p>
          <a:p>
            <a:r>
              <a:rPr lang="en-US" sz="3200" dirty="0"/>
              <a:t>Single Sign-on (SSO)</a:t>
            </a:r>
          </a:p>
          <a:p>
            <a:r>
              <a:rPr lang="en-US" sz="3200" dirty="0"/>
              <a:t>Service and Support</a:t>
            </a:r>
          </a:p>
          <a:p>
            <a:r>
              <a:rPr lang="en-US" sz="3200" dirty="0"/>
              <a:t>Using OTA Platforms</a:t>
            </a:r>
          </a:p>
          <a:p>
            <a:endParaRPr lang="en-US" sz="3200" dirty="0"/>
          </a:p>
        </p:txBody>
      </p:sp>
      <p:sp>
        <p:nvSpPr>
          <p:cNvPr id="4" name="Date Placeholder 3"/>
          <p:cNvSpPr>
            <a:spLocks noGrp="1"/>
          </p:cNvSpPr>
          <p:nvPr>
            <p:ph type="dt" sz="half" idx="10"/>
          </p:nvPr>
        </p:nvSpPr>
        <p:spPr/>
        <p:txBody>
          <a:bodyPr/>
          <a:lstStyle/>
          <a:p>
            <a:fld id="{0E3F3F5F-D66A-4D96-9A47-A77FC6ABAF42}" type="datetime1">
              <a:rPr lang="en-US" smtClean="0"/>
              <a:t>9/19/2023</a:t>
            </a:fld>
            <a:endParaRPr lang="en-US"/>
          </a:p>
        </p:txBody>
      </p:sp>
      <p:sp>
        <p:nvSpPr>
          <p:cNvPr id="5" name="Footer Placeholder 4"/>
          <p:cNvSpPr>
            <a:spLocks noGrp="1"/>
          </p:cNvSpPr>
          <p:nvPr>
            <p:ph type="ftr" sz="quarter" idx="11"/>
          </p:nvPr>
        </p:nvSpPr>
        <p:spPr/>
        <p:txBody>
          <a:bodyPr/>
          <a:lstStyle/>
          <a:p>
            <a:r>
              <a:rPr lang="en-US"/>
              <a:t>© 2015-present Pedageo Media</a:t>
            </a:r>
            <a:endParaRPr lang="en-US" dirty="0"/>
          </a:p>
        </p:txBody>
      </p:sp>
      <p:sp>
        <p:nvSpPr>
          <p:cNvPr id="6" name="Slide Number Placeholder 5"/>
          <p:cNvSpPr>
            <a:spLocks noGrp="1"/>
          </p:cNvSpPr>
          <p:nvPr>
            <p:ph type="sldNum" sz="quarter" idx="12"/>
          </p:nvPr>
        </p:nvSpPr>
        <p:spPr/>
        <p:txBody>
          <a:bodyPr/>
          <a:lstStyle/>
          <a:p>
            <a:fld id="{4C802FFF-FF7E-41D4-93FE-7ED82BE4B0B9}" type="slidenum">
              <a:rPr lang="en-US" smtClean="0"/>
              <a:pPr/>
              <a:t>2</a:t>
            </a:fld>
            <a:endParaRPr lang="en-US"/>
          </a:p>
        </p:txBody>
      </p:sp>
      <p:pic>
        <p:nvPicPr>
          <p:cNvPr id="9" name="Picture 8" descr="A glass ball on a mossy surface&#10;&#10;Description automatically generated">
            <a:extLst>
              <a:ext uri="{FF2B5EF4-FFF2-40B4-BE49-F238E27FC236}">
                <a16:creationId xmlns:a16="http://schemas.microsoft.com/office/drawing/2014/main" id="{69C821DC-0C3F-D4F8-45A5-97203FF50C7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62700" y="1600200"/>
            <a:ext cx="5257800" cy="35052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9149082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612C2-833B-8542-210C-AB9981B1B748}"/>
              </a:ext>
            </a:extLst>
          </p:cNvPr>
          <p:cNvSpPr>
            <a:spLocks noGrp="1"/>
          </p:cNvSpPr>
          <p:nvPr>
            <p:ph type="title"/>
          </p:nvPr>
        </p:nvSpPr>
        <p:spPr/>
        <p:txBody>
          <a:bodyPr/>
          <a:lstStyle/>
          <a:p>
            <a:r>
              <a:rPr lang="en-US" dirty="0"/>
              <a:t>access credentials</a:t>
            </a:r>
          </a:p>
        </p:txBody>
      </p:sp>
      <p:sp>
        <p:nvSpPr>
          <p:cNvPr id="3" name="Content Placeholder 2">
            <a:extLst>
              <a:ext uri="{FF2B5EF4-FFF2-40B4-BE49-F238E27FC236}">
                <a16:creationId xmlns:a16="http://schemas.microsoft.com/office/drawing/2014/main" id="{A42A1DF6-A5D8-D448-73D5-08BA799B2DD5}"/>
              </a:ext>
            </a:extLst>
          </p:cNvPr>
          <p:cNvSpPr>
            <a:spLocks noGrp="1"/>
          </p:cNvSpPr>
          <p:nvPr>
            <p:ph idx="1"/>
          </p:nvPr>
        </p:nvSpPr>
        <p:spPr>
          <a:xfrm>
            <a:off x="609600" y="1524000"/>
            <a:ext cx="6553200" cy="4724400"/>
          </a:xfrm>
        </p:spPr>
        <p:txBody>
          <a:bodyPr>
            <a:normAutofit/>
          </a:bodyPr>
          <a:lstStyle/>
          <a:p>
            <a:pPr marL="457200" indent="-457200">
              <a:spcAft>
                <a:spcPts val="300"/>
              </a:spcAft>
            </a:pPr>
            <a:r>
              <a:rPr lang="en-US" sz="2400" dirty="0"/>
              <a:t>An </a:t>
            </a:r>
            <a:r>
              <a:rPr lang="en-US" sz="2400" b="1" dirty="0"/>
              <a:t>email account</a:t>
            </a:r>
            <a:r>
              <a:rPr lang="en-US" sz="2400" dirty="0"/>
              <a:t> and </a:t>
            </a:r>
            <a:r>
              <a:rPr lang="en-US" sz="2400" b="1" dirty="0"/>
              <a:t>member account </a:t>
            </a:r>
            <a:r>
              <a:rPr lang="en-US" sz="2400" dirty="0"/>
              <a:t>with passwords were setup for each student</a:t>
            </a:r>
          </a:p>
          <a:p>
            <a:pPr marL="457200" indent="-457200">
              <a:spcAft>
                <a:spcPts val="300"/>
              </a:spcAft>
            </a:pPr>
            <a:r>
              <a:rPr lang="en-US" sz="2400" dirty="0"/>
              <a:t>Access your email using </a:t>
            </a:r>
            <a:r>
              <a:rPr lang="en-US" sz="2400" b="1" dirty="0"/>
              <a:t>OTA’s Webmail </a:t>
            </a:r>
          </a:p>
          <a:p>
            <a:pPr marL="457200" indent="-457200">
              <a:spcAft>
                <a:spcPts val="300"/>
              </a:spcAft>
            </a:pPr>
            <a:endParaRPr lang="en-US" sz="2400" b="1" dirty="0"/>
          </a:p>
          <a:p>
            <a:pPr marL="457200" indent="-457200">
              <a:spcAft>
                <a:spcPts val="300"/>
              </a:spcAft>
            </a:pPr>
            <a:r>
              <a:rPr lang="en-US" sz="2400" dirty="0"/>
              <a:t>Use your email account to communicate with program staff as needed</a:t>
            </a:r>
          </a:p>
          <a:p>
            <a:pPr marL="457200" indent="-457200">
              <a:spcAft>
                <a:spcPts val="300"/>
              </a:spcAft>
            </a:pPr>
            <a:r>
              <a:rPr lang="en-US" sz="2400" dirty="0"/>
              <a:t>Login to access, navigate, and register for </a:t>
            </a:r>
            <a:r>
              <a:rPr lang="en-US" sz="2400" dirty="0" err="1"/>
              <a:t>eCourses</a:t>
            </a:r>
            <a:r>
              <a:rPr lang="en-US" sz="2400" dirty="0"/>
              <a:t> using </a:t>
            </a:r>
            <a:r>
              <a:rPr lang="en-US" sz="2400" b="1" dirty="0"/>
              <a:t>OLC Portal</a:t>
            </a:r>
          </a:p>
        </p:txBody>
      </p:sp>
      <p:sp>
        <p:nvSpPr>
          <p:cNvPr id="4" name="Date Placeholder 3">
            <a:extLst>
              <a:ext uri="{FF2B5EF4-FFF2-40B4-BE49-F238E27FC236}">
                <a16:creationId xmlns:a16="http://schemas.microsoft.com/office/drawing/2014/main" id="{B8EBA11B-32FE-9B3C-6A4F-193548230994}"/>
              </a:ext>
            </a:extLst>
          </p:cNvPr>
          <p:cNvSpPr>
            <a:spLocks noGrp="1"/>
          </p:cNvSpPr>
          <p:nvPr>
            <p:ph type="dt" sz="half" idx="10"/>
          </p:nvPr>
        </p:nvSpPr>
        <p:spPr/>
        <p:txBody>
          <a:bodyPr/>
          <a:lstStyle/>
          <a:p>
            <a:fld id="{A94B6BB9-CF0B-406A-82E7-D3875490259F}" type="datetime1">
              <a:rPr lang="en-US" smtClean="0"/>
              <a:t>9/19/2023</a:t>
            </a:fld>
            <a:endParaRPr lang="en-US"/>
          </a:p>
        </p:txBody>
      </p:sp>
      <p:sp>
        <p:nvSpPr>
          <p:cNvPr id="5" name="Footer Placeholder 4">
            <a:extLst>
              <a:ext uri="{FF2B5EF4-FFF2-40B4-BE49-F238E27FC236}">
                <a16:creationId xmlns:a16="http://schemas.microsoft.com/office/drawing/2014/main" id="{70C60216-8ECF-9DD2-748C-7811F54B3D07}"/>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A5802D03-C812-B74F-D223-FE0DC7C9A35C}"/>
              </a:ext>
            </a:extLst>
          </p:cNvPr>
          <p:cNvSpPr>
            <a:spLocks noGrp="1"/>
          </p:cNvSpPr>
          <p:nvPr>
            <p:ph type="sldNum" sz="quarter" idx="12"/>
          </p:nvPr>
        </p:nvSpPr>
        <p:spPr/>
        <p:txBody>
          <a:bodyPr/>
          <a:lstStyle/>
          <a:p>
            <a:fld id="{4C802FFF-FF7E-41D4-93FE-7ED82BE4B0B9}" type="slidenum">
              <a:rPr lang="en-US" smtClean="0"/>
              <a:pPr/>
              <a:t>3</a:t>
            </a:fld>
            <a:endParaRPr lang="en-US"/>
          </a:p>
        </p:txBody>
      </p:sp>
      <p:sp>
        <p:nvSpPr>
          <p:cNvPr id="11" name="TextBox 10">
            <a:extLst>
              <a:ext uri="{FF2B5EF4-FFF2-40B4-BE49-F238E27FC236}">
                <a16:creationId xmlns:a16="http://schemas.microsoft.com/office/drawing/2014/main" id="{34FAC1FB-3096-8347-F2B8-8EFAAEBAECBA}"/>
              </a:ext>
            </a:extLst>
          </p:cNvPr>
          <p:cNvSpPr txBox="1"/>
          <p:nvPr/>
        </p:nvSpPr>
        <p:spPr>
          <a:xfrm>
            <a:off x="1143000" y="5269468"/>
            <a:ext cx="3975768" cy="369332"/>
          </a:xfrm>
          <a:prstGeom prst="rect">
            <a:avLst/>
          </a:prstGeom>
          <a:solidFill>
            <a:schemeClr val="bg1"/>
          </a:solidFill>
          <a:ln>
            <a:solidFill>
              <a:srgbClr val="8ACA88"/>
            </a:solidFill>
          </a:ln>
          <a:effectLst>
            <a:outerShdw blurRad="50800" dist="38100" dir="2700000" algn="tl" rotWithShape="0">
              <a:prstClr val="black">
                <a:alpha val="40000"/>
              </a:prstClr>
            </a:outerShdw>
          </a:effectLst>
        </p:spPr>
        <p:txBody>
          <a:bodyPr wrap="square" rtlCol="0">
            <a:spAutoFit/>
          </a:bodyP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3"/>
              </a:rPr>
              <a:t>https://olc.oraclesoftruth.org</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pic>
        <p:nvPicPr>
          <p:cNvPr id="13" name="Picture 12" descr="A screenshot of a email&#10;&#10;Description automatically generated">
            <a:extLst>
              <a:ext uri="{FF2B5EF4-FFF2-40B4-BE49-F238E27FC236}">
                <a16:creationId xmlns:a16="http://schemas.microsoft.com/office/drawing/2014/main" id="{AECAD5E5-AF96-128F-BA22-9A8A2A509DC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12263" y="1598375"/>
            <a:ext cx="4507753" cy="4724400"/>
          </a:xfrm>
          <a:prstGeom prst="rect">
            <a:avLst/>
          </a:prstGeom>
          <a:ln>
            <a:solidFill>
              <a:schemeClr val="tx1"/>
            </a:solidFill>
          </a:ln>
          <a:effectLst>
            <a:outerShdw blurRad="50800" dist="38100" dir="2700000" algn="tl" rotWithShape="0">
              <a:prstClr val="black">
                <a:alpha val="40000"/>
              </a:prstClr>
            </a:outerShdw>
          </a:effectLst>
        </p:spPr>
      </p:pic>
      <p:sp>
        <p:nvSpPr>
          <p:cNvPr id="15" name="TextBox 14">
            <a:extLst>
              <a:ext uri="{FF2B5EF4-FFF2-40B4-BE49-F238E27FC236}">
                <a16:creationId xmlns:a16="http://schemas.microsoft.com/office/drawing/2014/main" id="{1B8033B3-D49B-B2BF-B047-39D96F0C0DEE}"/>
              </a:ext>
            </a:extLst>
          </p:cNvPr>
          <p:cNvSpPr txBox="1"/>
          <p:nvPr/>
        </p:nvSpPr>
        <p:spPr>
          <a:xfrm>
            <a:off x="1143000" y="3212068"/>
            <a:ext cx="3975768" cy="369332"/>
          </a:xfrm>
          <a:prstGeom prst="rect">
            <a:avLst/>
          </a:prstGeom>
          <a:solidFill>
            <a:schemeClr val="bg1"/>
          </a:solidFill>
          <a:ln>
            <a:solidFill>
              <a:srgbClr val="8ACA88"/>
            </a:solidFill>
          </a:ln>
          <a:effectLst>
            <a:outerShdw blurRad="50800" dist="38100" dir="2700000" algn="tl" rotWithShape="0">
              <a:prstClr val="black">
                <a:alpha val="40000"/>
              </a:prstClr>
            </a:outerShdw>
          </a:effectLst>
        </p:spPr>
        <p:txBody>
          <a:bodyPr wrap="none" rtlCol="0">
            <a:spAutoFit/>
          </a:bodyP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5"/>
              </a:rPr>
              <a:t>https://oraclesoftruth.org/webmail</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1428825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69EC4-2A03-4F1B-4977-5D9E0B9E602D}"/>
              </a:ext>
            </a:extLst>
          </p:cNvPr>
          <p:cNvSpPr>
            <a:spLocks noGrp="1"/>
          </p:cNvSpPr>
          <p:nvPr>
            <p:ph type="title"/>
          </p:nvPr>
        </p:nvSpPr>
        <p:spPr/>
        <p:txBody>
          <a:bodyPr/>
          <a:lstStyle/>
          <a:p>
            <a:r>
              <a:rPr lang="en-US" dirty="0"/>
              <a:t>demonstration + practice</a:t>
            </a:r>
          </a:p>
        </p:txBody>
      </p:sp>
      <p:sp>
        <p:nvSpPr>
          <p:cNvPr id="3" name="Content Placeholder 2">
            <a:extLst>
              <a:ext uri="{FF2B5EF4-FFF2-40B4-BE49-F238E27FC236}">
                <a16:creationId xmlns:a16="http://schemas.microsoft.com/office/drawing/2014/main" id="{439BDD87-BE09-BD86-3ED6-8CB4D0DB2284}"/>
              </a:ext>
            </a:extLst>
          </p:cNvPr>
          <p:cNvSpPr>
            <a:spLocks noGrp="1"/>
          </p:cNvSpPr>
          <p:nvPr>
            <p:ph idx="1"/>
          </p:nvPr>
        </p:nvSpPr>
        <p:spPr>
          <a:xfrm>
            <a:off x="609600" y="1600200"/>
            <a:ext cx="6400800" cy="4724400"/>
          </a:xfrm>
        </p:spPr>
        <p:txBody>
          <a:bodyPr>
            <a:normAutofit/>
          </a:bodyPr>
          <a:lstStyle/>
          <a:p>
            <a:pPr marL="514350" indent="-514350">
              <a:buFont typeface="+mj-lt"/>
              <a:buAutoNum type="arabicPeriod"/>
            </a:pPr>
            <a:r>
              <a:rPr lang="en-US" sz="2400" dirty="0"/>
              <a:t>Show learners how to access and login to </a:t>
            </a:r>
            <a:r>
              <a:rPr lang="en-US" sz="2400" b="1" dirty="0"/>
              <a:t>OTA Webmail</a:t>
            </a:r>
            <a:endParaRPr lang="en-US" sz="2400" dirty="0"/>
          </a:p>
          <a:p>
            <a:pPr marL="514350" indent="-514350">
              <a:buFont typeface="+mj-lt"/>
              <a:buAutoNum type="arabicPeriod"/>
            </a:pPr>
            <a:endParaRPr lang="en-US" sz="2400" dirty="0"/>
          </a:p>
          <a:p>
            <a:pPr marL="514350" indent="-514350">
              <a:buFont typeface="+mj-lt"/>
              <a:buAutoNum type="arabicPeriod"/>
            </a:pPr>
            <a:r>
              <a:rPr lang="en-US" sz="2400" dirty="0"/>
              <a:t>Allow learners to practice accessing and logging into their </a:t>
            </a:r>
            <a:r>
              <a:rPr lang="en-US" sz="2400" b="1" dirty="0"/>
              <a:t>OTA Webmail</a:t>
            </a:r>
            <a:r>
              <a:rPr lang="en-US" sz="2400" dirty="0"/>
              <a:t> and read and send email.</a:t>
            </a:r>
          </a:p>
          <a:p>
            <a:pPr marL="514350" indent="-514350">
              <a:buFont typeface="+mj-lt"/>
              <a:buAutoNum type="arabicPeriod"/>
            </a:pPr>
            <a:endParaRPr lang="en-US" sz="2400" dirty="0"/>
          </a:p>
        </p:txBody>
      </p:sp>
      <p:sp>
        <p:nvSpPr>
          <p:cNvPr id="4" name="Date Placeholder 3">
            <a:extLst>
              <a:ext uri="{FF2B5EF4-FFF2-40B4-BE49-F238E27FC236}">
                <a16:creationId xmlns:a16="http://schemas.microsoft.com/office/drawing/2014/main" id="{99DF757C-9D29-C375-9F2E-58FF965DB65E}"/>
              </a:ext>
            </a:extLst>
          </p:cNvPr>
          <p:cNvSpPr>
            <a:spLocks noGrp="1"/>
          </p:cNvSpPr>
          <p:nvPr>
            <p:ph type="dt" sz="half" idx="10"/>
          </p:nvPr>
        </p:nvSpPr>
        <p:spPr/>
        <p:txBody>
          <a:bodyPr/>
          <a:lstStyle/>
          <a:p>
            <a:fld id="{A94B6BB9-CF0B-406A-82E7-D3875490259F}" type="datetime1">
              <a:rPr lang="en-US" smtClean="0"/>
              <a:t>9/19/2023</a:t>
            </a:fld>
            <a:endParaRPr lang="en-US"/>
          </a:p>
        </p:txBody>
      </p:sp>
      <p:sp>
        <p:nvSpPr>
          <p:cNvPr id="5" name="Footer Placeholder 4">
            <a:extLst>
              <a:ext uri="{FF2B5EF4-FFF2-40B4-BE49-F238E27FC236}">
                <a16:creationId xmlns:a16="http://schemas.microsoft.com/office/drawing/2014/main" id="{6CE379B2-4282-1764-2FB6-E98942F7847E}"/>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744B7A12-6E54-5E06-1A62-16BDBB1EA001}"/>
              </a:ext>
            </a:extLst>
          </p:cNvPr>
          <p:cNvSpPr>
            <a:spLocks noGrp="1"/>
          </p:cNvSpPr>
          <p:nvPr>
            <p:ph type="sldNum" sz="quarter" idx="12"/>
          </p:nvPr>
        </p:nvSpPr>
        <p:spPr/>
        <p:txBody>
          <a:bodyPr/>
          <a:lstStyle/>
          <a:p>
            <a:fld id="{4C802FFF-FF7E-41D4-93FE-7ED82BE4B0B9}" type="slidenum">
              <a:rPr lang="en-US" smtClean="0"/>
              <a:pPr/>
              <a:t>4</a:t>
            </a:fld>
            <a:endParaRPr lang="en-US"/>
          </a:p>
        </p:txBody>
      </p:sp>
      <p:pic>
        <p:nvPicPr>
          <p:cNvPr id="7" name="Picture 6" descr="A hand cursor pointing at a computer monitor&#10;&#10;Description automatically generated with medium confidence">
            <a:extLst>
              <a:ext uri="{FF2B5EF4-FFF2-40B4-BE49-F238E27FC236}">
                <a16:creationId xmlns:a16="http://schemas.microsoft.com/office/drawing/2014/main" id="{92623014-063F-22E0-1226-0B12CC1A8B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67600" y="2133600"/>
            <a:ext cx="4318586" cy="3543300"/>
          </a:xfrm>
          <a:prstGeom prst="rect">
            <a:avLst/>
          </a:prstGeom>
        </p:spPr>
      </p:pic>
      <p:sp>
        <p:nvSpPr>
          <p:cNvPr id="9" name="TextBox 8">
            <a:extLst>
              <a:ext uri="{FF2B5EF4-FFF2-40B4-BE49-F238E27FC236}">
                <a16:creationId xmlns:a16="http://schemas.microsoft.com/office/drawing/2014/main" id="{C0FFFE9B-B154-0285-CBBA-5241650F2549}"/>
              </a:ext>
            </a:extLst>
          </p:cNvPr>
          <p:cNvSpPr txBox="1"/>
          <p:nvPr/>
        </p:nvSpPr>
        <p:spPr>
          <a:xfrm>
            <a:off x="8064793" y="5791200"/>
            <a:ext cx="3124200" cy="400110"/>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r>
              <a:rPr lang="en-US" sz="2000" b="1" dirty="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rPr>
              <a:t>Duration: </a:t>
            </a:r>
            <a:r>
              <a:rPr lang="en-US" sz="2000" dirty="0">
                <a:solidFill>
                  <a:srgbClr val="8ACA88"/>
                </a:solidFill>
                <a:latin typeface="Open Sans" panose="020B0606030504020204" pitchFamily="34" charset="0"/>
                <a:ea typeface="Open Sans" panose="020B0606030504020204" pitchFamily="34" charset="0"/>
                <a:cs typeface="Open Sans" panose="020B0606030504020204" pitchFamily="34" charset="0"/>
              </a:rPr>
              <a:t>10-minutes</a:t>
            </a:r>
          </a:p>
        </p:txBody>
      </p:sp>
    </p:spTree>
    <p:extLst>
      <p:ext uri="{BB962C8B-B14F-4D97-AF65-F5344CB8AC3E}">
        <p14:creationId xmlns:p14="http://schemas.microsoft.com/office/powerpoint/2010/main" val="2768681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12B88A-BC45-73FB-2BD8-804A6A6D9C73}"/>
              </a:ext>
            </a:extLst>
          </p:cNvPr>
          <p:cNvSpPr>
            <a:spLocks noGrp="1"/>
          </p:cNvSpPr>
          <p:nvPr>
            <p:ph type="dt" sz="half" idx="10"/>
          </p:nvPr>
        </p:nvSpPr>
        <p:spPr/>
        <p:txBody>
          <a:bodyPr/>
          <a:lstStyle/>
          <a:p>
            <a:fld id="{0BE69929-F3BD-4C81-9780-04788D53E100}" type="datetime1">
              <a:rPr lang="en-US" smtClean="0"/>
              <a:t>9/19/2023</a:t>
            </a:fld>
            <a:endParaRPr lang="en-US"/>
          </a:p>
        </p:txBody>
      </p:sp>
      <p:sp>
        <p:nvSpPr>
          <p:cNvPr id="3" name="Footer Placeholder 2">
            <a:extLst>
              <a:ext uri="{FF2B5EF4-FFF2-40B4-BE49-F238E27FC236}">
                <a16:creationId xmlns:a16="http://schemas.microsoft.com/office/drawing/2014/main" id="{32271594-94A7-E538-8AF7-907498161882}"/>
              </a:ext>
            </a:extLst>
          </p:cNvPr>
          <p:cNvSpPr>
            <a:spLocks noGrp="1"/>
          </p:cNvSpPr>
          <p:nvPr>
            <p:ph type="ftr" sz="quarter" idx="11"/>
          </p:nvPr>
        </p:nvSpPr>
        <p:spPr/>
        <p:txBody>
          <a:bodyPr/>
          <a:lstStyle/>
          <a:p>
            <a:r>
              <a:rPr lang="en-US"/>
              <a:t>© 2015-present Pedageo Media</a:t>
            </a:r>
          </a:p>
        </p:txBody>
      </p:sp>
      <p:sp>
        <p:nvSpPr>
          <p:cNvPr id="4" name="Slide Number Placeholder 3">
            <a:extLst>
              <a:ext uri="{FF2B5EF4-FFF2-40B4-BE49-F238E27FC236}">
                <a16:creationId xmlns:a16="http://schemas.microsoft.com/office/drawing/2014/main" id="{00911CDD-199A-8A2A-B96F-8FDD327FEC3A}"/>
              </a:ext>
            </a:extLst>
          </p:cNvPr>
          <p:cNvSpPr>
            <a:spLocks noGrp="1"/>
          </p:cNvSpPr>
          <p:nvPr>
            <p:ph type="sldNum" sz="quarter" idx="12"/>
          </p:nvPr>
        </p:nvSpPr>
        <p:spPr/>
        <p:txBody>
          <a:bodyPr/>
          <a:lstStyle/>
          <a:p>
            <a:fld id="{4C802FFF-FF7E-41D4-93FE-7ED82BE4B0B9}" type="slidenum">
              <a:rPr lang="en-US" smtClean="0"/>
              <a:pPr/>
              <a:t>5</a:t>
            </a:fld>
            <a:endParaRPr lang="en-US"/>
          </a:p>
        </p:txBody>
      </p:sp>
      <p:sp>
        <p:nvSpPr>
          <p:cNvPr id="5" name="Title 4">
            <a:extLst>
              <a:ext uri="{FF2B5EF4-FFF2-40B4-BE49-F238E27FC236}">
                <a16:creationId xmlns:a16="http://schemas.microsoft.com/office/drawing/2014/main" id="{1BD4CA9C-4E9E-3EA6-3982-495FEACC489A}"/>
              </a:ext>
            </a:extLst>
          </p:cNvPr>
          <p:cNvSpPr>
            <a:spLocks noGrp="1"/>
          </p:cNvSpPr>
          <p:nvPr>
            <p:ph type="title"/>
          </p:nvPr>
        </p:nvSpPr>
        <p:spPr/>
        <p:txBody>
          <a:bodyPr/>
          <a:lstStyle/>
          <a:p>
            <a:r>
              <a:rPr lang="en-US" dirty="0"/>
              <a:t>community platforms</a:t>
            </a:r>
          </a:p>
        </p:txBody>
      </p:sp>
      <p:pic>
        <p:nvPicPr>
          <p:cNvPr id="13" name="Picture 12" descr="A green and white logo&#10;&#10;Description automatically generated with low confidence">
            <a:extLst>
              <a:ext uri="{FF2B5EF4-FFF2-40B4-BE49-F238E27FC236}">
                <a16:creationId xmlns:a16="http://schemas.microsoft.com/office/drawing/2014/main" id="{5579BD4C-F1EC-5BAD-E16E-BDDF84FE2D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68110" y="1785113"/>
            <a:ext cx="1415287" cy="1415287"/>
          </a:xfrm>
          <a:prstGeom prst="rect">
            <a:avLst/>
          </a:prstGeom>
          <a:effectLst>
            <a:outerShdw blurRad="50800" dist="38100" dir="2700000" algn="tl" rotWithShape="0">
              <a:prstClr val="black">
                <a:alpha val="40000"/>
              </a:prstClr>
            </a:outerShdw>
          </a:effectLst>
        </p:spPr>
      </p:pic>
      <p:cxnSp>
        <p:nvCxnSpPr>
          <p:cNvPr id="18" name="Straight Arrow Connector 17">
            <a:extLst>
              <a:ext uri="{FF2B5EF4-FFF2-40B4-BE49-F238E27FC236}">
                <a16:creationId xmlns:a16="http://schemas.microsoft.com/office/drawing/2014/main" id="{F3602FEB-D921-4470-86BB-CE7CC1DDB8C5}"/>
              </a:ext>
            </a:extLst>
          </p:cNvPr>
          <p:cNvCxnSpPr>
            <a:cxnSpLocks/>
            <a:stCxn id="13" idx="2"/>
            <a:endCxn id="7" idx="0"/>
          </p:cNvCxnSpPr>
          <p:nvPr/>
        </p:nvCxnSpPr>
        <p:spPr>
          <a:xfrm>
            <a:off x="6175754" y="3200400"/>
            <a:ext cx="0" cy="760446"/>
          </a:xfrm>
          <a:prstGeom prst="straightConnector1">
            <a:avLst/>
          </a:prstGeom>
          <a:ln w="19050">
            <a:prstDash val="sysDot"/>
            <a:tailEnd type="stealth" w="lg" len="lg"/>
          </a:ln>
        </p:spPr>
        <p:style>
          <a:lnRef idx="1">
            <a:schemeClr val="accent1"/>
          </a:lnRef>
          <a:fillRef idx="0">
            <a:schemeClr val="accent1"/>
          </a:fillRef>
          <a:effectRef idx="0">
            <a:schemeClr val="accent1"/>
          </a:effectRef>
          <a:fontRef idx="minor">
            <a:schemeClr val="tx1"/>
          </a:fontRef>
        </p:style>
      </p:cxnSp>
      <p:cxnSp>
        <p:nvCxnSpPr>
          <p:cNvPr id="20" name="Connector: Elbow 19">
            <a:extLst>
              <a:ext uri="{FF2B5EF4-FFF2-40B4-BE49-F238E27FC236}">
                <a16:creationId xmlns:a16="http://schemas.microsoft.com/office/drawing/2014/main" id="{20BED36E-0071-9BBF-AEDD-27108C42DFD5}"/>
              </a:ext>
            </a:extLst>
          </p:cNvPr>
          <p:cNvCxnSpPr>
            <a:cxnSpLocks/>
            <a:stCxn id="13" idx="2"/>
            <a:endCxn id="8" idx="0"/>
          </p:cNvCxnSpPr>
          <p:nvPr/>
        </p:nvCxnSpPr>
        <p:spPr>
          <a:xfrm rot="16200000" flipH="1">
            <a:off x="7861299" y="1514854"/>
            <a:ext cx="794513" cy="4165603"/>
          </a:xfrm>
          <a:prstGeom prst="bentConnector3">
            <a:avLst/>
          </a:prstGeom>
          <a:ln w="19050">
            <a:prstDash val="sysDot"/>
            <a:tailEnd type="stealth" w="lg" len="lg"/>
          </a:ln>
        </p:spPr>
        <p:style>
          <a:lnRef idx="1">
            <a:schemeClr val="accent1"/>
          </a:lnRef>
          <a:fillRef idx="0">
            <a:schemeClr val="accent1"/>
          </a:fillRef>
          <a:effectRef idx="0">
            <a:schemeClr val="accent1"/>
          </a:effectRef>
          <a:fontRef idx="minor">
            <a:schemeClr val="tx1"/>
          </a:fontRef>
        </p:style>
      </p:cxnSp>
      <p:cxnSp>
        <p:nvCxnSpPr>
          <p:cNvPr id="21" name="Connector: Elbow 20">
            <a:extLst>
              <a:ext uri="{FF2B5EF4-FFF2-40B4-BE49-F238E27FC236}">
                <a16:creationId xmlns:a16="http://schemas.microsoft.com/office/drawing/2014/main" id="{9884F74B-BA49-FEC9-E2DF-C14FA0E8B692}"/>
              </a:ext>
            </a:extLst>
          </p:cNvPr>
          <p:cNvCxnSpPr>
            <a:cxnSpLocks/>
            <a:stCxn id="13" idx="2"/>
            <a:endCxn id="6" idx="0"/>
          </p:cNvCxnSpPr>
          <p:nvPr/>
        </p:nvCxnSpPr>
        <p:spPr>
          <a:xfrm rot="5400000">
            <a:off x="3632202" y="1451360"/>
            <a:ext cx="794513" cy="4292593"/>
          </a:xfrm>
          <a:prstGeom prst="bentConnector3">
            <a:avLst>
              <a:gd name="adj1" fmla="val 50000"/>
            </a:avLst>
          </a:prstGeom>
          <a:ln w="19050">
            <a:prstDash val="sysDot"/>
            <a:tailEnd type="stealth" w="lg" len="lg"/>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0D9C5228-141F-8E28-7A18-55B198B437F2}"/>
              </a:ext>
            </a:extLst>
          </p:cNvPr>
          <p:cNvSpPr txBox="1"/>
          <p:nvPr/>
        </p:nvSpPr>
        <p:spPr>
          <a:xfrm>
            <a:off x="4648200" y="1328911"/>
            <a:ext cx="3196709" cy="369332"/>
          </a:xfrm>
          <a:prstGeom prst="rect">
            <a:avLst/>
          </a:prstGeom>
          <a:noFill/>
        </p:spPr>
        <p:txBody>
          <a:bodyPr wrap="none" rtlCol="0">
            <a:spAutoFit/>
          </a:bodyPr>
          <a:lstStyle/>
          <a:p>
            <a:r>
              <a:rPr lang="en-US" dirty="0">
                <a:latin typeface="Open Sans" panose="020B0606030504020204" pitchFamily="34" charset="0"/>
                <a:ea typeface="Open Sans" panose="020B0606030504020204" pitchFamily="34" charset="0"/>
                <a:cs typeface="Open Sans" panose="020B0606030504020204" pitchFamily="34" charset="0"/>
              </a:rPr>
              <a:t>Oracle Learning Community</a:t>
            </a:r>
          </a:p>
        </p:txBody>
      </p:sp>
      <p:sp>
        <p:nvSpPr>
          <p:cNvPr id="33" name="TextBox 32">
            <a:extLst>
              <a:ext uri="{FF2B5EF4-FFF2-40B4-BE49-F238E27FC236}">
                <a16:creationId xmlns:a16="http://schemas.microsoft.com/office/drawing/2014/main" id="{22ADED63-9510-E91B-CC70-CDF7AF08518A}"/>
              </a:ext>
            </a:extLst>
          </p:cNvPr>
          <p:cNvSpPr txBox="1"/>
          <p:nvPr/>
        </p:nvSpPr>
        <p:spPr>
          <a:xfrm>
            <a:off x="702060" y="5602069"/>
            <a:ext cx="2362200" cy="646331"/>
          </a:xfrm>
          <a:prstGeom prst="rect">
            <a:avLst/>
          </a:prstGeom>
          <a:noFill/>
        </p:spPr>
        <p:txBody>
          <a:bodyPr wrap="square" rtlCol="0">
            <a:spAutoFit/>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RITMO Fellowship Community</a:t>
            </a:r>
          </a:p>
        </p:txBody>
      </p:sp>
      <p:sp>
        <p:nvSpPr>
          <p:cNvPr id="35" name="TextBox 34">
            <a:extLst>
              <a:ext uri="{FF2B5EF4-FFF2-40B4-BE49-F238E27FC236}">
                <a16:creationId xmlns:a16="http://schemas.microsoft.com/office/drawing/2014/main" id="{918B5C5D-1418-60C0-415B-BE635B4F3C55}"/>
              </a:ext>
            </a:extLst>
          </p:cNvPr>
          <p:cNvSpPr txBox="1"/>
          <p:nvPr/>
        </p:nvSpPr>
        <p:spPr>
          <a:xfrm>
            <a:off x="4965700" y="5715000"/>
            <a:ext cx="2362200" cy="369332"/>
          </a:xfrm>
          <a:prstGeom prst="rect">
            <a:avLst/>
          </a:prstGeom>
          <a:noFill/>
        </p:spPr>
        <p:txBody>
          <a:bodyPr wrap="square" rtlCol="0">
            <a:spAutoFit/>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OLC Support Desk</a:t>
            </a:r>
          </a:p>
        </p:txBody>
      </p:sp>
      <p:sp>
        <p:nvSpPr>
          <p:cNvPr id="36" name="TextBox 35">
            <a:extLst>
              <a:ext uri="{FF2B5EF4-FFF2-40B4-BE49-F238E27FC236}">
                <a16:creationId xmlns:a16="http://schemas.microsoft.com/office/drawing/2014/main" id="{54EC18FC-9722-C67A-79E2-C283E014A513}"/>
              </a:ext>
            </a:extLst>
          </p:cNvPr>
          <p:cNvSpPr txBox="1"/>
          <p:nvPr/>
        </p:nvSpPr>
        <p:spPr>
          <a:xfrm>
            <a:off x="8931656" y="5602069"/>
            <a:ext cx="2819400" cy="646331"/>
          </a:xfrm>
          <a:prstGeom prst="rect">
            <a:avLst/>
          </a:prstGeom>
          <a:noFill/>
        </p:spPr>
        <p:txBody>
          <a:bodyPr wrap="square" rtlCol="0">
            <a:spAutoFit/>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Business Philanthropist Community</a:t>
            </a:r>
          </a:p>
        </p:txBody>
      </p:sp>
      <p:grpSp>
        <p:nvGrpSpPr>
          <p:cNvPr id="46" name="Group 45">
            <a:extLst>
              <a:ext uri="{FF2B5EF4-FFF2-40B4-BE49-F238E27FC236}">
                <a16:creationId xmlns:a16="http://schemas.microsoft.com/office/drawing/2014/main" id="{8A958CE8-6D42-8921-6FE6-6F26D4DA182A}"/>
              </a:ext>
            </a:extLst>
          </p:cNvPr>
          <p:cNvGrpSpPr/>
          <p:nvPr/>
        </p:nvGrpSpPr>
        <p:grpSpPr>
          <a:xfrm>
            <a:off x="9633713" y="3994913"/>
            <a:ext cx="1415287" cy="1415287"/>
            <a:chOff x="9633713" y="3994913"/>
            <a:chExt cx="1415287" cy="1415287"/>
          </a:xfrm>
        </p:grpSpPr>
        <p:sp>
          <p:nvSpPr>
            <p:cNvPr id="8" name="Oval 7">
              <a:extLst>
                <a:ext uri="{FF2B5EF4-FFF2-40B4-BE49-F238E27FC236}">
                  <a16:creationId xmlns:a16="http://schemas.microsoft.com/office/drawing/2014/main" id="{615ADFFA-2ED1-8C71-2802-4AED187EB0BC}"/>
                </a:ext>
              </a:extLst>
            </p:cNvPr>
            <p:cNvSpPr/>
            <p:nvPr/>
          </p:nvSpPr>
          <p:spPr>
            <a:xfrm>
              <a:off x="9633713" y="3994913"/>
              <a:ext cx="1415287" cy="1415287"/>
            </a:xfrm>
            <a:prstGeom prst="ellipse">
              <a:avLst/>
            </a:prstGeom>
            <a:solidFill>
              <a:schemeClr val="bg1">
                <a:lumMod val="95000"/>
              </a:schemeClr>
            </a:solidFill>
            <a:ln w="12700">
              <a:solidFill>
                <a:srgbClr val="0066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8" name="Graphic 37">
              <a:extLst>
                <a:ext uri="{FF2B5EF4-FFF2-40B4-BE49-F238E27FC236}">
                  <a16:creationId xmlns:a16="http://schemas.microsoft.com/office/drawing/2014/main" id="{D59264D0-DF7A-1AF3-8E38-B59F6C01A6C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823873" y="4256144"/>
              <a:ext cx="1148927" cy="824690"/>
            </a:xfrm>
            <a:prstGeom prst="rect">
              <a:avLst/>
            </a:prstGeom>
          </p:spPr>
        </p:pic>
      </p:grpSp>
      <p:grpSp>
        <p:nvGrpSpPr>
          <p:cNvPr id="45" name="Group 44">
            <a:extLst>
              <a:ext uri="{FF2B5EF4-FFF2-40B4-BE49-F238E27FC236}">
                <a16:creationId xmlns:a16="http://schemas.microsoft.com/office/drawing/2014/main" id="{4853193B-9C8A-3E51-4D24-C94EC4D2587B}"/>
              </a:ext>
            </a:extLst>
          </p:cNvPr>
          <p:cNvGrpSpPr/>
          <p:nvPr/>
        </p:nvGrpSpPr>
        <p:grpSpPr>
          <a:xfrm>
            <a:off x="1175517" y="3994913"/>
            <a:ext cx="1415287" cy="1415287"/>
            <a:chOff x="1175517" y="3994913"/>
            <a:chExt cx="1415287" cy="1415287"/>
          </a:xfrm>
        </p:grpSpPr>
        <p:sp>
          <p:nvSpPr>
            <p:cNvPr id="6" name="Oval 5">
              <a:extLst>
                <a:ext uri="{FF2B5EF4-FFF2-40B4-BE49-F238E27FC236}">
                  <a16:creationId xmlns:a16="http://schemas.microsoft.com/office/drawing/2014/main" id="{EA4281D9-AF21-EC76-1749-FE1AB04DAFF3}"/>
                </a:ext>
              </a:extLst>
            </p:cNvPr>
            <p:cNvSpPr/>
            <p:nvPr/>
          </p:nvSpPr>
          <p:spPr>
            <a:xfrm>
              <a:off x="1175517" y="3994913"/>
              <a:ext cx="1415287" cy="1415287"/>
            </a:xfrm>
            <a:prstGeom prst="ellipse">
              <a:avLst/>
            </a:prstGeom>
            <a:solidFill>
              <a:schemeClr val="bg1">
                <a:lumMod val="95000"/>
              </a:schemeClr>
            </a:solidFill>
            <a:ln w="12700">
              <a:solidFill>
                <a:srgbClr val="0066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Graphic 39">
              <a:extLst>
                <a:ext uri="{FF2B5EF4-FFF2-40B4-BE49-F238E27FC236}">
                  <a16:creationId xmlns:a16="http://schemas.microsoft.com/office/drawing/2014/main" id="{0E5F3DD8-FFD6-321C-E983-888BE5AECBE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265705" y="4090847"/>
              <a:ext cx="1223418" cy="1223418"/>
            </a:xfrm>
            <a:prstGeom prst="rect">
              <a:avLst/>
            </a:prstGeom>
          </p:spPr>
        </p:pic>
      </p:grpSp>
      <p:grpSp>
        <p:nvGrpSpPr>
          <p:cNvPr id="44" name="Group 43">
            <a:extLst>
              <a:ext uri="{FF2B5EF4-FFF2-40B4-BE49-F238E27FC236}">
                <a16:creationId xmlns:a16="http://schemas.microsoft.com/office/drawing/2014/main" id="{7BCE558E-D205-A9A7-CC9F-7B71464967F2}"/>
              </a:ext>
            </a:extLst>
          </p:cNvPr>
          <p:cNvGrpSpPr/>
          <p:nvPr/>
        </p:nvGrpSpPr>
        <p:grpSpPr>
          <a:xfrm>
            <a:off x="5468110" y="3960846"/>
            <a:ext cx="1415287" cy="1415287"/>
            <a:chOff x="5468110" y="3960846"/>
            <a:chExt cx="1415287" cy="1415287"/>
          </a:xfrm>
        </p:grpSpPr>
        <p:sp>
          <p:nvSpPr>
            <p:cNvPr id="7" name="Oval 6">
              <a:extLst>
                <a:ext uri="{FF2B5EF4-FFF2-40B4-BE49-F238E27FC236}">
                  <a16:creationId xmlns:a16="http://schemas.microsoft.com/office/drawing/2014/main" id="{08A75182-205E-0AED-EA5F-3FF638992F6A}"/>
                </a:ext>
              </a:extLst>
            </p:cNvPr>
            <p:cNvSpPr/>
            <p:nvPr/>
          </p:nvSpPr>
          <p:spPr>
            <a:xfrm>
              <a:off x="5468110" y="3960846"/>
              <a:ext cx="1415287" cy="1415287"/>
            </a:xfrm>
            <a:prstGeom prst="ellipse">
              <a:avLst/>
            </a:prstGeom>
            <a:solidFill>
              <a:schemeClr val="bg1">
                <a:lumMod val="95000"/>
              </a:schemeClr>
            </a:solidFill>
            <a:ln w="12700">
              <a:solidFill>
                <a:srgbClr val="0066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2" name="Graphic 41">
              <a:extLst>
                <a:ext uri="{FF2B5EF4-FFF2-40B4-BE49-F238E27FC236}">
                  <a16:creationId xmlns:a16="http://schemas.microsoft.com/office/drawing/2014/main" id="{9B5A5898-AFA1-7038-9D5F-8E7E38E0101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604252" y="4688267"/>
              <a:ext cx="1143000" cy="336562"/>
            </a:xfrm>
            <a:prstGeom prst="rect">
              <a:avLst/>
            </a:prstGeom>
          </p:spPr>
        </p:pic>
        <p:pic>
          <p:nvPicPr>
            <p:cNvPr id="43" name="Picture 42" descr="A green and white logo&#10;&#10;Description automatically generated with low confidence">
              <a:extLst>
                <a:ext uri="{FF2B5EF4-FFF2-40B4-BE49-F238E27FC236}">
                  <a16:creationId xmlns:a16="http://schemas.microsoft.com/office/drawing/2014/main" id="{5B756DC1-E349-927A-7C8C-24005E6A1934}"/>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935175" y="4108823"/>
              <a:ext cx="481153" cy="481153"/>
            </a:xfrm>
            <a:prstGeom prst="rect">
              <a:avLst/>
            </a:prstGeom>
            <a:effectLst/>
          </p:spPr>
        </p:pic>
      </p:grpSp>
    </p:spTree>
    <p:extLst>
      <p:ext uri="{BB962C8B-B14F-4D97-AF65-F5344CB8AC3E}">
        <p14:creationId xmlns:p14="http://schemas.microsoft.com/office/powerpoint/2010/main" val="38587211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35FA5-9E6B-36F8-9738-E7A688D5C24F}"/>
              </a:ext>
            </a:extLst>
          </p:cNvPr>
          <p:cNvSpPr>
            <a:spLocks noGrp="1"/>
          </p:cNvSpPr>
          <p:nvPr>
            <p:ph type="title"/>
          </p:nvPr>
        </p:nvSpPr>
        <p:spPr/>
        <p:txBody>
          <a:bodyPr/>
          <a:lstStyle/>
          <a:p>
            <a:r>
              <a:rPr lang="en-US" dirty="0"/>
              <a:t>access platforms</a:t>
            </a:r>
          </a:p>
        </p:txBody>
      </p:sp>
      <p:sp>
        <p:nvSpPr>
          <p:cNvPr id="3" name="Content Placeholder 2">
            <a:extLst>
              <a:ext uri="{FF2B5EF4-FFF2-40B4-BE49-F238E27FC236}">
                <a16:creationId xmlns:a16="http://schemas.microsoft.com/office/drawing/2014/main" id="{7D697308-A2C3-2521-8340-0501978AA982}"/>
              </a:ext>
            </a:extLst>
          </p:cNvPr>
          <p:cNvSpPr>
            <a:spLocks noGrp="1"/>
          </p:cNvSpPr>
          <p:nvPr>
            <p:ph idx="1"/>
          </p:nvPr>
        </p:nvSpPr>
        <p:spPr>
          <a:xfrm>
            <a:off x="609600" y="1447800"/>
            <a:ext cx="6553200" cy="4800600"/>
          </a:xfrm>
        </p:spPr>
        <p:txBody>
          <a:bodyPr>
            <a:normAutofit/>
          </a:bodyPr>
          <a:lstStyle/>
          <a:p>
            <a:r>
              <a:rPr lang="en-US" sz="3200" dirty="0"/>
              <a:t> OLC Portal</a:t>
            </a:r>
          </a:p>
          <a:p>
            <a:pPr marL="0" indent="0">
              <a:buNone/>
            </a:pPr>
            <a:r>
              <a:rPr lang="en-US" sz="2400" dirty="0">
                <a:hlinkClick r:id="rId3"/>
              </a:rPr>
              <a:t>https://olc.oraclesoftruth.org</a:t>
            </a:r>
            <a:endParaRPr lang="en-US" sz="2400" dirty="0"/>
          </a:p>
          <a:p>
            <a:pPr marL="0" indent="0">
              <a:buNone/>
            </a:pPr>
            <a:endParaRPr lang="en-US" sz="2400" dirty="0"/>
          </a:p>
          <a:p>
            <a:pPr marL="0" indent="0">
              <a:buNone/>
            </a:pPr>
            <a:endParaRPr lang="en-US" sz="2400" dirty="0"/>
          </a:p>
          <a:p>
            <a:r>
              <a:rPr lang="en-US" sz="3200" dirty="0"/>
              <a:t> OLC Support Desk</a:t>
            </a:r>
          </a:p>
          <a:p>
            <a:pPr marL="0" indent="0">
              <a:buNone/>
            </a:pPr>
            <a:r>
              <a:rPr lang="en-US" sz="2400" dirty="0">
                <a:hlinkClick r:id="rId4"/>
              </a:rPr>
              <a:t>https://support.oraclesoftruth.org</a:t>
            </a:r>
            <a:endParaRPr lang="en-US" sz="2400" dirty="0"/>
          </a:p>
          <a:p>
            <a:pPr marL="0" indent="0">
              <a:buNone/>
            </a:pPr>
            <a:endParaRPr lang="en-US" sz="2400" dirty="0"/>
          </a:p>
          <a:p>
            <a:pPr marL="0" indent="0">
              <a:buNone/>
            </a:pPr>
            <a:endParaRPr lang="en-US" sz="2400" dirty="0"/>
          </a:p>
          <a:p>
            <a:r>
              <a:rPr lang="en-US" sz="3200" dirty="0"/>
              <a:t> RITMO Community</a:t>
            </a:r>
          </a:p>
          <a:p>
            <a:pPr marL="0" indent="0">
              <a:buNone/>
            </a:pPr>
            <a:r>
              <a:rPr lang="en-US" sz="2400" dirty="0">
                <a:hlinkClick r:id="rId5"/>
              </a:rPr>
              <a:t>https://drshinshuri.com</a:t>
            </a:r>
            <a:endParaRPr lang="en-US" sz="2400" dirty="0"/>
          </a:p>
        </p:txBody>
      </p:sp>
      <p:sp>
        <p:nvSpPr>
          <p:cNvPr id="4" name="Date Placeholder 3">
            <a:extLst>
              <a:ext uri="{FF2B5EF4-FFF2-40B4-BE49-F238E27FC236}">
                <a16:creationId xmlns:a16="http://schemas.microsoft.com/office/drawing/2014/main" id="{0AA4FF63-B346-C064-593D-15C9F0C3D19A}"/>
              </a:ext>
            </a:extLst>
          </p:cNvPr>
          <p:cNvSpPr>
            <a:spLocks noGrp="1"/>
          </p:cNvSpPr>
          <p:nvPr>
            <p:ph type="dt" sz="half" idx="10"/>
          </p:nvPr>
        </p:nvSpPr>
        <p:spPr/>
        <p:txBody>
          <a:bodyPr/>
          <a:lstStyle/>
          <a:p>
            <a:fld id="{62D2D862-4085-4261-8DF1-B3857FC4C60A}" type="datetime1">
              <a:rPr lang="en-US" smtClean="0"/>
              <a:t>9/19/2023</a:t>
            </a:fld>
            <a:endParaRPr lang="en-US"/>
          </a:p>
        </p:txBody>
      </p:sp>
      <p:sp>
        <p:nvSpPr>
          <p:cNvPr id="5" name="Footer Placeholder 4">
            <a:extLst>
              <a:ext uri="{FF2B5EF4-FFF2-40B4-BE49-F238E27FC236}">
                <a16:creationId xmlns:a16="http://schemas.microsoft.com/office/drawing/2014/main" id="{C81D4DCF-1EDA-3DA2-C697-ACC2DB4FC5CA}"/>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14F6E68B-54EA-C1D3-544A-14CA78F51B0D}"/>
              </a:ext>
            </a:extLst>
          </p:cNvPr>
          <p:cNvSpPr>
            <a:spLocks noGrp="1"/>
          </p:cNvSpPr>
          <p:nvPr>
            <p:ph type="sldNum" sz="quarter" idx="12"/>
          </p:nvPr>
        </p:nvSpPr>
        <p:spPr/>
        <p:txBody>
          <a:bodyPr/>
          <a:lstStyle/>
          <a:p>
            <a:fld id="{4C802FFF-FF7E-41D4-93FE-7ED82BE4B0B9}" type="slidenum">
              <a:rPr lang="en-US" smtClean="0"/>
              <a:pPr/>
              <a:t>6</a:t>
            </a:fld>
            <a:endParaRPr lang="en-US"/>
          </a:p>
        </p:txBody>
      </p:sp>
      <p:pic>
        <p:nvPicPr>
          <p:cNvPr id="7" name="Picture 6" descr="A green and white logo&#10;&#10;Description automatically generated with low confidence">
            <a:extLst>
              <a:ext uri="{FF2B5EF4-FFF2-40B4-BE49-F238E27FC236}">
                <a16:creationId xmlns:a16="http://schemas.microsoft.com/office/drawing/2014/main" id="{86C53B3F-A8FA-F660-594D-7CDB34F9E1F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39480" y="1408951"/>
            <a:ext cx="1415287" cy="1415287"/>
          </a:xfrm>
          <a:prstGeom prst="rect">
            <a:avLst/>
          </a:prstGeom>
          <a:effectLst>
            <a:outerShdw blurRad="50800" dist="38100" dir="2700000" algn="tl" rotWithShape="0">
              <a:prstClr val="black">
                <a:alpha val="40000"/>
              </a:prstClr>
            </a:outerShdw>
          </a:effectLst>
        </p:spPr>
      </p:pic>
      <p:grpSp>
        <p:nvGrpSpPr>
          <p:cNvPr id="8" name="Group 7">
            <a:extLst>
              <a:ext uri="{FF2B5EF4-FFF2-40B4-BE49-F238E27FC236}">
                <a16:creationId xmlns:a16="http://schemas.microsoft.com/office/drawing/2014/main" id="{576BD57C-E130-CDE2-0936-74FC53758C03}"/>
              </a:ext>
            </a:extLst>
          </p:cNvPr>
          <p:cNvGrpSpPr/>
          <p:nvPr/>
        </p:nvGrpSpPr>
        <p:grpSpPr>
          <a:xfrm>
            <a:off x="6239483" y="3121032"/>
            <a:ext cx="1415287" cy="1415287"/>
            <a:chOff x="5468110" y="3960846"/>
            <a:chExt cx="1415287" cy="1415287"/>
          </a:xfrm>
        </p:grpSpPr>
        <p:sp>
          <p:nvSpPr>
            <p:cNvPr id="9" name="Oval 8">
              <a:extLst>
                <a:ext uri="{FF2B5EF4-FFF2-40B4-BE49-F238E27FC236}">
                  <a16:creationId xmlns:a16="http://schemas.microsoft.com/office/drawing/2014/main" id="{8580F367-D88E-67B7-6508-C389035242B8}"/>
                </a:ext>
              </a:extLst>
            </p:cNvPr>
            <p:cNvSpPr/>
            <p:nvPr/>
          </p:nvSpPr>
          <p:spPr>
            <a:xfrm>
              <a:off x="5468110" y="3960846"/>
              <a:ext cx="1415287" cy="1415287"/>
            </a:xfrm>
            <a:prstGeom prst="ellipse">
              <a:avLst/>
            </a:prstGeom>
            <a:solidFill>
              <a:schemeClr val="bg1">
                <a:lumMod val="95000"/>
              </a:schemeClr>
            </a:solidFill>
            <a:ln w="12700">
              <a:solidFill>
                <a:srgbClr val="0066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Graphic 9">
              <a:extLst>
                <a:ext uri="{FF2B5EF4-FFF2-40B4-BE49-F238E27FC236}">
                  <a16:creationId xmlns:a16="http://schemas.microsoft.com/office/drawing/2014/main" id="{4EA9C80D-3D4A-32A1-99BD-8C5DA270C18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604252" y="4688267"/>
              <a:ext cx="1143000" cy="336562"/>
            </a:xfrm>
            <a:prstGeom prst="rect">
              <a:avLst/>
            </a:prstGeom>
          </p:spPr>
        </p:pic>
        <p:pic>
          <p:nvPicPr>
            <p:cNvPr id="11" name="Picture 10" descr="A green and white logo&#10;&#10;Description automatically generated with low confidence">
              <a:extLst>
                <a:ext uri="{FF2B5EF4-FFF2-40B4-BE49-F238E27FC236}">
                  <a16:creationId xmlns:a16="http://schemas.microsoft.com/office/drawing/2014/main" id="{E2730331-C868-D377-3A4E-EE34D99D3D2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935175" y="4108823"/>
              <a:ext cx="481153" cy="481153"/>
            </a:xfrm>
            <a:prstGeom prst="rect">
              <a:avLst/>
            </a:prstGeom>
            <a:effectLst/>
          </p:spPr>
        </p:pic>
      </p:grpSp>
      <p:grpSp>
        <p:nvGrpSpPr>
          <p:cNvPr id="12" name="Group 11">
            <a:extLst>
              <a:ext uri="{FF2B5EF4-FFF2-40B4-BE49-F238E27FC236}">
                <a16:creationId xmlns:a16="http://schemas.microsoft.com/office/drawing/2014/main" id="{7A0897DD-1CE4-224D-C0C7-CF70E974B591}"/>
              </a:ext>
            </a:extLst>
          </p:cNvPr>
          <p:cNvGrpSpPr/>
          <p:nvPr/>
        </p:nvGrpSpPr>
        <p:grpSpPr>
          <a:xfrm>
            <a:off x="6245230" y="4869679"/>
            <a:ext cx="1415287" cy="1415287"/>
            <a:chOff x="1175517" y="3994913"/>
            <a:chExt cx="1415287" cy="1415287"/>
          </a:xfrm>
        </p:grpSpPr>
        <p:sp>
          <p:nvSpPr>
            <p:cNvPr id="13" name="Oval 12">
              <a:extLst>
                <a:ext uri="{FF2B5EF4-FFF2-40B4-BE49-F238E27FC236}">
                  <a16:creationId xmlns:a16="http://schemas.microsoft.com/office/drawing/2014/main" id="{C83EF406-33FB-4110-DEF4-A931C887222E}"/>
                </a:ext>
              </a:extLst>
            </p:cNvPr>
            <p:cNvSpPr/>
            <p:nvPr/>
          </p:nvSpPr>
          <p:spPr>
            <a:xfrm>
              <a:off x="1175517" y="3994913"/>
              <a:ext cx="1415287" cy="1415287"/>
            </a:xfrm>
            <a:prstGeom prst="ellipse">
              <a:avLst/>
            </a:prstGeom>
            <a:solidFill>
              <a:schemeClr val="bg1">
                <a:lumMod val="95000"/>
              </a:schemeClr>
            </a:solidFill>
            <a:ln w="12700">
              <a:solidFill>
                <a:srgbClr val="0066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Graphic 13">
              <a:extLst>
                <a:ext uri="{FF2B5EF4-FFF2-40B4-BE49-F238E27FC236}">
                  <a16:creationId xmlns:a16="http://schemas.microsoft.com/office/drawing/2014/main" id="{C9D91274-DA56-666B-A282-58D29F708DCB}"/>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265705" y="4090847"/>
              <a:ext cx="1223418" cy="1223418"/>
            </a:xfrm>
            <a:prstGeom prst="rect">
              <a:avLst/>
            </a:prstGeom>
          </p:spPr>
        </p:pic>
      </p:grpSp>
    </p:spTree>
    <p:extLst>
      <p:ext uri="{BB962C8B-B14F-4D97-AF65-F5344CB8AC3E}">
        <p14:creationId xmlns:p14="http://schemas.microsoft.com/office/powerpoint/2010/main" val="23917017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CAC28-63F8-C793-C665-73EDF450A9C0}"/>
              </a:ext>
            </a:extLst>
          </p:cNvPr>
          <p:cNvSpPr>
            <a:spLocks noGrp="1"/>
          </p:cNvSpPr>
          <p:nvPr>
            <p:ph type="title"/>
          </p:nvPr>
        </p:nvSpPr>
        <p:spPr/>
        <p:txBody>
          <a:bodyPr/>
          <a:lstStyle/>
          <a:p>
            <a:r>
              <a:rPr lang="en-US" dirty="0"/>
              <a:t>platform navigation</a:t>
            </a:r>
          </a:p>
        </p:txBody>
      </p:sp>
      <p:sp>
        <p:nvSpPr>
          <p:cNvPr id="3" name="Content Placeholder 2">
            <a:extLst>
              <a:ext uri="{FF2B5EF4-FFF2-40B4-BE49-F238E27FC236}">
                <a16:creationId xmlns:a16="http://schemas.microsoft.com/office/drawing/2014/main" id="{16DE9180-86E7-BBE7-99CB-FB9DAF84EE5C}"/>
              </a:ext>
            </a:extLst>
          </p:cNvPr>
          <p:cNvSpPr>
            <a:spLocks noGrp="1"/>
          </p:cNvSpPr>
          <p:nvPr>
            <p:ph sz="half" idx="1"/>
          </p:nvPr>
        </p:nvSpPr>
        <p:spPr>
          <a:xfrm>
            <a:off x="609600" y="1600200"/>
            <a:ext cx="5384800" cy="2667000"/>
          </a:xfrm>
        </p:spPr>
        <p:txBody>
          <a:bodyPr>
            <a:normAutofit fontScale="92500"/>
          </a:bodyPr>
          <a:lstStyle/>
          <a:p>
            <a:r>
              <a:rPr lang="en-US" sz="2400" b="1" dirty="0"/>
              <a:t>Admin Menu: </a:t>
            </a:r>
            <a:r>
              <a:rPr lang="en-US" sz="2400" dirty="0"/>
              <a:t>Available menu reserved for administrators above the Top Menu (black)</a:t>
            </a:r>
          </a:p>
          <a:p>
            <a:r>
              <a:rPr lang="en-US" sz="2400" b="1" dirty="0"/>
              <a:t>Main Menu: </a:t>
            </a:r>
            <a:r>
              <a:rPr lang="en-US" sz="2400" dirty="0"/>
              <a:t>Prominent location at top of every page (green)</a:t>
            </a:r>
          </a:p>
          <a:p>
            <a:r>
              <a:rPr lang="en-US" sz="2400" b="1" dirty="0"/>
              <a:t>Top Menu: </a:t>
            </a:r>
            <a:r>
              <a:rPr lang="en-US" sz="2400" dirty="0"/>
              <a:t>Located above the Main Menu (white)</a:t>
            </a:r>
          </a:p>
        </p:txBody>
      </p:sp>
      <p:sp>
        <p:nvSpPr>
          <p:cNvPr id="4" name="Content Placeholder 3">
            <a:extLst>
              <a:ext uri="{FF2B5EF4-FFF2-40B4-BE49-F238E27FC236}">
                <a16:creationId xmlns:a16="http://schemas.microsoft.com/office/drawing/2014/main" id="{3119FA16-F384-6C5B-9173-EB324CFC260F}"/>
              </a:ext>
            </a:extLst>
          </p:cNvPr>
          <p:cNvSpPr>
            <a:spLocks noGrp="1"/>
          </p:cNvSpPr>
          <p:nvPr>
            <p:ph sz="half" idx="2"/>
          </p:nvPr>
        </p:nvSpPr>
        <p:spPr>
          <a:xfrm>
            <a:off x="6197600" y="1600200"/>
            <a:ext cx="5384800" cy="2667000"/>
          </a:xfrm>
        </p:spPr>
        <p:txBody>
          <a:bodyPr>
            <a:normAutofit fontScale="92500"/>
          </a:bodyPr>
          <a:lstStyle/>
          <a:p>
            <a:r>
              <a:rPr lang="en-US" sz="2400" b="1" dirty="0"/>
              <a:t>Profile Menu: </a:t>
            </a:r>
            <a:r>
              <a:rPr lang="en-US" sz="2400"/>
              <a:t>Located right </a:t>
            </a:r>
            <a:r>
              <a:rPr lang="en-US" sz="2400" dirty="0"/>
              <a:t>corner in the Admin Menu</a:t>
            </a:r>
          </a:p>
          <a:p>
            <a:r>
              <a:rPr lang="en-US" sz="2400" b="1" dirty="0"/>
              <a:t>My Account: </a:t>
            </a:r>
            <a:r>
              <a:rPr lang="en-US" sz="2400" dirty="0"/>
              <a:t>First submenu under Members menu in Main Menu</a:t>
            </a:r>
          </a:p>
          <a:p>
            <a:r>
              <a:rPr lang="en-US" sz="2400" b="1" dirty="0"/>
              <a:t>My Dashboard: </a:t>
            </a:r>
            <a:r>
              <a:rPr lang="en-US" sz="2400" dirty="0"/>
              <a:t>Second submenu under Members menu in Main Menu</a:t>
            </a:r>
          </a:p>
        </p:txBody>
      </p:sp>
      <p:sp>
        <p:nvSpPr>
          <p:cNvPr id="5" name="Date Placeholder 4">
            <a:extLst>
              <a:ext uri="{FF2B5EF4-FFF2-40B4-BE49-F238E27FC236}">
                <a16:creationId xmlns:a16="http://schemas.microsoft.com/office/drawing/2014/main" id="{C46269A6-3080-4302-0161-A5A785DD50E6}"/>
              </a:ext>
            </a:extLst>
          </p:cNvPr>
          <p:cNvSpPr>
            <a:spLocks noGrp="1"/>
          </p:cNvSpPr>
          <p:nvPr>
            <p:ph type="dt" sz="half" idx="10"/>
          </p:nvPr>
        </p:nvSpPr>
        <p:spPr/>
        <p:txBody>
          <a:bodyPr/>
          <a:lstStyle/>
          <a:p>
            <a:fld id="{49F663D0-BD11-4631-AE72-EEC627DCE201}" type="datetime1">
              <a:rPr lang="en-US" smtClean="0"/>
              <a:t>9/19/2023</a:t>
            </a:fld>
            <a:endParaRPr lang="en-US"/>
          </a:p>
        </p:txBody>
      </p:sp>
      <p:sp>
        <p:nvSpPr>
          <p:cNvPr id="6" name="Footer Placeholder 5">
            <a:extLst>
              <a:ext uri="{FF2B5EF4-FFF2-40B4-BE49-F238E27FC236}">
                <a16:creationId xmlns:a16="http://schemas.microsoft.com/office/drawing/2014/main" id="{D88EE085-6AD8-8405-7AD5-4FA5DCF6A809}"/>
              </a:ext>
            </a:extLst>
          </p:cNvPr>
          <p:cNvSpPr>
            <a:spLocks noGrp="1"/>
          </p:cNvSpPr>
          <p:nvPr>
            <p:ph type="ftr" sz="quarter" idx="11"/>
          </p:nvPr>
        </p:nvSpPr>
        <p:spPr/>
        <p:txBody>
          <a:bodyPr/>
          <a:lstStyle/>
          <a:p>
            <a:r>
              <a:rPr lang="en-US"/>
              <a:t>© 2015-present Pedageo Media</a:t>
            </a:r>
          </a:p>
        </p:txBody>
      </p:sp>
      <p:sp>
        <p:nvSpPr>
          <p:cNvPr id="7" name="Slide Number Placeholder 6">
            <a:extLst>
              <a:ext uri="{FF2B5EF4-FFF2-40B4-BE49-F238E27FC236}">
                <a16:creationId xmlns:a16="http://schemas.microsoft.com/office/drawing/2014/main" id="{79B3B7A4-EDBA-FB75-6168-4BA68075057C}"/>
              </a:ext>
            </a:extLst>
          </p:cNvPr>
          <p:cNvSpPr>
            <a:spLocks noGrp="1"/>
          </p:cNvSpPr>
          <p:nvPr>
            <p:ph type="sldNum" sz="quarter" idx="12"/>
          </p:nvPr>
        </p:nvSpPr>
        <p:spPr/>
        <p:txBody>
          <a:bodyPr/>
          <a:lstStyle/>
          <a:p>
            <a:fld id="{4C802FFF-FF7E-41D4-93FE-7ED82BE4B0B9}" type="slidenum">
              <a:rPr lang="en-US" smtClean="0"/>
              <a:pPr/>
              <a:t>7</a:t>
            </a:fld>
            <a:endParaRPr lang="en-US"/>
          </a:p>
        </p:txBody>
      </p:sp>
      <p:pic>
        <p:nvPicPr>
          <p:cNvPr id="9" name="Picture 8" descr="A screenshot of a computer&#10;&#10;Description automatically generated with medium confidence">
            <a:extLst>
              <a:ext uri="{FF2B5EF4-FFF2-40B4-BE49-F238E27FC236}">
                <a16:creationId xmlns:a16="http://schemas.microsoft.com/office/drawing/2014/main" id="{57F4351A-E0A2-C46B-4C4F-CE935F6D79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343400"/>
            <a:ext cx="12192000" cy="1828800"/>
          </a:xfrm>
          <a:prstGeom prst="rect">
            <a:avLst/>
          </a:prstGeom>
        </p:spPr>
      </p:pic>
      <p:sp>
        <p:nvSpPr>
          <p:cNvPr id="10" name="Rectangle 9">
            <a:extLst>
              <a:ext uri="{FF2B5EF4-FFF2-40B4-BE49-F238E27FC236}">
                <a16:creationId xmlns:a16="http://schemas.microsoft.com/office/drawing/2014/main" id="{886459DA-FBAF-9599-FABE-9C2E44874995}"/>
              </a:ext>
            </a:extLst>
          </p:cNvPr>
          <p:cNvSpPr/>
          <p:nvPr/>
        </p:nvSpPr>
        <p:spPr>
          <a:xfrm>
            <a:off x="0" y="4343400"/>
            <a:ext cx="12192000" cy="304800"/>
          </a:xfrm>
          <a:prstGeom prst="rect">
            <a:avLst/>
          </a:prstGeom>
          <a:solidFill>
            <a:schemeClr val="bg1">
              <a:lumMod val="85000"/>
              <a:alpha val="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0783E43-E914-90C7-9D28-3A60C4B78D67}"/>
              </a:ext>
            </a:extLst>
          </p:cNvPr>
          <p:cNvSpPr/>
          <p:nvPr/>
        </p:nvSpPr>
        <p:spPr>
          <a:xfrm>
            <a:off x="0" y="4648200"/>
            <a:ext cx="12192000" cy="381000"/>
          </a:xfrm>
          <a:prstGeom prst="rect">
            <a:avLst/>
          </a:prstGeom>
          <a:solidFill>
            <a:schemeClr val="bg1">
              <a:lumMod val="85000"/>
              <a:alpha val="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7709570-7E4F-B9BB-D44A-861E214C105F}"/>
              </a:ext>
            </a:extLst>
          </p:cNvPr>
          <p:cNvSpPr/>
          <p:nvPr/>
        </p:nvSpPr>
        <p:spPr>
          <a:xfrm>
            <a:off x="0" y="5029200"/>
            <a:ext cx="12192000" cy="1143000"/>
          </a:xfrm>
          <a:prstGeom prst="rect">
            <a:avLst/>
          </a:prstGeom>
          <a:solidFill>
            <a:schemeClr val="bg1">
              <a:lumMod val="85000"/>
              <a:alpha val="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6320D921-1539-4047-A69F-8B10C4F7153A}"/>
              </a:ext>
            </a:extLst>
          </p:cNvPr>
          <p:cNvGrpSpPr/>
          <p:nvPr/>
        </p:nvGrpSpPr>
        <p:grpSpPr>
          <a:xfrm>
            <a:off x="10134600" y="3821654"/>
            <a:ext cx="1735567" cy="533400"/>
            <a:chOff x="10134600" y="3821654"/>
            <a:chExt cx="1735567" cy="533400"/>
          </a:xfrm>
        </p:grpSpPr>
        <p:sp>
          <p:nvSpPr>
            <p:cNvPr id="13" name="Arrow: Down 12">
              <a:extLst>
                <a:ext uri="{FF2B5EF4-FFF2-40B4-BE49-F238E27FC236}">
                  <a16:creationId xmlns:a16="http://schemas.microsoft.com/office/drawing/2014/main" id="{E836BBD5-7A04-14C5-8165-2D19993DAA9C}"/>
                </a:ext>
              </a:extLst>
            </p:cNvPr>
            <p:cNvSpPr/>
            <p:nvPr/>
          </p:nvSpPr>
          <p:spPr>
            <a:xfrm>
              <a:off x="11565367" y="3821654"/>
              <a:ext cx="304800" cy="533400"/>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F56910AF-4FB0-A4F2-A825-1AB7A5BEFD86}"/>
                </a:ext>
              </a:extLst>
            </p:cNvPr>
            <p:cNvSpPr txBox="1"/>
            <p:nvPr/>
          </p:nvSpPr>
          <p:spPr>
            <a:xfrm>
              <a:off x="10134600" y="3852446"/>
              <a:ext cx="1409360" cy="338554"/>
            </a:xfrm>
            <a:prstGeom prst="rect">
              <a:avLst/>
            </a:prstGeom>
            <a:noFill/>
          </p:spPr>
          <p:txBody>
            <a:bodyPr wrap="none" rtlCol="0">
              <a:spAutoFit/>
            </a:bodyPr>
            <a:lstStyle/>
            <a:p>
              <a:pPr algn="r"/>
              <a:r>
                <a:rPr lang="en-US" sz="1600" dirty="0">
                  <a:latin typeface="Open Sans" panose="020B0606030504020204" pitchFamily="34" charset="0"/>
                  <a:ea typeface="Open Sans" panose="020B0606030504020204" pitchFamily="34" charset="0"/>
                  <a:cs typeface="Open Sans" panose="020B0606030504020204" pitchFamily="34" charset="0"/>
                </a:rPr>
                <a:t>Profile Menu</a:t>
              </a:r>
            </a:p>
          </p:txBody>
        </p:sp>
      </p:grpSp>
    </p:spTree>
    <p:extLst>
      <p:ext uri="{BB962C8B-B14F-4D97-AF65-F5344CB8AC3E}">
        <p14:creationId xmlns:p14="http://schemas.microsoft.com/office/powerpoint/2010/main" val="1814966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89DA8-87F7-103C-B994-D3D3DE9ABE40}"/>
              </a:ext>
            </a:extLst>
          </p:cNvPr>
          <p:cNvSpPr>
            <a:spLocks noGrp="1"/>
          </p:cNvSpPr>
          <p:nvPr>
            <p:ph type="title"/>
          </p:nvPr>
        </p:nvSpPr>
        <p:spPr/>
        <p:txBody>
          <a:bodyPr/>
          <a:lstStyle/>
          <a:p>
            <a:r>
              <a:rPr lang="en-US" dirty="0"/>
              <a:t>platform navigation (cont.)</a:t>
            </a:r>
          </a:p>
        </p:txBody>
      </p:sp>
      <p:sp>
        <p:nvSpPr>
          <p:cNvPr id="3" name="Content Placeholder 2">
            <a:extLst>
              <a:ext uri="{FF2B5EF4-FFF2-40B4-BE49-F238E27FC236}">
                <a16:creationId xmlns:a16="http://schemas.microsoft.com/office/drawing/2014/main" id="{D0DF8262-4B93-1E0A-EC6F-A7F346811B9D}"/>
              </a:ext>
            </a:extLst>
          </p:cNvPr>
          <p:cNvSpPr>
            <a:spLocks noGrp="1"/>
          </p:cNvSpPr>
          <p:nvPr>
            <p:ph idx="1"/>
          </p:nvPr>
        </p:nvSpPr>
        <p:spPr>
          <a:xfrm>
            <a:off x="609600" y="1313688"/>
            <a:ext cx="10972800" cy="2039112"/>
          </a:xfrm>
        </p:spPr>
        <p:txBody>
          <a:bodyPr/>
          <a:lstStyle/>
          <a:p>
            <a:r>
              <a:rPr lang="en-US" sz="2800" b="1" dirty="0"/>
              <a:t>My Account: </a:t>
            </a:r>
            <a:r>
              <a:rPr lang="en-US" sz="2800" dirty="0"/>
              <a:t>First submenu under Members menu in Main Menu</a:t>
            </a:r>
          </a:p>
          <a:p>
            <a:r>
              <a:rPr lang="en-US" sz="2800" b="1" dirty="0"/>
              <a:t>My Dashboard: </a:t>
            </a:r>
            <a:r>
              <a:rPr lang="en-US" sz="2800" dirty="0"/>
              <a:t>Second submenu under Members menu in Main Menu</a:t>
            </a:r>
          </a:p>
          <a:p>
            <a:pPr marL="0" indent="0">
              <a:buNone/>
            </a:pPr>
            <a:endParaRPr lang="en-US" dirty="0"/>
          </a:p>
        </p:txBody>
      </p:sp>
      <p:sp>
        <p:nvSpPr>
          <p:cNvPr id="4" name="Date Placeholder 3">
            <a:extLst>
              <a:ext uri="{FF2B5EF4-FFF2-40B4-BE49-F238E27FC236}">
                <a16:creationId xmlns:a16="http://schemas.microsoft.com/office/drawing/2014/main" id="{014918A5-2C6E-25B5-305E-2AB75DC1FF40}"/>
              </a:ext>
            </a:extLst>
          </p:cNvPr>
          <p:cNvSpPr>
            <a:spLocks noGrp="1"/>
          </p:cNvSpPr>
          <p:nvPr>
            <p:ph type="dt" sz="half" idx="10"/>
          </p:nvPr>
        </p:nvSpPr>
        <p:spPr/>
        <p:txBody>
          <a:bodyPr/>
          <a:lstStyle/>
          <a:p>
            <a:fld id="{A94B6BB9-CF0B-406A-82E7-D3875490259F}" type="datetime1">
              <a:rPr lang="en-US" smtClean="0"/>
              <a:t>9/19/2023</a:t>
            </a:fld>
            <a:endParaRPr lang="en-US"/>
          </a:p>
        </p:txBody>
      </p:sp>
      <p:sp>
        <p:nvSpPr>
          <p:cNvPr id="5" name="Footer Placeholder 4">
            <a:extLst>
              <a:ext uri="{FF2B5EF4-FFF2-40B4-BE49-F238E27FC236}">
                <a16:creationId xmlns:a16="http://schemas.microsoft.com/office/drawing/2014/main" id="{E7D86558-44BA-A68F-1971-4E555A78A6A3}"/>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9A05551F-9D26-ED85-6E23-FFDF1DE3B5D1}"/>
              </a:ext>
            </a:extLst>
          </p:cNvPr>
          <p:cNvSpPr>
            <a:spLocks noGrp="1"/>
          </p:cNvSpPr>
          <p:nvPr>
            <p:ph type="sldNum" sz="quarter" idx="12"/>
          </p:nvPr>
        </p:nvSpPr>
        <p:spPr/>
        <p:txBody>
          <a:bodyPr/>
          <a:lstStyle/>
          <a:p>
            <a:fld id="{4C802FFF-FF7E-41D4-93FE-7ED82BE4B0B9}" type="slidenum">
              <a:rPr lang="en-US" smtClean="0"/>
              <a:pPr/>
              <a:t>8</a:t>
            </a:fld>
            <a:endParaRPr lang="en-US"/>
          </a:p>
        </p:txBody>
      </p:sp>
      <p:pic>
        <p:nvPicPr>
          <p:cNvPr id="12" name="Picture 11" descr="A screenshot of a computer&#10;&#10;Description automatically generated with medium confidence">
            <a:extLst>
              <a:ext uri="{FF2B5EF4-FFF2-40B4-BE49-F238E27FC236}">
                <a16:creationId xmlns:a16="http://schemas.microsoft.com/office/drawing/2014/main" id="{43C84017-E59E-0B92-85F1-D08891ACD2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276600"/>
            <a:ext cx="12192000" cy="2660882"/>
          </a:xfrm>
          <a:prstGeom prst="rect">
            <a:avLst/>
          </a:prstGeom>
        </p:spPr>
      </p:pic>
      <p:sp>
        <p:nvSpPr>
          <p:cNvPr id="13" name="Rectangle 12">
            <a:extLst>
              <a:ext uri="{FF2B5EF4-FFF2-40B4-BE49-F238E27FC236}">
                <a16:creationId xmlns:a16="http://schemas.microsoft.com/office/drawing/2014/main" id="{75F25966-54DB-799C-1FCD-4473D4C531E6}"/>
              </a:ext>
            </a:extLst>
          </p:cNvPr>
          <p:cNvSpPr/>
          <p:nvPr/>
        </p:nvSpPr>
        <p:spPr>
          <a:xfrm>
            <a:off x="9601200" y="5134937"/>
            <a:ext cx="2590800" cy="427663"/>
          </a:xfrm>
          <a:prstGeom prst="rect">
            <a:avLst/>
          </a:prstGeom>
          <a:solidFill>
            <a:schemeClr val="accent1">
              <a:alpha val="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EC0A104-D432-A772-224D-2E693528B207}"/>
              </a:ext>
            </a:extLst>
          </p:cNvPr>
          <p:cNvSpPr/>
          <p:nvPr/>
        </p:nvSpPr>
        <p:spPr>
          <a:xfrm>
            <a:off x="9601200" y="5556482"/>
            <a:ext cx="2590800" cy="387118"/>
          </a:xfrm>
          <a:prstGeom prst="rect">
            <a:avLst/>
          </a:prstGeom>
          <a:solidFill>
            <a:schemeClr val="accent1">
              <a:alpha val="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7F03AC4B-E886-BE2A-D9F8-BE6CC058197D}"/>
              </a:ext>
            </a:extLst>
          </p:cNvPr>
          <p:cNvGrpSpPr/>
          <p:nvPr/>
        </p:nvGrpSpPr>
        <p:grpSpPr>
          <a:xfrm>
            <a:off x="8331077" y="3886200"/>
            <a:ext cx="2032123" cy="533400"/>
            <a:chOff x="9838044" y="3821654"/>
            <a:chExt cx="2032123" cy="533400"/>
          </a:xfrm>
        </p:grpSpPr>
        <p:sp>
          <p:nvSpPr>
            <p:cNvPr id="16" name="Arrow: Down 15">
              <a:extLst>
                <a:ext uri="{FF2B5EF4-FFF2-40B4-BE49-F238E27FC236}">
                  <a16:creationId xmlns:a16="http://schemas.microsoft.com/office/drawing/2014/main" id="{F877D352-7F08-89C4-10A9-F38C4CACF337}"/>
                </a:ext>
              </a:extLst>
            </p:cNvPr>
            <p:cNvSpPr/>
            <p:nvPr/>
          </p:nvSpPr>
          <p:spPr>
            <a:xfrm>
              <a:off x="11565367" y="3821654"/>
              <a:ext cx="304800" cy="533400"/>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B41916E5-1744-852E-7285-66461370AFBA}"/>
                </a:ext>
              </a:extLst>
            </p:cNvPr>
            <p:cNvSpPr txBox="1"/>
            <p:nvPr/>
          </p:nvSpPr>
          <p:spPr>
            <a:xfrm>
              <a:off x="9838044" y="3852446"/>
              <a:ext cx="1705916" cy="338554"/>
            </a:xfrm>
            <a:prstGeom prst="rect">
              <a:avLst/>
            </a:prstGeom>
            <a:noFill/>
          </p:spPr>
          <p:txBody>
            <a:bodyPr wrap="none" rtlCol="0">
              <a:spAutoFit/>
            </a:bodyPr>
            <a:lstStyle/>
            <a:p>
              <a:pPr algn="r"/>
              <a:r>
                <a:rPr lang="en-US" sz="1600" dirty="0">
                  <a:solidFill>
                    <a:srgbClr val="FFFF00"/>
                  </a:solidFill>
                  <a:latin typeface="Open Sans" panose="020B0606030504020204" pitchFamily="34" charset="0"/>
                  <a:ea typeface="Open Sans" panose="020B0606030504020204" pitchFamily="34" charset="0"/>
                  <a:cs typeface="Open Sans" panose="020B0606030504020204" pitchFamily="34" charset="0"/>
                </a:rPr>
                <a:t>Members Menu</a:t>
              </a:r>
            </a:p>
          </p:txBody>
        </p:sp>
      </p:grpSp>
      <p:grpSp>
        <p:nvGrpSpPr>
          <p:cNvPr id="20" name="Group 19">
            <a:extLst>
              <a:ext uri="{FF2B5EF4-FFF2-40B4-BE49-F238E27FC236}">
                <a16:creationId xmlns:a16="http://schemas.microsoft.com/office/drawing/2014/main" id="{9D4832FC-34C1-DE28-2406-D3A02123E770}"/>
              </a:ext>
            </a:extLst>
          </p:cNvPr>
          <p:cNvGrpSpPr/>
          <p:nvPr/>
        </p:nvGrpSpPr>
        <p:grpSpPr>
          <a:xfrm>
            <a:off x="1447800" y="3180811"/>
            <a:ext cx="709192" cy="748078"/>
            <a:chOff x="1447800" y="3180811"/>
            <a:chExt cx="709192" cy="748078"/>
          </a:xfrm>
        </p:grpSpPr>
        <p:sp>
          <p:nvSpPr>
            <p:cNvPr id="18" name="Rectangle 17">
              <a:extLst>
                <a:ext uri="{FF2B5EF4-FFF2-40B4-BE49-F238E27FC236}">
                  <a16:creationId xmlns:a16="http://schemas.microsoft.com/office/drawing/2014/main" id="{56EB6619-C191-A389-1B85-2940F13C7A8B}"/>
                </a:ext>
              </a:extLst>
            </p:cNvPr>
            <p:cNvSpPr/>
            <p:nvPr/>
          </p:nvSpPr>
          <p:spPr>
            <a:xfrm>
              <a:off x="1447800" y="3581400"/>
              <a:ext cx="381000" cy="347489"/>
            </a:xfrm>
            <a:prstGeom prst="rect">
              <a:avLst/>
            </a:prstGeom>
            <a:solidFill>
              <a:schemeClr val="accent1">
                <a:alpha val="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rrow: Down 18">
              <a:extLst>
                <a:ext uri="{FF2B5EF4-FFF2-40B4-BE49-F238E27FC236}">
                  <a16:creationId xmlns:a16="http://schemas.microsoft.com/office/drawing/2014/main" id="{7BF4B89C-0A93-E5E5-EA97-9B3D72BD7E43}"/>
                </a:ext>
              </a:extLst>
            </p:cNvPr>
            <p:cNvSpPr/>
            <p:nvPr/>
          </p:nvSpPr>
          <p:spPr>
            <a:xfrm rot="2700000">
              <a:off x="1800621" y="3003782"/>
              <a:ext cx="179341" cy="533400"/>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172877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35FA5-9E6B-36F8-9738-E7A688D5C24F}"/>
              </a:ext>
            </a:extLst>
          </p:cNvPr>
          <p:cNvSpPr>
            <a:spLocks noGrp="1"/>
          </p:cNvSpPr>
          <p:nvPr>
            <p:ph type="title"/>
          </p:nvPr>
        </p:nvSpPr>
        <p:spPr/>
        <p:txBody>
          <a:bodyPr/>
          <a:lstStyle/>
          <a:p>
            <a:r>
              <a:rPr lang="en-US" dirty="0"/>
              <a:t>login form</a:t>
            </a:r>
          </a:p>
        </p:txBody>
      </p:sp>
      <p:sp>
        <p:nvSpPr>
          <p:cNvPr id="3" name="Content Placeholder 2">
            <a:extLst>
              <a:ext uri="{FF2B5EF4-FFF2-40B4-BE49-F238E27FC236}">
                <a16:creationId xmlns:a16="http://schemas.microsoft.com/office/drawing/2014/main" id="{7D697308-A2C3-2521-8340-0501978AA982}"/>
              </a:ext>
            </a:extLst>
          </p:cNvPr>
          <p:cNvSpPr>
            <a:spLocks noGrp="1"/>
          </p:cNvSpPr>
          <p:nvPr>
            <p:ph idx="1"/>
          </p:nvPr>
        </p:nvSpPr>
        <p:spPr>
          <a:xfrm>
            <a:off x="609600" y="1676400"/>
            <a:ext cx="5715000" cy="4572000"/>
          </a:xfrm>
        </p:spPr>
        <p:txBody>
          <a:bodyPr>
            <a:normAutofit/>
          </a:bodyPr>
          <a:lstStyle/>
          <a:p>
            <a:r>
              <a:rPr lang="en-US" sz="3200" dirty="0"/>
              <a:t> Login credentials include:</a:t>
            </a:r>
          </a:p>
          <a:p>
            <a:endParaRPr lang="en-US" sz="3200" dirty="0"/>
          </a:p>
          <a:p>
            <a:pPr marL="920750" lvl="1" indent="-457200">
              <a:buFont typeface="Georgia" panose="02040502050405020303" pitchFamily="18" charset="0"/>
              <a:buChar char="□"/>
            </a:pPr>
            <a:r>
              <a:rPr lang="en-US" sz="2400" dirty="0"/>
              <a:t>Site URL</a:t>
            </a:r>
          </a:p>
          <a:p>
            <a:pPr marL="920750" lvl="1" indent="-457200">
              <a:buFont typeface="Georgia" panose="02040502050405020303" pitchFamily="18" charset="0"/>
              <a:buChar char="□"/>
            </a:pPr>
            <a:r>
              <a:rPr lang="en-US" sz="2400" dirty="0"/>
              <a:t>Username or Email Address</a:t>
            </a:r>
          </a:p>
          <a:p>
            <a:pPr marL="920750" lvl="1" indent="-457200">
              <a:buFont typeface="Georgia" panose="02040502050405020303" pitchFamily="18" charset="0"/>
              <a:buChar char="□"/>
            </a:pPr>
            <a:r>
              <a:rPr lang="en-US" sz="2400" dirty="0"/>
              <a:t>Password</a:t>
            </a:r>
          </a:p>
          <a:p>
            <a:pPr marL="0" indent="0">
              <a:buNone/>
            </a:pPr>
            <a:endParaRPr lang="en-US" dirty="0"/>
          </a:p>
        </p:txBody>
      </p:sp>
      <p:sp>
        <p:nvSpPr>
          <p:cNvPr id="4" name="Date Placeholder 3">
            <a:extLst>
              <a:ext uri="{FF2B5EF4-FFF2-40B4-BE49-F238E27FC236}">
                <a16:creationId xmlns:a16="http://schemas.microsoft.com/office/drawing/2014/main" id="{0AA4FF63-B346-C064-593D-15C9F0C3D19A}"/>
              </a:ext>
            </a:extLst>
          </p:cNvPr>
          <p:cNvSpPr>
            <a:spLocks noGrp="1"/>
          </p:cNvSpPr>
          <p:nvPr>
            <p:ph type="dt" sz="half" idx="10"/>
          </p:nvPr>
        </p:nvSpPr>
        <p:spPr/>
        <p:txBody>
          <a:bodyPr/>
          <a:lstStyle/>
          <a:p>
            <a:fld id="{A066B5D4-EA64-4391-843B-8539B95EA77E}" type="datetime1">
              <a:rPr lang="en-US" smtClean="0"/>
              <a:t>9/19/2023</a:t>
            </a:fld>
            <a:endParaRPr lang="en-US"/>
          </a:p>
        </p:txBody>
      </p:sp>
      <p:sp>
        <p:nvSpPr>
          <p:cNvPr id="5" name="Footer Placeholder 4">
            <a:extLst>
              <a:ext uri="{FF2B5EF4-FFF2-40B4-BE49-F238E27FC236}">
                <a16:creationId xmlns:a16="http://schemas.microsoft.com/office/drawing/2014/main" id="{C81D4DCF-1EDA-3DA2-C697-ACC2DB4FC5CA}"/>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14F6E68B-54EA-C1D3-544A-14CA78F51B0D}"/>
              </a:ext>
            </a:extLst>
          </p:cNvPr>
          <p:cNvSpPr>
            <a:spLocks noGrp="1"/>
          </p:cNvSpPr>
          <p:nvPr>
            <p:ph type="sldNum" sz="quarter" idx="12"/>
          </p:nvPr>
        </p:nvSpPr>
        <p:spPr/>
        <p:txBody>
          <a:bodyPr/>
          <a:lstStyle/>
          <a:p>
            <a:fld id="{4C802FFF-FF7E-41D4-93FE-7ED82BE4B0B9}" type="slidenum">
              <a:rPr lang="en-US" smtClean="0"/>
              <a:pPr/>
              <a:t>9</a:t>
            </a:fld>
            <a:endParaRPr lang="en-US"/>
          </a:p>
        </p:txBody>
      </p:sp>
      <p:pic>
        <p:nvPicPr>
          <p:cNvPr id="8" name="Picture 7" descr="A screenshot of a login page&#10;&#10;Description automatically generated with medium confidence">
            <a:extLst>
              <a:ext uri="{FF2B5EF4-FFF2-40B4-BE49-F238E27FC236}">
                <a16:creationId xmlns:a16="http://schemas.microsoft.com/office/drawing/2014/main" id="{9766BE03-8F7A-AA3A-5AD2-639FBA93195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88326" y="1691341"/>
            <a:ext cx="5159709" cy="4534289"/>
          </a:xfrm>
          <a:prstGeom prst="rect">
            <a:avLst/>
          </a:prstGeom>
          <a:solidFill>
            <a:schemeClr val="tx1"/>
          </a:solidFill>
          <a:ln>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5444421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35FA5-9E6B-36F8-9738-E7A688D5C24F}"/>
              </a:ext>
            </a:extLst>
          </p:cNvPr>
          <p:cNvSpPr>
            <a:spLocks noGrp="1"/>
          </p:cNvSpPr>
          <p:nvPr>
            <p:ph type="title"/>
          </p:nvPr>
        </p:nvSpPr>
        <p:spPr/>
        <p:txBody>
          <a:bodyPr/>
          <a:lstStyle/>
          <a:p>
            <a:r>
              <a:rPr lang="en-US" dirty="0"/>
              <a:t>single sign-on (SSO)</a:t>
            </a:r>
          </a:p>
        </p:txBody>
      </p:sp>
      <p:sp>
        <p:nvSpPr>
          <p:cNvPr id="3" name="Content Placeholder 2">
            <a:extLst>
              <a:ext uri="{FF2B5EF4-FFF2-40B4-BE49-F238E27FC236}">
                <a16:creationId xmlns:a16="http://schemas.microsoft.com/office/drawing/2014/main" id="{7D697308-A2C3-2521-8340-0501978AA982}"/>
              </a:ext>
            </a:extLst>
          </p:cNvPr>
          <p:cNvSpPr>
            <a:spLocks noGrp="1"/>
          </p:cNvSpPr>
          <p:nvPr>
            <p:ph idx="1"/>
          </p:nvPr>
        </p:nvSpPr>
        <p:spPr>
          <a:xfrm>
            <a:off x="609600" y="1524000"/>
            <a:ext cx="6248400" cy="4724400"/>
          </a:xfrm>
        </p:spPr>
        <p:txBody>
          <a:bodyPr>
            <a:normAutofit/>
          </a:bodyPr>
          <a:lstStyle/>
          <a:p>
            <a:pPr marL="0" indent="0">
              <a:buNone/>
            </a:pPr>
            <a:r>
              <a:rPr lang="en-US" u="sng" dirty="0"/>
              <a:t>Single Sign-on Steps</a:t>
            </a:r>
          </a:p>
          <a:p>
            <a:pPr marL="457200" indent="-457200">
              <a:buFont typeface="+mj-lt"/>
              <a:buAutoNum type="arabicPeriod"/>
            </a:pPr>
            <a:endParaRPr lang="en-US" dirty="0"/>
          </a:p>
          <a:p>
            <a:pPr marL="457200" indent="-457200">
              <a:buFont typeface="+mj-lt"/>
              <a:buAutoNum type="arabicPeriod"/>
            </a:pPr>
            <a:r>
              <a:rPr lang="en-US" sz="2400" dirty="0"/>
              <a:t>Visit the OLC Portal (Main Site)</a:t>
            </a:r>
          </a:p>
          <a:p>
            <a:pPr marL="457200" indent="-457200">
              <a:buFont typeface="+mj-lt"/>
              <a:buAutoNum type="arabicPeriod"/>
            </a:pPr>
            <a:endParaRPr lang="en-US" sz="2400" dirty="0"/>
          </a:p>
          <a:p>
            <a:pPr marL="457200" indent="-457200">
              <a:buFont typeface="+mj-lt"/>
              <a:buAutoNum type="arabicPeriod"/>
            </a:pPr>
            <a:r>
              <a:rPr lang="en-US" sz="2400" dirty="0"/>
              <a:t>Use access credentials to login to OLC Portal first.</a:t>
            </a:r>
          </a:p>
          <a:p>
            <a:pPr marL="457200" indent="-457200">
              <a:buFont typeface="+mj-lt"/>
              <a:buAutoNum type="arabicPeriod"/>
            </a:pPr>
            <a:endParaRPr lang="en-US" sz="2400" dirty="0"/>
          </a:p>
          <a:p>
            <a:pPr marL="457200" indent="-457200">
              <a:buFont typeface="+mj-lt"/>
              <a:buAutoNum type="arabicPeriod"/>
            </a:pPr>
            <a:r>
              <a:rPr lang="en-US" sz="2400" dirty="0"/>
              <a:t>Visit any one of the other sites and login by clicking the </a:t>
            </a:r>
            <a:r>
              <a:rPr lang="en-US" sz="2400" b="1" dirty="0"/>
              <a:t>OLC User Login </a:t>
            </a:r>
            <a:r>
              <a:rPr lang="en-US" sz="2400" dirty="0"/>
              <a:t>button on the homepage.</a:t>
            </a:r>
          </a:p>
        </p:txBody>
      </p:sp>
      <p:sp>
        <p:nvSpPr>
          <p:cNvPr id="4" name="Date Placeholder 3">
            <a:extLst>
              <a:ext uri="{FF2B5EF4-FFF2-40B4-BE49-F238E27FC236}">
                <a16:creationId xmlns:a16="http://schemas.microsoft.com/office/drawing/2014/main" id="{0AA4FF63-B346-C064-593D-15C9F0C3D19A}"/>
              </a:ext>
            </a:extLst>
          </p:cNvPr>
          <p:cNvSpPr>
            <a:spLocks noGrp="1"/>
          </p:cNvSpPr>
          <p:nvPr>
            <p:ph type="dt" sz="half" idx="10"/>
          </p:nvPr>
        </p:nvSpPr>
        <p:spPr/>
        <p:txBody>
          <a:bodyPr/>
          <a:lstStyle/>
          <a:p>
            <a:fld id="{C1CD1986-6761-4404-A281-D1826546C21C}" type="datetime1">
              <a:rPr lang="en-US" smtClean="0"/>
              <a:t>9/19/2023</a:t>
            </a:fld>
            <a:endParaRPr lang="en-US"/>
          </a:p>
        </p:txBody>
      </p:sp>
      <p:sp>
        <p:nvSpPr>
          <p:cNvPr id="5" name="Footer Placeholder 4">
            <a:extLst>
              <a:ext uri="{FF2B5EF4-FFF2-40B4-BE49-F238E27FC236}">
                <a16:creationId xmlns:a16="http://schemas.microsoft.com/office/drawing/2014/main" id="{C81D4DCF-1EDA-3DA2-C697-ACC2DB4FC5CA}"/>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14F6E68B-54EA-C1D3-544A-14CA78F51B0D}"/>
              </a:ext>
            </a:extLst>
          </p:cNvPr>
          <p:cNvSpPr>
            <a:spLocks noGrp="1"/>
          </p:cNvSpPr>
          <p:nvPr>
            <p:ph type="sldNum" sz="quarter" idx="12"/>
          </p:nvPr>
        </p:nvSpPr>
        <p:spPr/>
        <p:txBody>
          <a:bodyPr/>
          <a:lstStyle/>
          <a:p>
            <a:fld id="{4C802FFF-FF7E-41D4-93FE-7ED82BE4B0B9}" type="slidenum">
              <a:rPr lang="en-US" smtClean="0"/>
              <a:pPr/>
              <a:t>10</a:t>
            </a:fld>
            <a:endParaRPr lang="en-US"/>
          </a:p>
        </p:txBody>
      </p:sp>
      <p:sp>
        <p:nvSpPr>
          <p:cNvPr id="7" name="TextBox 6">
            <a:extLst>
              <a:ext uri="{FF2B5EF4-FFF2-40B4-BE49-F238E27FC236}">
                <a16:creationId xmlns:a16="http://schemas.microsoft.com/office/drawing/2014/main" id="{F590793D-284C-CD2E-A337-F8472A2B773C}"/>
              </a:ext>
            </a:extLst>
          </p:cNvPr>
          <p:cNvSpPr txBox="1"/>
          <p:nvPr/>
        </p:nvSpPr>
        <p:spPr>
          <a:xfrm>
            <a:off x="8144038" y="2533022"/>
            <a:ext cx="2904962" cy="3046988"/>
          </a:xfrm>
          <a:prstGeom prst="rect">
            <a:avLst/>
          </a:prstGeom>
          <a:noFill/>
        </p:spPr>
        <p:txBody>
          <a:bodyPr wrap="none" rtlCol="0">
            <a:spAutoFit/>
          </a:bodyP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OLC Support Desk</a:t>
            </a:r>
          </a:p>
          <a:p>
            <a:pPr algn="ctr"/>
            <a:endParaRPr lang="en-US" sz="2400" dirty="0">
              <a:latin typeface="Open Sans" panose="020B0606030504020204" pitchFamily="34" charset="0"/>
              <a:ea typeface="Open Sans" panose="020B0606030504020204" pitchFamily="34" charset="0"/>
              <a:cs typeface="Open Sans" panose="020B0606030504020204" pitchFamily="34" charset="0"/>
            </a:endParaRPr>
          </a:p>
          <a:p>
            <a:pPr algn="ctr"/>
            <a:endParaRPr lang="en-US" sz="2400" dirty="0">
              <a:latin typeface="Open Sans" panose="020B0606030504020204" pitchFamily="34" charset="0"/>
              <a:ea typeface="Open Sans" panose="020B0606030504020204" pitchFamily="34" charset="0"/>
              <a:cs typeface="Open Sans" panose="020B0606030504020204" pitchFamily="34" charset="0"/>
            </a:endParaRPr>
          </a:p>
          <a:p>
            <a:pPr algn="ctr"/>
            <a:endParaRPr lang="en-US" sz="2400" dirty="0">
              <a:latin typeface="Open Sans" panose="020B0606030504020204" pitchFamily="34" charset="0"/>
              <a:ea typeface="Open Sans" panose="020B0606030504020204" pitchFamily="34" charset="0"/>
              <a:cs typeface="Open Sans" panose="020B0606030504020204" pitchFamily="34" charset="0"/>
            </a:endParaRPr>
          </a:p>
          <a:p>
            <a:pPr algn="ctr"/>
            <a:r>
              <a:rPr lang="en-US" sz="2400" dirty="0">
                <a:latin typeface="Open Sans" panose="020B0606030504020204" pitchFamily="34" charset="0"/>
                <a:ea typeface="Open Sans" panose="020B0606030504020204" pitchFamily="34" charset="0"/>
                <a:cs typeface="Open Sans" panose="020B0606030504020204" pitchFamily="34" charset="0"/>
              </a:rPr>
              <a:t>RITMO Community</a:t>
            </a:r>
          </a:p>
          <a:p>
            <a:pPr algn="ctr"/>
            <a:endParaRPr lang="en-US" sz="2400" dirty="0">
              <a:latin typeface="Open Sans" panose="020B0606030504020204" pitchFamily="34" charset="0"/>
              <a:ea typeface="Open Sans" panose="020B0606030504020204" pitchFamily="34" charset="0"/>
              <a:cs typeface="Open Sans" panose="020B0606030504020204" pitchFamily="34" charset="0"/>
            </a:endParaRPr>
          </a:p>
          <a:p>
            <a:pPr algn="ctr"/>
            <a:r>
              <a:rPr lang="en-US" sz="2400" dirty="0">
                <a:latin typeface="Open Sans" panose="020B0606030504020204" pitchFamily="34" charset="0"/>
                <a:ea typeface="Open Sans" panose="020B0606030504020204" pitchFamily="34" charset="0"/>
                <a:cs typeface="Open Sans" panose="020B0606030504020204" pitchFamily="34" charset="0"/>
              </a:rPr>
              <a:t>BP Community </a:t>
            </a:r>
          </a:p>
          <a:p>
            <a:pPr algn="ctr"/>
            <a:r>
              <a:rPr lang="en-US" sz="2400" dirty="0">
                <a:latin typeface="Open Sans" panose="020B0606030504020204" pitchFamily="34" charset="0"/>
                <a:ea typeface="Open Sans" panose="020B0606030504020204" pitchFamily="34" charset="0"/>
                <a:cs typeface="Open Sans" panose="020B0606030504020204" pitchFamily="34" charset="0"/>
              </a:rPr>
              <a:t>(not available yet)</a:t>
            </a:r>
          </a:p>
        </p:txBody>
      </p:sp>
      <p:pic>
        <p:nvPicPr>
          <p:cNvPr id="9" name="Picture 8" descr="A pink background with white text&#10;&#10;Description automatically generated with low confidence">
            <a:extLst>
              <a:ext uri="{FF2B5EF4-FFF2-40B4-BE49-F238E27FC236}">
                <a16:creationId xmlns:a16="http://schemas.microsoft.com/office/drawing/2014/main" id="{F8B8F10F-FE6D-BE2B-A28B-283628C4FF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14415" y="3276600"/>
            <a:ext cx="1890726" cy="533404"/>
          </a:xfrm>
          <a:prstGeom prst="rect">
            <a:avLst/>
          </a:prstGeom>
          <a:effectLst>
            <a:outerShdw blurRad="50800" dist="38100" dir="2700000" algn="tl" rotWithShape="0">
              <a:prstClr val="black">
                <a:alpha val="40000"/>
              </a:prstClr>
            </a:outerShdw>
          </a:effectLst>
        </p:spPr>
      </p:pic>
      <p:pic>
        <p:nvPicPr>
          <p:cNvPr id="11" name="Picture 10" descr="A blue sign with white text&#10;&#10;Description automatically generated with low confidence">
            <a:extLst>
              <a:ext uri="{FF2B5EF4-FFF2-40B4-BE49-F238E27FC236}">
                <a16:creationId xmlns:a16="http://schemas.microsoft.com/office/drawing/2014/main" id="{62052280-69B8-EEC1-C65B-1C98BF73E6B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01865" y="1905000"/>
            <a:ext cx="1915827" cy="517948"/>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6192179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35FA5-9E6B-36F8-9738-E7A688D5C24F}"/>
              </a:ext>
            </a:extLst>
          </p:cNvPr>
          <p:cNvSpPr>
            <a:spLocks noGrp="1"/>
          </p:cNvSpPr>
          <p:nvPr>
            <p:ph type="title"/>
          </p:nvPr>
        </p:nvSpPr>
        <p:spPr/>
        <p:txBody>
          <a:bodyPr/>
          <a:lstStyle/>
          <a:p>
            <a:r>
              <a:rPr lang="en-US" dirty="0"/>
              <a:t>service and support</a:t>
            </a:r>
          </a:p>
        </p:txBody>
      </p:sp>
      <p:sp>
        <p:nvSpPr>
          <p:cNvPr id="3" name="Content Placeholder 2">
            <a:extLst>
              <a:ext uri="{FF2B5EF4-FFF2-40B4-BE49-F238E27FC236}">
                <a16:creationId xmlns:a16="http://schemas.microsoft.com/office/drawing/2014/main" id="{7D697308-A2C3-2521-8340-0501978AA982}"/>
              </a:ext>
            </a:extLst>
          </p:cNvPr>
          <p:cNvSpPr>
            <a:spLocks noGrp="1"/>
          </p:cNvSpPr>
          <p:nvPr>
            <p:ph idx="1"/>
          </p:nvPr>
        </p:nvSpPr>
        <p:spPr>
          <a:xfrm>
            <a:off x="609599" y="1447800"/>
            <a:ext cx="6240903" cy="4953000"/>
          </a:xfrm>
        </p:spPr>
        <p:txBody>
          <a:bodyPr>
            <a:normAutofit lnSpcReduction="10000"/>
          </a:bodyPr>
          <a:lstStyle/>
          <a:p>
            <a:r>
              <a:rPr lang="en-US" sz="2400" b="1" dirty="0"/>
              <a:t> Level 1: </a:t>
            </a:r>
            <a:r>
              <a:rPr lang="en-US" sz="2400" dirty="0"/>
              <a:t>This first level is a </a:t>
            </a:r>
            <a:r>
              <a:rPr lang="en-US" sz="2400" u="sng" dirty="0"/>
              <a:t>self-service </a:t>
            </a:r>
            <a:r>
              <a:rPr lang="en-US" sz="2400" dirty="0"/>
              <a:t>option with documentations, tutorials, articles to help you find what you need when needed</a:t>
            </a:r>
          </a:p>
          <a:p>
            <a:endParaRPr lang="en-US" sz="2400" dirty="0"/>
          </a:p>
          <a:p>
            <a:r>
              <a:rPr lang="en-US" sz="2400" dirty="0"/>
              <a:t> </a:t>
            </a:r>
            <a:r>
              <a:rPr lang="en-US" sz="2400" b="1" dirty="0"/>
              <a:t>Level 2: </a:t>
            </a:r>
            <a:r>
              <a:rPr lang="en-US" sz="2400" dirty="0"/>
              <a:t>This second level option is an </a:t>
            </a:r>
            <a:r>
              <a:rPr lang="en-US" sz="2400" u="sng" dirty="0"/>
              <a:t>interactive live chat </a:t>
            </a:r>
            <a:r>
              <a:rPr lang="en-US" sz="2400" dirty="0"/>
              <a:t>with a real person who will answer your direct questions</a:t>
            </a:r>
          </a:p>
          <a:p>
            <a:endParaRPr lang="en-US" sz="2400" dirty="0"/>
          </a:p>
          <a:p>
            <a:r>
              <a:rPr lang="en-US" sz="2400" b="1" dirty="0"/>
              <a:t> Level 3: </a:t>
            </a:r>
            <a:r>
              <a:rPr lang="en-US" sz="2400" dirty="0"/>
              <a:t>This third level is an </a:t>
            </a:r>
            <a:r>
              <a:rPr lang="en-US" sz="2400" u="sng" dirty="0"/>
              <a:t>advance support</a:t>
            </a:r>
            <a:r>
              <a:rPr lang="en-US" sz="2400" dirty="0"/>
              <a:t> option for when you need more than customer service but technical assistance with an uncommon issue</a:t>
            </a:r>
          </a:p>
        </p:txBody>
      </p:sp>
      <p:sp>
        <p:nvSpPr>
          <p:cNvPr id="4" name="Date Placeholder 3">
            <a:extLst>
              <a:ext uri="{FF2B5EF4-FFF2-40B4-BE49-F238E27FC236}">
                <a16:creationId xmlns:a16="http://schemas.microsoft.com/office/drawing/2014/main" id="{0AA4FF63-B346-C064-593D-15C9F0C3D19A}"/>
              </a:ext>
            </a:extLst>
          </p:cNvPr>
          <p:cNvSpPr>
            <a:spLocks noGrp="1"/>
          </p:cNvSpPr>
          <p:nvPr>
            <p:ph type="dt" sz="half" idx="10"/>
          </p:nvPr>
        </p:nvSpPr>
        <p:spPr/>
        <p:txBody>
          <a:bodyPr/>
          <a:lstStyle/>
          <a:p>
            <a:fld id="{C1CD1986-6761-4404-A281-D1826546C21C}" type="datetime1">
              <a:rPr lang="en-US" smtClean="0"/>
              <a:t>9/19/2023</a:t>
            </a:fld>
            <a:endParaRPr lang="en-US"/>
          </a:p>
        </p:txBody>
      </p:sp>
      <p:sp>
        <p:nvSpPr>
          <p:cNvPr id="5" name="Footer Placeholder 4">
            <a:extLst>
              <a:ext uri="{FF2B5EF4-FFF2-40B4-BE49-F238E27FC236}">
                <a16:creationId xmlns:a16="http://schemas.microsoft.com/office/drawing/2014/main" id="{C81D4DCF-1EDA-3DA2-C697-ACC2DB4FC5CA}"/>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14F6E68B-54EA-C1D3-544A-14CA78F51B0D}"/>
              </a:ext>
            </a:extLst>
          </p:cNvPr>
          <p:cNvSpPr>
            <a:spLocks noGrp="1"/>
          </p:cNvSpPr>
          <p:nvPr>
            <p:ph type="sldNum" sz="quarter" idx="12"/>
          </p:nvPr>
        </p:nvSpPr>
        <p:spPr/>
        <p:txBody>
          <a:bodyPr/>
          <a:lstStyle/>
          <a:p>
            <a:fld id="{4C802FFF-FF7E-41D4-93FE-7ED82BE4B0B9}" type="slidenum">
              <a:rPr lang="en-US" smtClean="0"/>
              <a:pPr/>
              <a:t>11</a:t>
            </a:fld>
            <a:endParaRPr lang="en-US"/>
          </a:p>
        </p:txBody>
      </p:sp>
      <p:grpSp>
        <p:nvGrpSpPr>
          <p:cNvPr id="11" name="Group 10">
            <a:extLst>
              <a:ext uri="{FF2B5EF4-FFF2-40B4-BE49-F238E27FC236}">
                <a16:creationId xmlns:a16="http://schemas.microsoft.com/office/drawing/2014/main" id="{556B8A79-D154-2CD8-C31D-337993D8C945}"/>
              </a:ext>
            </a:extLst>
          </p:cNvPr>
          <p:cNvGrpSpPr/>
          <p:nvPr/>
        </p:nvGrpSpPr>
        <p:grpSpPr>
          <a:xfrm>
            <a:off x="7239000" y="1828800"/>
            <a:ext cx="4038600" cy="4038600"/>
            <a:chOff x="5468110" y="3960846"/>
            <a:chExt cx="1415287" cy="1415287"/>
          </a:xfrm>
        </p:grpSpPr>
        <p:sp>
          <p:nvSpPr>
            <p:cNvPr id="12" name="Oval 11">
              <a:extLst>
                <a:ext uri="{FF2B5EF4-FFF2-40B4-BE49-F238E27FC236}">
                  <a16:creationId xmlns:a16="http://schemas.microsoft.com/office/drawing/2014/main" id="{4060A016-084B-21D7-695A-5E878F002B81}"/>
                </a:ext>
              </a:extLst>
            </p:cNvPr>
            <p:cNvSpPr/>
            <p:nvPr/>
          </p:nvSpPr>
          <p:spPr>
            <a:xfrm>
              <a:off x="5468110" y="3960846"/>
              <a:ext cx="1415287" cy="1415287"/>
            </a:xfrm>
            <a:prstGeom prst="ellipse">
              <a:avLst/>
            </a:prstGeom>
            <a:solidFill>
              <a:schemeClr val="bg1">
                <a:lumMod val="95000"/>
              </a:schemeClr>
            </a:solidFill>
            <a:ln w="12700">
              <a:solidFill>
                <a:srgbClr val="0066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Graphic 12">
              <a:extLst>
                <a:ext uri="{FF2B5EF4-FFF2-40B4-BE49-F238E27FC236}">
                  <a16:creationId xmlns:a16="http://schemas.microsoft.com/office/drawing/2014/main" id="{819A67CA-40E3-DFDD-691F-C2EB2DC0C69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04252" y="4688267"/>
              <a:ext cx="1143000" cy="336562"/>
            </a:xfrm>
            <a:prstGeom prst="rect">
              <a:avLst/>
            </a:prstGeom>
          </p:spPr>
        </p:pic>
        <p:pic>
          <p:nvPicPr>
            <p:cNvPr id="14" name="Picture 13" descr="A green and white logo&#10;&#10;Description automatically generated with low confidence">
              <a:extLst>
                <a:ext uri="{FF2B5EF4-FFF2-40B4-BE49-F238E27FC236}">
                  <a16:creationId xmlns:a16="http://schemas.microsoft.com/office/drawing/2014/main" id="{AB8CB510-8517-3E7D-F751-6ADEDB65642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35175" y="4108823"/>
              <a:ext cx="481153" cy="481153"/>
            </a:xfrm>
            <a:prstGeom prst="rect">
              <a:avLst/>
            </a:prstGeom>
            <a:effectLst/>
          </p:spPr>
        </p:pic>
      </p:grpSp>
    </p:spTree>
    <p:extLst>
      <p:ext uri="{BB962C8B-B14F-4D97-AF65-F5344CB8AC3E}">
        <p14:creationId xmlns:p14="http://schemas.microsoft.com/office/powerpoint/2010/main" val="42892000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612C2-833B-8542-210C-AB9981B1B748}"/>
              </a:ext>
            </a:extLst>
          </p:cNvPr>
          <p:cNvSpPr>
            <a:spLocks noGrp="1"/>
          </p:cNvSpPr>
          <p:nvPr>
            <p:ph type="title"/>
          </p:nvPr>
        </p:nvSpPr>
        <p:spPr/>
        <p:txBody>
          <a:bodyPr/>
          <a:lstStyle/>
          <a:p>
            <a:r>
              <a:rPr lang="en-US" dirty="0"/>
              <a:t>service and support (cont.)</a:t>
            </a:r>
          </a:p>
        </p:txBody>
      </p:sp>
      <p:sp>
        <p:nvSpPr>
          <p:cNvPr id="3" name="Content Placeholder 2">
            <a:extLst>
              <a:ext uri="{FF2B5EF4-FFF2-40B4-BE49-F238E27FC236}">
                <a16:creationId xmlns:a16="http://schemas.microsoft.com/office/drawing/2014/main" id="{A42A1DF6-A5D8-D448-73D5-08BA799B2DD5}"/>
              </a:ext>
            </a:extLst>
          </p:cNvPr>
          <p:cNvSpPr>
            <a:spLocks noGrp="1"/>
          </p:cNvSpPr>
          <p:nvPr>
            <p:ph idx="1"/>
          </p:nvPr>
        </p:nvSpPr>
        <p:spPr>
          <a:xfrm>
            <a:off x="609600" y="1524000"/>
            <a:ext cx="4191000" cy="4724400"/>
          </a:xfrm>
        </p:spPr>
        <p:txBody>
          <a:bodyPr>
            <a:normAutofit/>
          </a:bodyPr>
          <a:lstStyle/>
          <a:p>
            <a:pPr marL="457200" indent="-457200"/>
            <a:r>
              <a:rPr lang="en-US" sz="2400" dirty="0"/>
              <a:t>Customer service and support can be accessed from two locations:</a:t>
            </a:r>
          </a:p>
          <a:p>
            <a:pPr marL="457200" indent="-457200"/>
            <a:endParaRPr lang="en-US" sz="2400" dirty="0"/>
          </a:p>
          <a:p>
            <a:pPr marL="920750" lvl="1" indent="-457200">
              <a:buFont typeface="Georgia" panose="02040502050405020303" pitchFamily="18" charset="0"/>
              <a:buChar char="□"/>
            </a:pPr>
            <a:r>
              <a:rPr lang="en-US" sz="2400" b="1" dirty="0"/>
              <a:t>Live Chat </a:t>
            </a:r>
            <a:r>
              <a:rPr lang="en-US" sz="2400" dirty="0"/>
              <a:t>on any platform</a:t>
            </a:r>
            <a:endParaRPr lang="en-US" sz="2400" baseline="30000" dirty="0"/>
          </a:p>
          <a:p>
            <a:pPr marL="920750" lvl="1" indent="-457200">
              <a:buFont typeface="Georgia" panose="02040502050405020303" pitchFamily="18" charset="0"/>
              <a:buChar char="□"/>
            </a:pPr>
            <a:r>
              <a:rPr lang="en-US" sz="2400" dirty="0"/>
              <a:t>OLC Support Desk directly from </a:t>
            </a:r>
            <a:r>
              <a:rPr lang="en-US" sz="2400" b="1" dirty="0"/>
              <a:t>My Dashboard</a:t>
            </a:r>
            <a:endParaRPr lang="en-US" sz="2000" b="1" dirty="0"/>
          </a:p>
        </p:txBody>
      </p:sp>
      <p:sp>
        <p:nvSpPr>
          <p:cNvPr id="4" name="Date Placeholder 3">
            <a:extLst>
              <a:ext uri="{FF2B5EF4-FFF2-40B4-BE49-F238E27FC236}">
                <a16:creationId xmlns:a16="http://schemas.microsoft.com/office/drawing/2014/main" id="{B8EBA11B-32FE-9B3C-6A4F-193548230994}"/>
              </a:ext>
            </a:extLst>
          </p:cNvPr>
          <p:cNvSpPr>
            <a:spLocks noGrp="1"/>
          </p:cNvSpPr>
          <p:nvPr>
            <p:ph type="dt" sz="half" idx="10"/>
          </p:nvPr>
        </p:nvSpPr>
        <p:spPr/>
        <p:txBody>
          <a:bodyPr/>
          <a:lstStyle/>
          <a:p>
            <a:fld id="{A94B6BB9-CF0B-406A-82E7-D3875490259F}" type="datetime1">
              <a:rPr lang="en-US" smtClean="0"/>
              <a:t>9/19/2023</a:t>
            </a:fld>
            <a:endParaRPr lang="en-US"/>
          </a:p>
        </p:txBody>
      </p:sp>
      <p:sp>
        <p:nvSpPr>
          <p:cNvPr id="5" name="Footer Placeholder 4">
            <a:extLst>
              <a:ext uri="{FF2B5EF4-FFF2-40B4-BE49-F238E27FC236}">
                <a16:creationId xmlns:a16="http://schemas.microsoft.com/office/drawing/2014/main" id="{70C60216-8ECF-9DD2-748C-7811F54B3D07}"/>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A5802D03-C812-B74F-D223-FE0DC7C9A35C}"/>
              </a:ext>
            </a:extLst>
          </p:cNvPr>
          <p:cNvSpPr>
            <a:spLocks noGrp="1"/>
          </p:cNvSpPr>
          <p:nvPr>
            <p:ph type="sldNum" sz="quarter" idx="12"/>
          </p:nvPr>
        </p:nvSpPr>
        <p:spPr/>
        <p:txBody>
          <a:bodyPr/>
          <a:lstStyle/>
          <a:p>
            <a:fld id="{4C802FFF-FF7E-41D4-93FE-7ED82BE4B0B9}" type="slidenum">
              <a:rPr lang="en-US" smtClean="0"/>
              <a:pPr/>
              <a:t>12</a:t>
            </a:fld>
            <a:endParaRPr lang="en-US"/>
          </a:p>
        </p:txBody>
      </p:sp>
      <p:pic>
        <p:nvPicPr>
          <p:cNvPr id="8" name="Picture 7" descr="A screenshot of a computer&#10;&#10;Description automatically generated">
            <a:extLst>
              <a:ext uri="{FF2B5EF4-FFF2-40B4-BE49-F238E27FC236}">
                <a16:creationId xmlns:a16="http://schemas.microsoft.com/office/drawing/2014/main" id="{9FEF4BA9-CE55-BF9B-FC16-7DE6DA6A2AF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47376" y="1752600"/>
            <a:ext cx="6763624" cy="3581400"/>
          </a:xfrm>
          <a:prstGeom prst="rect">
            <a:avLst/>
          </a:prstGeom>
          <a:ln>
            <a:solidFill>
              <a:schemeClr val="tx1"/>
            </a:solidFill>
          </a:ln>
          <a:effectLst>
            <a:outerShdw blurRad="50800" dist="38100" dir="2700000" algn="tl" rotWithShape="0">
              <a:prstClr val="black">
                <a:alpha val="40000"/>
              </a:prstClr>
            </a:outerShdw>
          </a:effectLst>
        </p:spPr>
      </p:pic>
      <p:sp>
        <p:nvSpPr>
          <p:cNvPr id="13" name="Rectangle 12">
            <a:extLst>
              <a:ext uri="{FF2B5EF4-FFF2-40B4-BE49-F238E27FC236}">
                <a16:creationId xmlns:a16="http://schemas.microsoft.com/office/drawing/2014/main" id="{DB317F70-4408-D4E1-DC71-F904E4A9F8E8}"/>
              </a:ext>
            </a:extLst>
          </p:cNvPr>
          <p:cNvSpPr/>
          <p:nvPr/>
        </p:nvSpPr>
        <p:spPr>
          <a:xfrm>
            <a:off x="11277600" y="4842434"/>
            <a:ext cx="533400" cy="491565"/>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782688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69EC4-2A03-4F1B-4977-5D9E0B9E602D}"/>
              </a:ext>
            </a:extLst>
          </p:cNvPr>
          <p:cNvSpPr>
            <a:spLocks noGrp="1"/>
          </p:cNvSpPr>
          <p:nvPr>
            <p:ph type="title"/>
          </p:nvPr>
        </p:nvSpPr>
        <p:spPr/>
        <p:txBody>
          <a:bodyPr/>
          <a:lstStyle/>
          <a:p>
            <a:r>
              <a:rPr lang="en-US" dirty="0"/>
              <a:t>demonstration</a:t>
            </a:r>
          </a:p>
        </p:txBody>
      </p:sp>
      <p:sp>
        <p:nvSpPr>
          <p:cNvPr id="3" name="Content Placeholder 2">
            <a:extLst>
              <a:ext uri="{FF2B5EF4-FFF2-40B4-BE49-F238E27FC236}">
                <a16:creationId xmlns:a16="http://schemas.microsoft.com/office/drawing/2014/main" id="{439BDD87-BE09-BD86-3ED6-8CB4D0DB2284}"/>
              </a:ext>
            </a:extLst>
          </p:cNvPr>
          <p:cNvSpPr>
            <a:spLocks noGrp="1"/>
          </p:cNvSpPr>
          <p:nvPr>
            <p:ph idx="1"/>
          </p:nvPr>
        </p:nvSpPr>
        <p:spPr>
          <a:xfrm>
            <a:off x="609600" y="1600200"/>
            <a:ext cx="6400800" cy="4724400"/>
          </a:xfrm>
        </p:spPr>
        <p:txBody>
          <a:bodyPr>
            <a:normAutofit/>
          </a:bodyPr>
          <a:lstStyle/>
          <a:p>
            <a:pPr marL="514350" indent="-514350">
              <a:buFont typeface="+mj-lt"/>
              <a:buAutoNum type="arabicPeriod"/>
            </a:pPr>
            <a:r>
              <a:rPr lang="en-US" sz="2400" dirty="0"/>
              <a:t>Show how to login to </a:t>
            </a:r>
            <a:r>
              <a:rPr lang="en-US" sz="2400" b="1" dirty="0"/>
              <a:t>OLC Portal </a:t>
            </a:r>
            <a:r>
              <a:rPr lang="en-US" sz="2400" dirty="0"/>
              <a:t>and navigate and peruse the site</a:t>
            </a:r>
          </a:p>
          <a:p>
            <a:pPr marL="514350" indent="-514350">
              <a:buFont typeface="+mj-lt"/>
              <a:buAutoNum type="arabicPeriod"/>
            </a:pPr>
            <a:endParaRPr lang="en-US" sz="2400" dirty="0"/>
          </a:p>
          <a:p>
            <a:pPr marL="514350" indent="-514350">
              <a:buFont typeface="+mj-lt"/>
              <a:buAutoNum type="arabicPeriod"/>
            </a:pPr>
            <a:r>
              <a:rPr lang="en-US" sz="2400" dirty="0"/>
              <a:t>Show how to visit </a:t>
            </a:r>
            <a:r>
              <a:rPr lang="en-US" sz="2400" b="1" dirty="0"/>
              <a:t>RITMO Community </a:t>
            </a:r>
            <a:r>
              <a:rPr lang="en-US" sz="2400" dirty="0"/>
              <a:t> use Single Sign-on and peruse the site</a:t>
            </a:r>
          </a:p>
          <a:p>
            <a:pPr marL="514350" indent="-514350">
              <a:buFont typeface="+mj-lt"/>
              <a:buAutoNum type="arabicPeriod"/>
            </a:pPr>
            <a:endParaRPr lang="en-US" sz="2400" dirty="0"/>
          </a:p>
          <a:p>
            <a:pPr marL="514350" indent="-514350">
              <a:buFont typeface="+mj-lt"/>
              <a:buAutoNum type="arabicPeriod"/>
            </a:pPr>
            <a:r>
              <a:rPr lang="en-US" sz="2400" dirty="0"/>
              <a:t>Show how to visit </a:t>
            </a:r>
            <a:r>
              <a:rPr lang="en-US" sz="2400" b="1" dirty="0"/>
              <a:t>OLC Support Desk</a:t>
            </a:r>
            <a:r>
              <a:rPr lang="en-US" sz="2400" dirty="0"/>
              <a:t> use Single Sign-on and peruse the site</a:t>
            </a:r>
          </a:p>
          <a:p>
            <a:pPr marL="514350" indent="-514350">
              <a:buFont typeface="+mj-lt"/>
              <a:buAutoNum type="arabicPeriod"/>
            </a:pPr>
            <a:endParaRPr lang="en-US" sz="2400" dirty="0"/>
          </a:p>
        </p:txBody>
      </p:sp>
      <p:sp>
        <p:nvSpPr>
          <p:cNvPr id="4" name="Date Placeholder 3">
            <a:extLst>
              <a:ext uri="{FF2B5EF4-FFF2-40B4-BE49-F238E27FC236}">
                <a16:creationId xmlns:a16="http://schemas.microsoft.com/office/drawing/2014/main" id="{99DF757C-9D29-C375-9F2E-58FF965DB65E}"/>
              </a:ext>
            </a:extLst>
          </p:cNvPr>
          <p:cNvSpPr>
            <a:spLocks noGrp="1"/>
          </p:cNvSpPr>
          <p:nvPr>
            <p:ph type="dt" sz="half" idx="10"/>
          </p:nvPr>
        </p:nvSpPr>
        <p:spPr/>
        <p:txBody>
          <a:bodyPr/>
          <a:lstStyle/>
          <a:p>
            <a:fld id="{A94B6BB9-CF0B-406A-82E7-D3875490259F}" type="datetime1">
              <a:rPr lang="en-US" smtClean="0"/>
              <a:t>9/19/2023</a:t>
            </a:fld>
            <a:endParaRPr lang="en-US"/>
          </a:p>
        </p:txBody>
      </p:sp>
      <p:sp>
        <p:nvSpPr>
          <p:cNvPr id="5" name="Footer Placeholder 4">
            <a:extLst>
              <a:ext uri="{FF2B5EF4-FFF2-40B4-BE49-F238E27FC236}">
                <a16:creationId xmlns:a16="http://schemas.microsoft.com/office/drawing/2014/main" id="{6CE379B2-4282-1764-2FB6-E98942F7847E}"/>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744B7A12-6E54-5E06-1A62-16BDBB1EA001}"/>
              </a:ext>
            </a:extLst>
          </p:cNvPr>
          <p:cNvSpPr>
            <a:spLocks noGrp="1"/>
          </p:cNvSpPr>
          <p:nvPr>
            <p:ph type="sldNum" sz="quarter" idx="12"/>
          </p:nvPr>
        </p:nvSpPr>
        <p:spPr/>
        <p:txBody>
          <a:bodyPr/>
          <a:lstStyle/>
          <a:p>
            <a:fld id="{4C802FFF-FF7E-41D4-93FE-7ED82BE4B0B9}" type="slidenum">
              <a:rPr lang="en-US" smtClean="0"/>
              <a:pPr/>
              <a:t>13</a:t>
            </a:fld>
            <a:endParaRPr lang="en-US"/>
          </a:p>
        </p:txBody>
      </p:sp>
      <p:pic>
        <p:nvPicPr>
          <p:cNvPr id="7" name="Picture 6" descr="A hand cursor pointing at a computer monitor&#10;&#10;Description automatically generated with medium confidence">
            <a:extLst>
              <a:ext uri="{FF2B5EF4-FFF2-40B4-BE49-F238E27FC236}">
                <a16:creationId xmlns:a16="http://schemas.microsoft.com/office/drawing/2014/main" id="{92623014-063F-22E0-1226-0B12CC1A8B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67600" y="2133600"/>
            <a:ext cx="4318586" cy="3543300"/>
          </a:xfrm>
          <a:prstGeom prst="rect">
            <a:avLst/>
          </a:prstGeom>
        </p:spPr>
      </p:pic>
      <p:sp>
        <p:nvSpPr>
          <p:cNvPr id="9" name="TextBox 8">
            <a:extLst>
              <a:ext uri="{FF2B5EF4-FFF2-40B4-BE49-F238E27FC236}">
                <a16:creationId xmlns:a16="http://schemas.microsoft.com/office/drawing/2014/main" id="{C0FFFE9B-B154-0285-CBBA-5241650F2549}"/>
              </a:ext>
            </a:extLst>
          </p:cNvPr>
          <p:cNvSpPr txBox="1"/>
          <p:nvPr/>
        </p:nvSpPr>
        <p:spPr>
          <a:xfrm>
            <a:off x="8064793" y="5791200"/>
            <a:ext cx="3124200" cy="400110"/>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r>
              <a:rPr lang="en-US" sz="2000" b="1" dirty="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rPr>
              <a:t>Duration: </a:t>
            </a:r>
            <a:r>
              <a:rPr lang="en-US" sz="2000" dirty="0">
                <a:solidFill>
                  <a:srgbClr val="8ACA88"/>
                </a:solidFill>
                <a:latin typeface="Open Sans" panose="020B0606030504020204" pitchFamily="34" charset="0"/>
                <a:ea typeface="Open Sans" panose="020B0606030504020204" pitchFamily="34" charset="0"/>
                <a:cs typeface="Open Sans" panose="020B0606030504020204" pitchFamily="34" charset="0"/>
              </a:rPr>
              <a:t>15-minutes</a:t>
            </a:r>
          </a:p>
        </p:txBody>
      </p:sp>
    </p:spTree>
    <p:extLst>
      <p:ext uri="{BB962C8B-B14F-4D97-AF65-F5344CB8AC3E}">
        <p14:creationId xmlns:p14="http://schemas.microsoft.com/office/powerpoint/2010/main" val="19783404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69EC4-2A03-4F1B-4977-5D9E0B9E602D}"/>
              </a:ext>
            </a:extLst>
          </p:cNvPr>
          <p:cNvSpPr>
            <a:spLocks noGrp="1"/>
          </p:cNvSpPr>
          <p:nvPr>
            <p:ph type="title"/>
          </p:nvPr>
        </p:nvSpPr>
        <p:spPr/>
        <p:txBody>
          <a:bodyPr/>
          <a:lstStyle/>
          <a:p>
            <a:r>
              <a:rPr lang="en-US" dirty="0"/>
              <a:t>practice activity</a:t>
            </a:r>
          </a:p>
        </p:txBody>
      </p:sp>
      <p:sp>
        <p:nvSpPr>
          <p:cNvPr id="3" name="Content Placeholder 2">
            <a:extLst>
              <a:ext uri="{FF2B5EF4-FFF2-40B4-BE49-F238E27FC236}">
                <a16:creationId xmlns:a16="http://schemas.microsoft.com/office/drawing/2014/main" id="{439BDD87-BE09-BD86-3ED6-8CB4D0DB2284}"/>
              </a:ext>
            </a:extLst>
          </p:cNvPr>
          <p:cNvSpPr>
            <a:spLocks noGrp="1"/>
          </p:cNvSpPr>
          <p:nvPr>
            <p:ph idx="1"/>
          </p:nvPr>
        </p:nvSpPr>
        <p:spPr>
          <a:xfrm>
            <a:off x="609600" y="1600200"/>
            <a:ext cx="6629400" cy="4648200"/>
          </a:xfrm>
        </p:spPr>
        <p:txBody>
          <a:bodyPr>
            <a:normAutofit/>
          </a:bodyPr>
          <a:lstStyle/>
          <a:p>
            <a:pPr marL="514350" indent="-514350">
              <a:buFont typeface="+mj-lt"/>
              <a:buAutoNum type="arabicPeriod"/>
            </a:pPr>
            <a:r>
              <a:rPr lang="en-US" sz="2400" dirty="0"/>
              <a:t>Access and login to </a:t>
            </a:r>
            <a:r>
              <a:rPr lang="en-US" sz="2400" b="1" dirty="0"/>
              <a:t>OLC Portal </a:t>
            </a:r>
            <a:r>
              <a:rPr lang="en-US" sz="2400" dirty="0"/>
              <a:t>and peruse the site</a:t>
            </a:r>
          </a:p>
          <a:p>
            <a:pPr marL="514350" indent="-514350">
              <a:buFont typeface="+mj-lt"/>
              <a:buAutoNum type="arabicPeriod"/>
            </a:pPr>
            <a:endParaRPr lang="en-US" sz="2400" dirty="0"/>
          </a:p>
          <a:p>
            <a:pPr marL="514350" indent="-514350">
              <a:buFont typeface="+mj-lt"/>
              <a:buAutoNum type="arabicPeriod"/>
            </a:pPr>
            <a:r>
              <a:rPr lang="en-US" sz="2400" dirty="0"/>
              <a:t>Go to My Dashboard and visit </a:t>
            </a:r>
            <a:r>
              <a:rPr lang="en-US" sz="2400" b="1" dirty="0"/>
              <a:t>OLC Support Desk</a:t>
            </a:r>
            <a:r>
              <a:rPr lang="en-US" sz="2400" dirty="0"/>
              <a:t> then Single Sign-on</a:t>
            </a:r>
          </a:p>
          <a:p>
            <a:pPr marL="514350" indent="-514350">
              <a:buFont typeface="+mj-lt"/>
              <a:buAutoNum type="arabicPeriod"/>
            </a:pPr>
            <a:endParaRPr lang="en-US" sz="2400" dirty="0"/>
          </a:p>
          <a:p>
            <a:pPr marL="514350" indent="-514350">
              <a:buFont typeface="+mj-lt"/>
              <a:buAutoNum type="arabicPeriod"/>
            </a:pPr>
            <a:r>
              <a:rPr lang="en-US" sz="2400" dirty="0"/>
              <a:t>Go to </a:t>
            </a:r>
            <a:r>
              <a:rPr lang="en-US" sz="2400" b="1" dirty="0"/>
              <a:t>RITMO Community</a:t>
            </a:r>
            <a:r>
              <a:rPr lang="en-US" sz="2400" dirty="0"/>
              <a:t> then Single Sign-on</a:t>
            </a:r>
          </a:p>
        </p:txBody>
      </p:sp>
      <p:sp>
        <p:nvSpPr>
          <p:cNvPr id="4" name="Date Placeholder 3">
            <a:extLst>
              <a:ext uri="{FF2B5EF4-FFF2-40B4-BE49-F238E27FC236}">
                <a16:creationId xmlns:a16="http://schemas.microsoft.com/office/drawing/2014/main" id="{99DF757C-9D29-C375-9F2E-58FF965DB65E}"/>
              </a:ext>
            </a:extLst>
          </p:cNvPr>
          <p:cNvSpPr>
            <a:spLocks noGrp="1"/>
          </p:cNvSpPr>
          <p:nvPr>
            <p:ph type="dt" sz="half" idx="10"/>
          </p:nvPr>
        </p:nvSpPr>
        <p:spPr/>
        <p:txBody>
          <a:bodyPr/>
          <a:lstStyle/>
          <a:p>
            <a:fld id="{A94B6BB9-CF0B-406A-82E7-D3875490259F}" type="datetime1">
              <a:rPr lang="en-US" smtClean="0"/>
              <a:t>9/19/2023</a:t>
            </a:fld>
            <a:endParaRPr lang="en-US"/>
          </a:p>
        </p:txBody>
      </p:sp>
      <p:sp>
        <p:nvSpPr>
          <p:cNvPr id="5" name="Footer Placeholder 4">
            <a:extLst>
              <a:ext uri="{FF2B5EF4-FFF2-40B4-BE49-F238E27FC236}">
                <a16:creationId xmlns:a16="http://schemas.microsoft.com/office/drawing/2014/main" id="{6CE379B2-4282-1764-2FB6-E98942F7847E}"/>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744B7A12-6E54-5E06-1A62-16BDBB1EA001}"/>
              </a:ext>
            </a:extLst>
          </p:cNvPr>
          <p:cNvSpPr>
            <a:spLocks noGrp="1"/>
          </p:cNvSpPr>
          <p:nvPr>
            <p:ph type="sldNum" sz="quarter" idx="12"/>
          </p:nvPr>
        </p:nvSpPr>
        <p:spPr/>
        <p:txBody>
          <a:bodyPr/>
          <a:lstStyle/>
          <a:p>
            <a:fld id="{4C802FFF-FF7E-41D4-93FE-7ED82BE4B0B9}" type="slidenum">
              <a:rPr lang="en-US" smtClean="0"/>
              <a:pPr/>
              <a:t>14</a:t>
            </a:fld>
            <a:endParaRPr lang="en-US"/>
          </a:p>
        </p:txBody>
      </p:sp>
      <p:pic>
        <p:nvPicPr>
          <p:cNvPr id="9" name="Picture 8" descr="A hand cursor pointing at a computer monitor&#10;&#10;Description automatically generated with medium confidence">
            <a:extLst>
              <a:ext uri="{FF2B5EF4-FFF2-40B4-BE49-F238E27FC236}">
                <a16:creationId xmlns:a16="http://schemas.microsoft.com/office/drawing/2014/main" id="{2D8DA13C-DAFE-1AB7-648B-FCA8E9A07A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67600" y="2133600"/>
            <a:ext cx="4318586" cy="3543300"/>
          </a:xfrm>
          <a:prstGeom prst="rect">
            <a:avLst/>
          </a:prstGeom>
        </p:spPr>
      </p:pic>
      <p:sp>
        <p:nvSpPr>
          <p:cNvPr id="10" name="TextBox 9">
            <a:extLst>
              <a:ext uri="{FF2B5EF4-FFF2-40B4-BE49-F238E27FC236}">
                <a16:creationId xmlns:a16="http://schemas.microsoft.com/office/drawing/2014/main" id="{ED52DE2A-B83F-1521-6E75-1A71EC4727CC}"/>
              </a:ext>
            </a:extLst>
          </p:cNvPr>
          <p:cNvSpPr txBox="1"/>
          <p:nvPr/>
        </p:nvSpPr>
        <p:spPr>
          <a:xfrm>
            <a:off x="8064793" y="5791200"/>
            <a:ext cx="3124200" cy="400110"/>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r>
              <a:rPr lang="en-US" sz="2000" b="1" dirty="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rPr>
              <a:t>Duration: </a:t>
            </a:r>
            <a:r>
              <a:rPr lang="en-US" sz="2000" dirty="0">
                <a:solidFill>
                  <a:srgbClr val="8ACA88"/>
                </a:solidFill>
                <a:latin typeface="Open Sans" panose="020B0606030504020204" pitchFamily="34" charset="0"/>
                <a:ea typeface="Open Sans" panose="020B0606030504020204" pitchFamily="34" charset="0"/>
                <a:cs typeface="Open Sans" panose="020B0606030504020204" pitchFamily="34" charset="0"/>
              </a:rPr>
              <a:t>15-minutes</a:t>
            </a:r>
          </a:p>
        </p:txBody>
      </p:sp>
    </p:spTree>
    <p:extLst>
      <p:ext uri="{BB962C8B-B14F-4D97-AF65-F5344CB8AC3E}">
        <p14:creationId xmlns:p14="http://schemas.microsoft.com/office/powerpoint/2010/main" val="5556826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Using OTA Platforms</a:t>
            </a:r>
          </a:p>
        </p:txBody>
      </p:sp>
      <p:sp>
        <p:nvSpPr>
          <p:cNvPr id="3" name="Subtitle 2"/>
          <p:cNvSpPr>
            <a:spLocks noGrp="1"/>
          </p:cNvSpPr>
          <p:nvPr>
            <p:ph type="subTitle" idx="1"/>
          </p:nvPr>
        </p:nvSpPr>
        <p:spPr/>
        <p:txBody>
          <a:bodyPr>
            <a:normAutofit/>
          </a:bodyPr>
          <a:lstStyle/>
          <a:p>
            <a:r>
              <a:rPr lang="en-US" sz="2400" dirty="0"/>
              <a:t> Login to Community Site</a:t>
            </a:r>
          </a:p>
          <a:p>
            <a:r>
              <a:rPr lang="en-US" sz="2400" dirty="0"/>
              <a:t> Visit My Dashboard</a:t>
            </a:r>
          </a:p>
          <a:p>
            <a:r>
              <a:rPr lang="en-US" sz="2400" dirty="0"/>
              <a:t> Access Library Archives</a:t>
            </a:r>
          </a:p>
          <a:p>
            <a:r>
              <a:rPr lang="en-US" sz="2400" dirty="0"/>
              <a:t> Watch Getting Started Videos</a:t>
            </a:r>
          </a:p>
          <a:p>
            <a:r>
              <a:rPr lang="en-US" sz="2400" dirty="0"/>
              <a:t> Customize My Profile on Your Account</a:t>
            </a:r>
          </a:p>
          <a:p>
            <a:endParaRPr lang="en-US" sz="2400" dirty="0"/>
          </a:p>
        </p:txBody>
      </p:sp>
      <p:sp>
        <p:nvSpPr>
          <p:cNvPr id="4" name="Date Placeholder 3"/>
          <p:cNvSpPr>
            <a:spLocks noGrp="1"/>
          </p:cNvSpPr>
          <p:nvPr>
            <p:ph type="dt" sz="half" idx="10"/>
          </p:nvPr>
        </p:nvSpPr>
        <p:spPr/>
        <p:txBody>
          <a:bodyPr/>
          <a:lstStyle/>
          <a:p>
            <a:fld id="{A8B380D4-BE10-4D7B-820C-FE7393543E17}" type="datetime1">
              <a:rPr lang="en-US" smtClean="0"/>
              <a:t>9/19/2023</a:t>
            </a:fld>
            <a:endParaRPr lang="en-US"/>
          </a:p>
        </p:txBody>
      </p:sp>
      <p:sp>
        <p:nvSpPr>
          <p:cNvPr id="5" name="Footer Placeholder 4"/>
          <p:cNvSpPr>
            <a:spLocks noGrp="1"/>
          </p:cNvSpPr>
          <p:nvPr>
            <p:ph type="ftr" sz="quarter" idx="11"/>
          </p:nvPr>
        </p:nvSpPr>
        <p:spPr/>
        <p:txBody>
          <a:bodyPr/>
          <a:lstStyle/>
          <a:p>
            <a:r>
              <a:rPr lang="en-US"/>
              <a:t>© 2015-present Pedageo Media</a:t>
            </a:r>
            <a:endParaRPr lang="en-US" dirty="0"/>
          </a:p>
        </p:txBody>
      </p:sp>
      <p:sp>
        <p:nvSpPr>
          <p:cNvPr id="6" name="Slide Number Placeholder 5"/>
          <p:cNvSpPr>
            <a:spLocks noGrp="1"/>
          </p:cNvSpPr>
          <p:nvPr>
            <p:ph type="sldNum" sz="quarter" idx="12"/>
          </p:nvPr>
        </p:nvSpPr>
        <p:spPr/>
        <p:txBody>
          <a:bodyPr/>
          <a:lstStyle/>
          <a:p>
            <a:fld id="{4C802FFF-FF7E-41D4-93FE-7ED82BE4B0B9}" type="slidenum">
              <a:rPr lang="en-US" smtClean="0"/>
              <a:pPr/>
              <a:t>15</a:t>
            </a:fld>
            <a:endParaRPr lang="en-US" dirty="0"/>
          </a:p>
        </p:txBody>
      </p:sp>
      <p:sp>
        <p:nvSpPr>
          <p:cNvPr id="9" name="TextBox 8">
            <a:extLst>
              <a:ext uri="{FF2B5EF4-FFF2-40B4-BE49-F238E27FC236}">
                <a16:creationId xmlns:a16="http://schemas.microsoft.com/office/drawing/2014/main" id="{FE3AEEE3-97B7-43F8-E4D5-88EE60263053}"/>
              </a:ext>
            </a:extLst>
          </p:cNvPr>
          <p:cNvSpPr txBox="1"/>
          <p:nvPr/>
        </p:nvSpPr>
        <p:spPr>
          <a:xfrm>
            <a:off x="7620000" y="4239380"/>
            <a:ext cx="2696507" cy="1261884"/>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none" rtlCol="0">
            <a:spAutoFit/>
          </a:bodyPr>
          <a:lstStyle/>
          <a:p>
            <a:pPr algn="ctr"/>
            <a:r>
              <a:rPr lang="en-US" sz="4400" b="1" dirty="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rPr>
              <a:t>Duration</a:t>
            </a:r>
          </a:p>
          <a:p>
            <a:pPr algn="ctr"/>
            <a:r>
              <a:rPr lang="en-US" sz="3200" dirty="0">
                <a:solidFill>
                  <a:srgbClr val="8ACA88"/>
                </a:solidFill>
                <a:latin typeface="Open Sans" panose="020B0606030504020204" pitchFamily="34" charset="0"/>
                <a:ea typeface="Open Sans" panose="020B0606030504020204" pitchFamily="34" charset="0"/>
                <a:cs typeface="Open Sans" panose="020B0606030504020204" pitchFamily="34" charset="0"/>
              </a:rPr>
              <a:t>15-minutes</a:t>
            </a:r>
          </a:p>
        </p:txBody>
      </p:sp>
    </p:spTree>
    <p:extLst>
      <p:ext uri="{BB962C8B-B14F-4D97-AF65-F5344CB8AC3E}">
        <p14:creationId xmlns:p14="http://schemas.microsoft.com/office/powerpoint/2010/main" val="10842791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81AF9-49A2-5120-CB77-1B01D5270903}"/>
              </a:ext>
            </a:extLst>
          </p:cNvPr>
          <p:cNvSpPr>
            <a:spLocks noGrp="1"/>
          </p:cNvSpPr>
          <p:nvPr>
            <p:ph type="title"/>
          </p:nvPr>
        </p:nvSpPr>
        <p:spPr/>
        <p:txBody>
          <a:bodyPr/>
          <a:lstStyle/>
          <a:p>
            <a:r>
              <a:rPr lang="en-US" dirty="0"/>
              <a:t>demonstration</a:t>
            </a:r>
          </a:p>
        </p:txBody>
      </p:sp>
      <p:sp>
        <p:nvSpPr>
          <p:cNvPr id="4" name="Date Placeholder 3">
            <a:extLst>
              <a:ext uri="{FF2B5EF4-FFF2-40B4-BE49-F238E27FC236}">
                <a16:creationId xmlns:a16="http://schemas.microsoft.com/office/drawing/2014/main" id="{FE441378-D81E-1958-A6A9-C20135054A41}"/>
              </a:ext>
            </a:extLst>
          </p:cNvPr>
          <p:cNvSpPr>
            <a:spLocks noGrp="1"/>
          </p:cNvSpPr>
          <p:nvPr>
            <p:ph type="dt" sz="half" idx="10"/>
          </p:nvPr>
        </p:nvSpPr>
        <p:spPr/>
        <p:txBody>
          <a:bodyPr/>
          <a:lstStyle/>
          <a:p>
            <a:fld id="{A94B6BB9-CF0B-406A-82E7-D3875490259F}" type="datetime1">
              <a:rPr lang="en-US" smtClean="0"/>
              <a:t>9/19/2023</a:t>
            </a:fld>
            <a:endParaRPr lang="en-US"/>
          </a:p>
        </p:txBody>
      </p:sp>
      <p:sp>
        <p:nvSpPr>
          <p:cNvPr id="5" name="Footer Placeholder 4">
            <a:extLst>
              <a:ext uri="{FF2B5EF4-FFF2-40B4-BE49-F238E27FC236}">
                <a16:creationId xmlns:a16="http://schemas.microsoft.com/office/drawing/2014/main" id="{F8BE8A5A-AB14-357B-CCAC-492C5CE6BEFB}"/>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870049D1-5CCB-3AB7-9D20-50F270B2DA41}"/>
              </a:ext>
            </a:extLst>
          </p:cNvPr>
          <p:cNvSpPr>
            <a:spLocks noGrp="1"/>
          </p:cNvSpPr>
          <p:nvPr>
            <p:ph type="sldNum" sz="quarter" idx="12"/>
          </p:nvPr>
        </p:nvSpPr>
        <p:spPr/>
        <p:txBody>
          <a:bodyPr/>
          <a:lstStyle/>
          <a:p>
            <a:fld id="{4C802FFF-FF7E-41D4-93FE-7ED82BE4B0B9}" type="slidenum">
              <a:rPr lang="en-US" smtClean="0"/>
              <a:pPr/>
              <a:t>16</a:t>
            </a:fld>
            <a:endParaRPr lang="en-US"/>
          </a:p>
        </p:txBody>
      </p:sp>
      <p:pic>
        <p:nvPicPr>
          <p:cNvPr id="11" name="Picture 10" descr="A hand cursor pointing at a computer monitor&#10;&#10;Description automatically generated with medium confidence">
            <a:extLst>
              <a:ext uri="{FF2B5EF4-FFF2-40B4-BE49-F238E27FC236}">
                <a16:creationId xmlns:a16="http://schemas.microsoft.com/office/drawing/2014/main" id="{713F149C-72F6-B18D-7659-2CA30FE2B7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15237" y="2057400"/>
            <a:ext cx="3900658" cy="3200400"/>
          </a:xfrm>
          <a:prstGeom prst="rect">
            <a:avLst/>
          </a:prstGeom>
        </p:spPr>
      </p:pic>
      <p:grpSp>
        <p:nvGrpSpPr>
          <p:cNvPr id="12" name="Group 11">
            <a:extLst>
              <a:ext uri="{FF2B5EF4-FFF2-40B4-BE49-F238E27FC236}">
                <a16:creationId xmlns:a16="http://schemas.microsoft.com/office/drawing/2014/main" id="{7BE03537-424F-56F2-7CEA-50E5A25327B4}"/>
              </a:ext>
            </a:extLst>
          </p:cNvPr>
          <p:cNvGrpSpPr/>
          <p:nvPr/>
        </p:nvGrpSpPr>
        <p:grpSpPr>
          <a:xfrm>
            <a:off x="3657600" y="3187200"/>
            <a:ext cx="2745000" cy="720000"/>
            <a:chOff x="24712" y="2754262"/>
            <a:chExt cx="2745000" cy="720000"/>
          </a:xfrm>
        </p:grpSpPr>
        <p:sp>
          <p:nvSpPr>
            <p:cNvPr id="13" name="Rectangle 12">
              <a:extLst>
                <a:ext uri="{FF2B5EF4-FFF2-40B4-BE49-F238E27FC236}">
                  <a16:creationId xmlns:a16="http://schemas.microsoft.com/office/drawing/2014/main" id="{AC681768-EFA1-482F-4A8B-9F98FF41470E}"/>
                </a:ext>
              </a:extLst>
            </p:cNvPr>
            <p:cNvSpPr/>
            <p:nvPr/>
          </p:nvSpPr>
          <p:spPr>
            <a:xfrm>
              <a:off x="24712" y="2754262"/>
              <a:ext cx="2745000" cy="720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14" name="TextBox 13">
              <a:extLst>
                <a:ext uri="{FF2B5EF4-FFF2-40B4-BE49-F238E27FC236}">
                  <a16:creationId xmlns:a16="http://schemas.microsoft.com/office/drawing/2014/main" id="{C19530AB-2A86-E79E-A9A1-CC55F12547F5}"/>
                </a:ext>
              </a:extLst>
            </p:cNvPr>
            <p:cNvSpPr txBox="1"/>
            <p:nvPr/>
          </p:nvSpPr>
          <p:spPr>
            <a:xfrm>
              <a:off x="24712" y="2754262"/>
              <a:ext cx="2745000" cy="720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dirty="0">
                  <a:latin typeface="Open Sans" panose="020B0606030504020204" pitchFamily="34" charset="0"/>
                  <a:ea typeface="Open Sans" panose="020B0606030504020204" pitchFamily="34" charset="0"/>
                  <a:cs typeface="Open Sans" panose="020B0606030504020204" pitchFamily="34" charset="0"/>
                </a:rPr>
                <a:t>Navigate</a:t>
              </a:r>
            </a:p>
          </p:txBody>
        </p:sp>
      </p:grpSp>
      <p:sp>
        <p:nvSpPr>
          <p:cNvPr id="17" name="TextBox 16">
            <a:extLst>
              <a:ext uri="{FF2B5EF4-FFF2-40B4-BE49-F238E27FC236}">
                <a16:creationId xmlns:a16="http://schemas.microsoft.com/office/drawing/2014/main" id="{6CC3A7D6-C2CD-79F3-60A0-5308E005968F}"/>
              </a:ext>
            </a:extLst>
          </p:cNvPr>
          <p:cNvSpPr txBox="1"/>
          <p:nvPr/>
        </p:nvSpPr>
        <p:spPr>
          <a:xfrm>
            <a:off x="670713" y="3166200"/>
            <a:ext cx="2745000" cy="720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dirty="0">
                <a:latin typeface="Open Sans" panose="020B0606030504020204" pitchFamily="34" charset="0"/>
                <a:ea typeface="Open Sans" panose="020B0606030504020204" pitchFamily="34" charset="0"/>
                <a:cs typeface="Open Sans" panose="020B0606030504020204" pitchFamily="34" charset="0"/>
              </a:rPr>
              <a:t>Login</a:t>
            </a:r>
          </a:p>
        </p:txBody>
      </p:sp>
      <p:sp>
        <p:nvSpPr>
          <p:cNvPr id="24" name="TextBox 23">
            <a:extLst>
              <a:ext uri="{FF2B5EF4-FFF2-40B4-BE49-F238E27FC236}">
                <a16:creationId xmlns:a16="http://schemas.microsoft.com/office/drawing/2014/main" id="{37639356-6F46-89B7-CC34-23FA162B1257}"/>
              </a:ext>
            </a:extLst>
          </p:cNvPr>
          <p:cNvSpPr txBox="1"/>
          <p:nvPr/>
        </p:nvSpPr>
        <p:spPr>
          <a:xfrm>
            <a:off x="7300742" y="5486400"/>
            <a:ext cx="4129258" cy="523220"/>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r>
              <a:rPr lang="en-US" sz="1400" dirty="0">
                <a:solidFill>
                  <a:srgbClr val="0070C0"/>
                </a:solidFill>
                <a:latin typeface="Open Sans" panose="020B0606030504020204" pitchFamily="34" charset="0"/>
                <a:ea typeface="Open Sans" panose="020B0606030504020204" pitchFamily="34" charset="0"/>
                <a:cs typeface="Open Sans" panose="020B0606030504020204" pitchFamily="34" charset="0"/>
              </a:rPr>
              <a:t>Demonstrate how to login, navigate, peruse My Dashboard, and configure Member Profile.</a:t>
            </a:r>
          </a:p>
        </p:txBody>
      </p:sp>
      <p:sp>
        <p:nvSpPr>
          <p:cNvPr id="18" name="Rectangle 17">
            <a:extLst>
              <a:ext uri="{FF2B5EF4-FFF2-40B4-BE49-F238E27FC236}">
                <a16:creationId xmlns:a16="http://schemas.microsoft.com/office/drawing/2014/main" id="{4C05337E-E614-918E-B2C5-C16CF55CE821}"/>
              </a:ext>
            </a:extLst>
          </p:cNvPr>
          <p:cNvSpPr/>
          <p:nvPr/>
        </p:nvSpPr>
        <p:spPr>
          <a:xfrm>
            <a:off x="3884400" y="5736000"/>
            <a:ext cx="2745000" cy="720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19" name="TextBox 18">
            <a:extLst>
              <a:ext uri="{FF2B5EF4-FFF2-40B4-BE49-F238E27FC236}">
                <a16:creationId xmlns:a16="http://schemas.microsoft.com/office/drawing/2014/main" id="{FD3CF1D8-6177-D918-5195-E54141C5C381}"/>
              </a:ext>
            </a:extLst>
          </p:cNvPr>
          <p:cNvSpPr txBox="1"/>
          <p:nvPr/>
        </p:nvSpPr>
        <p:spPr>
          <a:xfrm>
            <a:off x="3657600" y="5736000"/>
            <a:ext cx="2745000" cy="720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dirty="0">
                <a:latin typeface="Open Sans" panose="020B0606030504020204" pitchFamily="34" charset="0"/>
                <a:ea typeface="Open Sans" panose="020B0606030504020204" pitchFamily="34" charset="0"/>
                <a:cs typeface="Open Sans" panose="020B0606030504020204" pitchFamily="34" charset="0"/>
              </a:rPr>
              <a:t>Member Profile</a:t>
            </a:r>
          </a:p>
        </p:txBody>
      </p:sp>
      <p:sp>
        <p:nvSpPr>
          <p:cNvPr id="20" name="TextBox 19">
            <a:extLst>
              <a:ext uri="{FF2B5EF4-FFF2-40B4-BE49-F238E27FC236}">
                <a16:creationId xmlns:a16="http://schemas.microsoft.com/office/drawing/2014/main" id="{8B4BECD1-E3C7-4CDC-F2B1-49476E037927}"/>
              </a:ext>
            </a:extLst>
          </p:cNvPr>
          <p:cNvSpPr txBox="1"/>
          <p:nvPr/>
        </p:nvSpPr>
        <p:spPr>
          <a:xfrm>
            <a:off x="670713" y="5715000"/>
            <a:ext cx="2745000" cy="720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dirty="0">
                <a:latin typeface="Open Sans" panose="020B0606030504020204" pitchFamily="34" charset="0"/>
                <a:ea typeface="Open Sans" panose="020B0606030504020204" pitchFamily="34" charset="0"/>
                <a:cs typeface="Open Sans" panose="020B0606030504020204" pitchFamily="34" charset="0"/>
              </a:rPr>
              <a:t>Dashboard</a:t>
            </a:r>
          </a:p>
        </p:txBody>
      </p:sp>
      <p:pic>
        <p:nvPicPr>
          <p:cNvPr id="15" name="Graphic 14" descr="Internet with solid fill">
            <a:extLst>
              <a:ext uri="{FF2B5EF4-FFF2-40B4-BE49-F238E27FC236}">
                <a16:creationId xmlns:a16="http://schemas.microsoft.com/office/drawing/2014/main" id="{997FAC48-02BB-5FC7-A27D-E2E7614F259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335741" y="1642201"/>
            <a:ext cx="1295399" cy="1295399"/>
          </a:xfrm>
          <a:prstGeom prst="rect">
            <a:avLst/>
          </a:prstGeom>
        </p:spPr>
      </p:pic>
      <p:pic>
        <p:nvPicPr>
          <p:cNvPr id="21" name="Graphic 20" descr="Direction outline">
            <a:extLst>
              <a:ext uri="{FF2B5EF4-FFF2-40B4-BE49-F238E27FC236}">
                <a16:creationId xmlns:a16="http://schemas.microsoft.com/office/drawing/2014/main" id="{11E78AE3-9274-FBFD-5BBC-D1918B2600E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191000" y="1642201"/>
            <a:ext cx="1295399" cy="1295399"/>
          </a:xfrm>
          <a:prstGeom prst="rect">
            <a:avLst/>
          </a:prstGeom>
        </p:spPr>
      </p:pic>
      <p:pic>
        <p:nvPicPr>
          <p:cNvPr id="7" name="Graphic 6" descr="Gauge with solid fill">
            <a:extLst>
              <a:ext uri="{FF2B5EF4-FFF2-40B4-BE49-F238E27FC236}">
                <a16:creationId xmlns:a16="http://schemas.microsoft.com/office/drawing/2014/main" id="{41AFC149-6605-22FB-F86C-2E641B28DC7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335741" y="4267200"/>
            <a:ext cx="1295400" cy="1295400"/>
          </a:xfrm>
          <a:prstGeom prst="rect">
            <a:avLst/>
          </a:prstGeom>
        </p:spPr>
      </p:pic>
      <p:pic>
        <p:nvPicPr>
          <p:cNvPr id="10" name="Graphic 9" descr="User with solid fill">
            <a:extLst>
              <a:ext uri="{FF2B5EF4-FFF2-40B4-BE49-F238E27FC236}">
                <a16:creationId xmlns:a16="http://schemas.microsoft.com/office/drawing/2014/main" id="{05A176F7-4B24-7BF6-EA0A-AB805FCEBCD9}"/>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382400" y="4321805"/>
            <a:ext cx="1295400" cy="1295400"/>
          </a:xfrm>
          <a:prstGeom prst="rect">
            <a:avLst/>
          </a:prstGeom>
        </p:spPr>
      </p:pic>
    </p:spTree>
    <p:extLst>
      <p:ext uri="{BB962C8B-B14F-4D97-AF65-F5344CB8AC3E}">
        <p14:creationId xmlns:p14="http://schemas.microsoft.com/office/powerpoint/2010/main" val="34346629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81AF9-49A2-5120-CB77-1B01D5270903}"/>
              </a:ext>
            </a:extLst>
          </p:cNvPr>
          <p:cNvSpPr>
            <a:spLocks noGrp="1"/>
          </p:cNvSpPr>
          <p:nvPr>
            <p:ph type="title"/>
          </p:nvPr>
        </p:nvSpPr>
        <p:spPr/>
        <p:txBody>
          <a:bodyPr/>
          <a:lstStyle/>
          <a:p>
            <a:r>
              <a:rPr lang="en-US" dirty="0"/>
              <a:t>assignment</a:t>
            </a:r>
          </a:p>
        </p:txBody>
      </p:sp>
      <p:sp>
        <p:nvSpPr>
          <p:cNvPr id="3" name="Content Placeholder 2">
            <a:extLst>
              <a:ext uri="{FF2B5EF4-FFF2-40B4-BE49-F238E27FC236}">
                <a16:creationId xmlns:a16="http://schemas.microsoft.com/office/drawing/2014/main" id="{7B2442A2-850B-DFCB-831B-CC555E6A999C}"/>
              </a:ext>
            </a:extLst>
          </p:cNvPr>
          <p:cNvSpPr>
            <a:spLocks noGrp="1"/>
          </p:cNvSpPr>
          <p:nvPr>
            <p:ph idx="1"/>
          </p:nvPr>
        </p:nvSpPr>
        <p:spPr>
          <a:xfrm>
            <a:off x="609600" y="1524000"/>
            <a:ext cx="6781800" cy="4724400"/>
          </a:xfrm>
        </p:spPr>
        <p:txBody>
          <a:bodyPr>
            <a:normAutofit lnSpcReduction="10000"/>
          </a:bodyPr>
          <a:lstStyle/>
          <a:p>
            <a:pPr marL="514350" indent="-514350">
              <a:buFont typeface="+mj-lt"/>
              <a:buAutoNum type="arabicPeriod"/>
            </a:pPr>
            <a:r>
              <a:rPr lang="en-US" dirty="0"/>
              <a:t>Login to OLC Portal</a:t>
            </a:r>
          </a:p>
          <a:p>
            <a:pPr marL="514350" indent="-514350">
              <a:buFont typeface="+mj-lt"/>
              <a:buAutoNum type="arabicPeriod"/>
            </a:pPr>
            <a:r>
              <a:rPr lang="en-US" dirty="0"/>
              <a:t>Access My Dashboard</a:t>
            </a:r>
          </a:p>
          <a:p>
            <a:pPr marL="514350" indent="-514350">
              <a:buFont typeface="+mj-lt"/>
              <a:buAutoNum type="arabicPeriod"/>
            </a:pPr>
            <a:r>
              <a:rPr lang="en-US" dirty="0"/>
              <a:t>Go to the Library category</a:t>
            </a:r>
          </a:p>
          <a:p>
            <a:pPr marL="514350" indent="-514350">
              <a:buFont typeface="+mj-lt"/>
              <a:buAutoNum type="arabicPeriod"/>
            </a:pPr>
            <a:r>
              <a:rPr lang="en-US" dirty="0"/>
              <a:t>Click on Getting Started Libraries</a:t>
            </a:r>
          </a:p>
          <a:p>
            <a:pPr marL="514350" indent="-514350">
              <a:buFont typeface="+mj-lt"/>
              <a:buAutoNum type="arabicPeriod"/>
            </a:pPr>
            <a:r>
              <a:rPr lang="en-US" dirty="0"/>
              <a:t>Complete the Getting Started on OLC Portal video libraries</a:t>
            </a:r>
          </a:p>
          <a:p>
            <a:pPr marL="514350" indent="-514350">
              <a:buFont typeface="+mj-lt"/>
              <a:buAutoNum type="arabicPeriod"/>
            </a:pPr>
            <a:r>
              <a:rPr lang="en-US" dirty="0"/>
              <a:t>Access your Member Profile </a:t>
            </a:r>
          </a:p>
          <a:p>
            <a:pPr marL="514350" indent="-514350">
              <a:buFont typeface="+mj-lt"/>
              <a:buAutoNum type="arabicPeriod"/>
            </a:pPr>
            <a:r>
              <a:rPr lang="en-US" dirty="0"/>
              <a:t>Upload your favorite photo to your Member Profile</a:t>
            </a:r>
          </a:p>
          <a:p>
            <a:pPr marL="514350" indent="-514350">
              <a:buFont typeface="+mj-lt"/>
              <a:buAutoNum type="arabicPeriod"/>
            </a:pPr>
            <a:r>
              <a:rPr lang="en-US" dirty="0"/>
              <a:t>Repeat steps 1-7 for RITMO Community and OLC Support Desk</a:t>
            </a:r>
          </a:p>
        </p:txBody>
      </p:sp>
      <p:sp>
        <p:nvSpPr>
          <p:cNvPr id="4" name="Date Placeholder 3">
            <a:extLst>
              <a:ext uri="{FF2B5EF4-FFF2-40B4-BE49-F238E27FC236}">
                <a16:creationId xmlns:a16="http://schemas.microsoft.com/office/drawing/2014/main" id="{FE441378-D81E-1958-A6A9-C20135054A41}"/>
              </a:ext>
            </a:extLst>
          </p:cNvPr>
          <p:cNvSpPr>
            <a:spLocks noGrp="1"/>
          </p:cNvSpPr>
          <p:nvPr>
            <p:ph type="dt" sz="half" idx="10"/>
          </p:nvPr>
        </p:nvSpPr>
        <p:spPr/>
        <p:txBody>
          <a:bodyPr/>
          <a:lstStyle/>
          <a:p>
            <a:fld id="{A94B6BB9-CF0B-406A-82E7-D3875490259F}" type="datetime1">
              <a:rPr lang="en-US" smtClean="0"/>
              <a:t>9/19/2023</a:t>
            </a:fld>
            <a:endParaRPr lang="en-US"/>
          </a:p>
        </p:txBody>
      </p:sp>
      <p:sp>
        <p:nvSpPr>
          <p:cNvPr id="5" name="Footer Placeholder 4">
            <a:extLst>
              <a:ext uri="{FF2B5EF4-FFF2-40B4-BE49-F238E27FC236}">
                <a16:creationId xmlns:a16="http://schemas.microsoft.com/office/drawing/2014/main" id="{F8BE8A5A-AB14-357B-CCAC-492C5CE6BEFB}"/>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870049D1-5CCB-3AB7-9D20-50F270B2DA41}"/>
              </a:ext>
            </a:extLst>
          </p:cNvPr>
          <p:cNvSpPr>
            <a:spLocks noGrp="1"/>
          </p:cNvSpPr>
          <p:nvPr>
            <p:ph type="sldNum" sz="quarter" idx="12"/>
          </p:nvPr>
        </p:nvSpPr>
        <p:spPr/>
        <p:txBody>
          <a:bodyPr/>
          <a:lstStyle/>
          <a:p>
            <a:fld id="{4C802FFF-FF7E-41D4-93FE-7ED82BE4B0B9}" type="slidenum">
              <a:rPr lang="en-US" smtClean="0"/>
              <a:pPr/>
              <a:t>17</a:t>
            </a:fld>
            <a:endParaRPr lang="en-US"/>
          </a:p>
        </p:txBody>
      </p:sp>
      <p:pic>
        <p:nvPicPr>
          <p:cNvPr id="8" name="Graphic 7" descr="User with solid fill">
            <a:extLst>
              <a:ext uri="{FF2B5EF4-FFF2-40B4-BE49-F238E27FC236}">
                <a16:creationId xmlns:a16="http://schemas.microsoft.com/office/drawing/2014/main" id="{2B3D8F8F-0B7F-A12B-D8A7-F5E8512CB1F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467600" y="1295399"/>
            <a:ext cx="4209079" cy="4209079"/>
          </a:xfrm>
          <a:prstGeom prst="rect">
            <a:avLst/>
          </a:prstGeom>
        </p:spPr>
      </p:pic>
      <p:sp>
        <p:nvSpPr>
          <p:cNvPr id="9" name="TextBox 8">
            <a:extLst>
              <a:ext uri="{FF2B5EF4-FFF2-40B4-BE49-F238E27FC236}">
                <a16:creationId xmlns:a16="http://schemas.microsoft.com/office/drawing/2014/main" id="{5D905D2E-4462-F8F8-2128-F3F47DE7AD24}"/>
              </a:ext>
            </a:extLst>
          </p:cNvPr>
          <p:cNvSpPr txBox="1"/>
          <p:nvPr/>
        </p:nvSpPr>
        <p:spPr>
          <a:xfrm>
            <a:off x="8153400" y="5150535"/>
            <a:ext cx="2819400" cy="707886"/>
          </a:xfrm>
          <a:prstGeom prst="rect">
            <a:avLst/>
          </a:prstGeom>
          <a:noFill/>
        </p:spPr>
        <p:txBody>
          <a:bodyPr wrap="square" rtlCol="0">
            <a:spAutoFit/>
          </a:bodyPr>
          <a:lstStyle/>
          <a:p>
            <a:pPr algn="ctr"/>
            <a:r>
              <a:rPr lang="en-US" sz="2000" dirty="0">
                <a:latin typeface="Open Sans" panose="020B0606030504020204" pitchFamily="34" charset="0"/>
                <a:ea typeface="Open Sans" panose="020B0606030504020204" pitchFamily="34" charset="0"/>
                <a:cs typeface="Open Sans" panose="020B0606030504020204" pitchFamily="34" charset="0"/>
              </a:rPr>
              <a:t>Add a profile picture to your account</a:t>
            </a:r>
          </a:p>
        </p:txBody>
      </p:sp>
    </p:spTree>
    <p:extLst>
      <p:ext uri="{BB962C8B-B14F-4D97-AF65-F5344CB8AC3E}">
        <p14:creationId xmlns:p14="http://schemas.microsoft.com/office/powerpoint/2010/main" val="357517718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Custom 1">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0070C0"/>
      </a:hlink>
      <a:folHlink>
        <a:srgbClr val="009933"/>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extLst>
    <a:ext uri="{05A4C25C-085E-4340-85A3-A5531E510DB2}">
      <thm15:themeFamily xmlns:thm15="http://schemas.microsoft.com/office/thememl/2012/main" name="Presentation6" id="{9EC5122A-5264-434D-8047-A4DE11166950}" vid="{8099FFA4-739F-41B2-A691-240257871B6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PO100EC_PP_1.0_Platform Orientation</Template>
  <TotalTime>6286</TotalTime>
  <Words>1959</Words>
  <Application>Microsoft Office PowerPoint</Application>
  <PresentationFormat>Widescreen</PresentationFormat>
  <Paragraphs>353</Paragraphs>
  <Slides>17</Slides>
  <Notes>17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Georgia</vt:lpstr>
      <vt:lpstr>Open Sans</vt:lpstr>
      <vt:lpstr>Wingdings 2</vt:lpstr>
      <vt:lpstr>Urban</vt:lpstr>
      <vt:lpstr>Platform Orientation</vt:lpstr>
      <vt:lpstr>topics covered</vt:lpstr>
      <vt:lpstr>access credentials</vt:lpstr>
      <vt:lpstr>demonstration + practice</vt:lpstr>
      <vt:lpstr>community platforms</vt:lpstr>
      <vt:lpstr>access platforms</vt:lpstr>
      <vt:lpstr>platform navigation</vt:lpstr>
      <vt:lpstr>platform navigation (cont.)</vt:lpstr>
      <vt:lpstr>login form</vt:lpstr>
      <vt:lpstr>single sign-on (SSO)</vt:lpstr>
      <vt:lpstr>service and support</vt:lpstr>
      <vt:lpstr>service and support (cont.)</vt:lpstr>
      <vt:lpstr>demonstration</vt:lpstr>
      <vt:lpstr>practice activity</vt:lpstr>
      <vt:lpstr>Using OTA Platforms</vt:lpstr>
      <vt:lpstr>demonstration</vt:lpstr>
      <vt:lpstr>assignment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Platform Orientation</dc:title>
  <dc:creator>Dr. Tammé Shinshuri</dc:creator>
  <cp:lastModifiedBy>Dr. Tammé Shinshuri</cp:lastModifiedBy>
  <cp:revision>7</cp:revision>
  <dcterms:created xsi:type="dcterms:W3CDTF">2023-06-07T02:51:32Z</dcterms:created>
  <dcterms:modified xsi:type="dcterms:W3CDTF">2023-09-19T21:05:36Z</dcterms:modified>
</cp:coreProperties>
</file>