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16"/>
  </p:notesMasterIdLst>
  <p:sldIdLst>
    <p:sldId id="256" r:id="rId2"/>
    <p:sldId id="257" r:id="rId3"/>
    <p:sldId id="274" r:id="rId4"/>
    <p:sldId id="282" r:id="rId5"/>
    <p:sldId id="288" r:id="rId6"/>
    <p:sldId id="289" r:id="rId7"/>
    <p:sldId id="331" r:id="rId8"/>
    <p:sldId id="290" r:id="rId9"/>
    <p:sldId id="327" r:id="rId10"/>
    <p:sldId id="330" r:id="rId11"/>
    <p:sldId id="259" r:id="rId12"/>
    <p:sldId id="260" r:id="rId13"/>
    <p:sldId id="263" r:id="rId14"/>
    <p:sldId id="321"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33"/>
    <a:srgbClr val="8ACA88"/>
    <a:srgbClr val="EEEEEE"/>
    <a:srgbClr val="DEDEDE"/>
    <a:srgbClr val="0066FF"/>
    <a:srgbClr val="0066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5697856-0213-4C2A-94E8-94074182A678}" v="18" dt="2023-09-12T03:15:29.6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95549" autoAdjust="0"/>
  </p:normalViewPr>
  <p:slideViewPr>
    <p:cSldViewPr>
      <p:cViewPr varScale="1">
        <p:scale>
          <a:sx n="87" d="100"/>
          <a:sy n="87" d="100"/>
        </p:scale>
        <p:origin x="123" y="54"/>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r. Tammé Shinshuri" userId="fc8b3004-5a83-4a78-99f2-f75a2ab84926" providerId="ADAL" clId="{B516D317-A1B9-4660-8DF7-179D40291090}"/>
    <pc:docChg chg="undo custSel addSld delSld modSld sldOrd">
      <pc:chgData name="Dr. Tammé Shinshuri" userId="fc8b3004-5a83-4a78-99f2-f75a2ab84926" providerId="ADAL" clId="{B516D317-A1B9-4660-8DF7-179D40291090}" dt="2023-07-13T14:31:06.279" v="5113" actId="166"/>
      <pc:docMkLst>
        <pc:docMk/>
      </pc:docMkLst>
      <pc:sldChg chg="modSp mod modNotesTx">
        <pc:chgData name="Dr. Tammé Shinshuri" userId="fc8b3004-5a83-4a78-99f2-f75a2ab84926" providerId="ADAL" clId="{B516D317-A1B9-4660-8DF7-179D40291090}" dt="2023-07-13T14:20:16.838" v="5099" actId="20577"/>
        <pc:sldMkLst>
          <pc:docMk/>
          <pc:sldMk cId="0" sldId="256"/>
        </pc:sldMkLst>
        <pc:spChg chg="mod">
          <ac:chgData name="Dr. Tammé Shinshuri" userId="fc8b3004-5a83-4a78-99f2-f75a2ab84926" providerId="ADAL" clId="{B516D317-A1B9-4660-8DF7-179D40291090}" dt="2023-07-13T13:31:40.261" v="4072" actId="27636"/>
          <ac:spMkLst>
            <pc:docMk/>
            <pc:sldMk cId="0" sldId="256"/>
            <ac:spMk id="2" creationId="{00000000-0000-0000-0000-000000000000}"/>
          </ac:spMkLst>
        </pc:spChg>
        <pc:spChg chg="mod">
          <ac:chgData name="Dr. Tammé Shinshuri" userId="fc8b3004-5a83-4a78-99f2-f75a2ab84926" providerId="ADAL" clId="{B516D317-A1B9-4660-8DF7-179D40291090}" dt="2023-07-13T11:06:22.941" v="5" actId="20577"/>
          <ac:spMkLst>
            <pc:docMk/>
            <pc:sldMk cId="0" sldId="256"/>
            <ac:spMk id="3" creationId="{00000000-0000-0000-0000-000000000000}"/>
          </ac:spMkLst>
        </pc:spChg>
      </pc:sldChg>
      <pc:sldChg chg="addSp delSp modSp mod modNotesTx">
        <pc:chgData name="Dr. Tammé Shinshuri" userId="fc8b3004-5a83-4a78-99f2-f75a2ab84926" providerId="ADAL" clId="{B516D317-A1B9-4660-8DF7-179D40291090}" dt="2023-07-13T12:58:13.348" v="1809" actId="20577"/>
        <pc:sldMkLst>
          <pc:docMk/>
          <pc:sldMk cId="3914908246" sldId="257"/>
        </pc:sldMkLst>
        <pc:spChg chg="mod">
          <ac:chgData name="Dr. Tammé Shinshuri" userId="fc8b3004-5a83-4a78-99f2-f75a2ab84926" providerId="ADAL" clId="{B516D317-A1B9-4660-8DF7-179D40291090}" dt="2023-07-13T12:04:44.208" v="1035" actId="14100"/>
          <ac:spMkLst>
            <pc:docMk/>
            <pc:sldMk cId="3914908246" sldId="257"/>
            <ac:spMk id="3" creationId="{00000000-0000-0000-0000-000000000000}"/>
          </ac:spMkLst>
        </pc:spChg>
        <pc:spChg chg="add del mod">
          <ac:chgData name="Dr. Tammé Shinshuri" userId="fc8b3004-5a83-4a78-99f2-f75a2ab84926" providerId="ADAL" clId="{B516D317-A1B9-4660-8DF7-179D40291090}" dt="2023-07-13T11:46:05.298" v="946" actId="478"/>
          <ac:spMkLst>
            <pc:docMk/>
            <pc:sldMk cId="3914908246" sldId="257"/>
            <ac:spMk id="7" creationId="{A24276FB-81B6-17C2-C60F-5D95F64D0CEE}"/>
          </ac:spMkLst>
        </pc:spChg>
      </pc:sldChg>
      <pc:sldChg chg="modNotesTx">
        <pc:chgData name="Dr. Tammé Shinshuri" userId="fc8b3004-5a83-4a78-99f2-f75a2ab84926" providerId="ADAL" clId="{B516D317-A1B9-4660-8DF7-179D40291090}" dt="2023-07-13T13:29:49.104" v="4020" actId="20577"/>
        <pc:sldMkLst>
          <pc:docMk/>
          <pc:sldMk cId="518911347" sldId="263"/>
        </pc:sldMkLst>
      </pc:sldChg>
      <pc:sldChg chg="addSp delSp modSp add mod">
        <pc:chgData name="Dr. Tammé Shinshuri" userId="fc8b3004-5a83-4a78-99f2-f75a2ab84926" providerId="ADAL" clId="{B516D317-A1B9-4660-8DF7-179D40291090}" dt="2023-07-13T12:03:52.355" v="1013" actId="20577"/>
        <pc:sldMkLst>
          <pc:docMk/>
          <pc:sldMk cId="1153593401" sldId="264"/>
        </pc:sldMkLst>
        <pc:spChg chg="add del mod">
          <ac:chgData name="Dr. Tammé Shinshuri" userId="fc8b3004-5a83-4a78-99f2-f75a2ab84926" providerId="ADAL" clId="{B516D317-A1B9-4660-8DF7-179D40291090}" dt="2023-07-13T12:03:52.355" v="1013" actId="20577"/>
          <ac:spMkLst>
            <pc:docMk/>
            <pc:sldMk cId="1153593401" sldId="264"/>
            <ac:spMk id="7" creationId="{0EC15400-4091-DC2D-C601-F9432F493E82}"/>
          </ac:spMkLst>
        </pc:spChg>
      </pc:sldChg>
      <pc:sldChg chg="add">
        <pc:chgData name="Dr. Tammé Shinshuri" userId="fc8b3004-5a83-4a78-99f2-f75a2ab84926" providerId="ADAL" clId="{B516D317-A1B9-4660-8DF7-179D40291090}" dt="2023-07-13T11:42:50.122" v="905"/>
        <pc:sldMkLst>
          <pc:docMk/>
          <pc:sldMk cId="3945419253" sldId="274"/>
        </pc:sldMkLst>
      </pc:sldChg>
      <pc:sldChg chg="add del">
        <pc:chgData name="Dr. Tammé Shinshuri" userId="fc8b3004-5a83-4a78-99f2-f75a2ab84926" providerId="ADAL" clId="{B516D317-A1B9-4660-8DF7-179D40291090}" dt="2023-07-13T11:08:53.031" v="46" actId="47"/>
        <pc:sldMkLst>
          <pc:docMk/>
          <pc:sldMk cId="3858721107" sldId="275"/>
        </pc:sldMkLst>
      </pc:sldChg>
      <pc:sldChg chg="modSp add mod">
        <pc:chgData name="Dr. Tammé Shinshuri" userId="fc8b3004-5a83-4a78-99f2-f75a2ab84926" providerId="ADAL" clId="{B516D317-A1B9-4660-8DF7-179D40291090}" dt="2023-07-13T12:10:08.129" v="1091" actId="20577"/>
        <pc:sldMkLst>
          <pc:docMk/>
          <pc:sldMk cId="3975447204" sldId="277"/>
        </pc:sldMkLst>
        <pc:spChg chg="mod">
          <ac:chgData name="Dr. Tammé Shinshuri" userId="fc8b3004-5a83-4a78-99f2-f75a2ab84926" providerId="ADAL" clId="{B516D317-A1B9-4660-8DF7-179D40291090}" dt="2023-07-13T12:10:08.129" v="1091" actId="20577"/>
          <ac:spMkLst>
            <pc:docMk/>
            <pc:sldMk cId="3975447204" sldId="277"/>
            <ac:spMk id="7" creationId="{641B3329-F68B-D1D2-5883-919ADAB47843}"/>
          </ac:spMkLst>
        </pc:spChg>
      </pc:sldChg>
      <pc:sldChg chg="modSp mod">
        <pc:chgData name="Dr. Tammé Shinshuri" userId="fc8b3004-5a83-4a78-99f2-f75a2ab84926" providerId="ADAL" clId="{B516D317-A1B9-4660-8DF7-179D40291090}" dt="2023-07-13T12:16:30.495" v="1131" actId="20577"/>
        <pc:sldMkLst>
          <pc:docMk/>
          <pc:sldMk cId="1547999716" sldId="279"/>
        </pc:sldMkLst>
        <pc:spChg chg="mod">
          <ac:chgData name="Dr. Tammé Shinshuri" userId="fc8b3004-5a83-4a78-99f2-f75a2ab84926" providerId="ADAL" clId="{B516D317-A1B9-4660-8DF7-179D40291090}" dt="2023-07-13T12:02:42.041" v="998" actId="6549"/>
          <ac:spMkLst>
            <pc:docMk/>
            <pc:sldMk cId="1547999716" sldId="279"/>
            <ac:spMk id="3" creationId="{00000000-0000-0000-0000-000000000000}"/>
          </ac:spMkLst>
        </pc:spChg>
        <pc:spChg chg="mod">
          <ac:chgData name="Dr. Tammé Shinshuri" userId="fc8b3004-5a83-4a78-99f2-f75a2ab84926" providerId="ADAL" clId="{B516D317-A1B9-4660-8DF7-179D40291090}" dt="2023-07-13T12:16:30.495" v="1131" actId="20577"/>
          <ac:spMkLst>
            <pc:docMk/>
            <pc:sldMk cId="1547999716" sldId="279"/>
            <ac:spMk id="9" creationId="{D2AFEC8A-AC65-CA64-2D84-760795BF66AB}"/>
          </ac:spMkLst>
        </pc:spChg>
      </pc:sldChg>
      <pc:sldChg chg="add">
        <pc:chgData name="Dr. Tammé Shinshuri" userId="fc8b3004-5a83-4a78-99f2-f75a2ab84926" providerId="ADAL" clId="{B516D317-A1B9-4660-8DF7-179D40291090}" dt="2023-07-13T11:42:50.122" v="905"/>
        <pc:sldMkLst>
          <pc:docMk/>
          <pc:sldMk cId="1269160521" sldId="282"/>
        </pc:sldMkLst>
      </pc:sldChg>
      <pc:sldChg chg="add del">
        <pc:chgData name="Dr. Tammé Shinshuri" userId="fc8b3004-5a83-4a78-99f2-f75a2ab84926" providerId="ADAL" clId="{B516D317-A1B9-4660-8DF7-179D40291090}" dt="2023-07-13T11:08:55.566" v="47" actId="47"/>
        <pc:sldMkLst>
          <pc:docMk/>
          <pc:sldMk cId="2391701762" sldId="283"/>
        </pc:sldMkLst>
      </pc:sldChg>
      <pc:sldChg chg="add modNotesTx">
        <pc:chgData name="Dr. Tammé Shinshuri" userId="fc8b3004-5a83-4a78-99f2-f75a2ab84926" providerId="ADAL" clId="{B516D317-A1B9-4660-8DF7-179D40291090}" dt="2023-07-13T12:58:50.406" v="1811" actId="20577"/>
        <pc:sldMkLst>
          <pc:docMk/>
          <pc:sldMk cId="2544442150" sldId="284"/>
        </pc:sldMkLst>
      </pc:sldChg>
      <pc:sldChg chg="add modNotesTx">
        <pc:chgData name="Dr. Tammé Shinshuri" userId="fc8b3004-5a83-4a78-99f2-f75a2ab84926" providerId="ADAL" clId="{B516D317-A1B9-4660-8DF7-179D40291090}" dt="2023-07-13T12:58:57.064" v="1812" actId="20577"/>
        <pc:sldMkLst>
          <pc:docMk/>
          <pc:sldMk cId="1619217904" sldId="285"/>
        </pc:sldMkLst>
      </pc:sldChg>
      <pc:sldChg chg="add modNotesTx">
        <pc:chgData name="Dr. Tammé Shinshuri" userId="fc8b3004-5a83-4a78-99f2-f75a2ab84926" providerId="ADAL" clId="{B516D317-A1B9-4660-8DF7-179D40291090}" dt="2023-07-13T12:59:07.100" v="1813" actId="20577"/>
        <pc:sldMkLst>
          <pc:docMk/>
          <pc:sldMk cId="4289200021" sldId="287"/>
        </pc:sldMkLst>
      </pc:sldChg>
      <pc:sldChg chg="add">
        <pc:chgData name="Dr. Tammé Shinshuri" userId="fc8b3004-5a83-4a78-99f2-f75a2ab84926" providerId="ADAL" clId="{B516D317-A1B9-4660-8DF7-179D40291090}" dt="2023-07-13T11:42:50.122" v="905"/>
        <pc:sldMkLst>
          <pc:docMk/>
          <pc:sldMk cId="2914477536" sldId="288"/>
        </pc:sldMkLst>
      </pc:sldChg>
      <pc:sldChg chg="add">
        <pc:chgData name="Dr. Tammé Shinshuri" userId="fc8b3004-5a83-4a78-99f2-f75a2ab84926" providerId="ADAL" clId="{B516D317-A1B9-4660-8DF7-179D40291090}" dt="2023-07-13T11:42:50.122" v="905"/>
        <pc:sldMkLst>
          <pc:docMk/>
          <pc:sldMk cId="155198615" sldId="289"/>
        </pc:sldMkLst>
      </pc:sldChg>
      <pc:sldChg chg="addSp delSp modSp mod ord modNotesTx">
        <pc:chgData name="Dr. Tammé Shinshuri" userId="fc8b3004-5a83-4a78-99f2-f75a2ab84926" providerId="ADAL" clId="{B516D317-A1B9-4660-8DF7-179D40291090}" dt="2023-07-13T13:25:55.751" v="3710" actId="20577"/>
        <pc:sldMkLst>
          <pc:docMk/>
          <pc:sldMk cId="165316064" sldId="290"/>
        </pc:sldMkLst>
        <pc:spChg chg="mod">
          <ac:chgData name="Dr. Tammé Shinshuri" userId="fc8b3004-5a83-4a78-99f2-f75a2ab84926" providerId="ADAL" clId="{B516D317-A1B9-4660-8DF7-179D40291090}" dt="2023-07-13T12:05:19.815" v="1045" actId="20577"/>
          <ac:spMkLst>
            <pc:docMk/>
            <pc:sldMk cId="165316064" sldId="290"/>
            <ac:spMk id="2" creationId="{A6381AF9-49A2-5120-CB77-1B01D5270903}"/>
          </ac:spMkLst>
        </pc:spChg>
        <pc:spChg chg="add mod">
          <ac:chgData name="Dr. Tammé Shinshuri" userId="fc8b3004-5a83-4a78-99f2-f75a2ab84926" providerId="ADAL" clId="{B516D317-A1B9-4660-8DF7-179D40291090}" dt="2023-07-13T12:15:20.990" v="1130" actId="20577"/>
          <ac:spMkLst>
            <pc:docMk/>
            <pc:sldMk cId="165316064" sldId="290"/>
            <ac:spMk id="3" creationId="{834393E8-0C82-4B2A-7382-461C5B0A0C3D}"/>
          </ac:spMkLst>
        </pc:spChg>
        <pc:spChg chg="del">
          <ac:chgData name="Dr. Tammé Shinshuri" userId="fc8b3004-5a83-4a78-99f2-f75a2ab84926" providerId="ADAL" clId="{B516D317-A1B9-4660-8DF7-179D40291090}" dt="2023-07-13T13:21:50.369" v="3651" actId="478"/>
          <ac:spMkLst>
            <pc:docMk/>
            <pc:sldMk cId="165316064" sldId="290"/>
            <ac:spMk id="19" creationId="{FD3CF1D8-6177-D918-5195-E54141C5C381}"/>
          </ac:spMkLst>
        </pc:spChg>
        <pc:spChg chg="mod">
          <ac:chgData name="Dr. Tammé Shinshuri" userId="fc8b3004-5a83-4a78-99f2-f75a2ab84926" providerId="ADAL" clId="{B516D317-A1B9-4660-8DF7-179D40291090}" dt="2023-07-13T13:22:00.155" v="3679" actId="1037"/>
          <ac:spMkLst>
            <pc:docMk/>
            <pc:sldMk cId="165316064" sldId="290"/>
            <ac:spMk id="20" creationId="{8B4BECD1-E3C7-4CDC-F2B1-49476E037927}"/>
          </ac:spMkLst>
        </pc:spChg>
        <pc:spChg chg="mod">
          <ac:chgData name="Dr. Tammé Shinshuri" userId="fc8b3004-5a83-4a78-99f2-f75a2ab84926" providerId="ADAL" clId="{B516D317-A1B9-4660-8DF7-179D40291090}" dt="2023-07-13T12:14:43.178" v="1116" actId="14100"/>
          <ac:spMkLst>
            <pc:docMk/>
            <pc:sldMk cId="165316064" sldId="290"/>
            <ac:spMk id="24" creationId="{37639356-6F46-89B7-CC34-23FA162B1257}"/>
          </ac:spMkLst>
        </pc:spChg>
        <pc:picChg chg="del">
          <ac:chgData name="Dr. Tammé Shinshuri" userId="fc8b3004-5a83-4a78-99f2-f75a2ab84926" providerId="ADAL" clId="{B516D317-A1B9-4660-8DF7-179D40291090}" dt="2023-07-13T13:21:50.369" v="3651" actId="478"/>
          <ac:picMkLst>
            <pc:docMk/>
            <pc:sldMk cId="165316064" sldId="290"/>
            <ac:picMk id="8" creationId="{D8A264E3-2C1C-A36F-9942-94BF1777CADA}"/>
          </ac:picMkLst>
        </pc:picChg>
        <pc:picChg chg="mod">
          <ac:chgData name="Dr. Tammé Shinshuri" userId="fc8b3004-5a83-4a78-99f2-f75a2ab84926" providerId="ADAL" clId="{B516D317-A1B9-4660-8DF7-179D40291090}" dt="2023-07-13T11:50:06.682" v="960" actId="14100"/>
          <ac:picMkLst>
            <pc:docMk/>
            <pc:sldMk cId="165316064" sldId="290"/>
            <ac:picMk id="11" creationId="{713F149C-72F6-B18D-7659-2CA30FE2B702}"/>
          </ac:picMkLst>
        </pc:picChg>
        <pc:picChg chg="mod">
          <ac:chgData name="Dr. Tammé Shinshuri" userId="fc8b3004-5a83-4a78-99f2-f75a2ab84926" providerId="ADAL" clId="{B516D317-A1B9-4660-8DF7-179D40291090}" dt="2023-07-13T13:22:00.155" v="3679" actId="1037"/>
          <ac:picMkLst>
            <pc:docMk/>
            <pc:sldMk cId="165316064" sldId="290"/>
            <ac:picMk id="28" creationId="{33F7CD7D-9408-F501-E8E7-D8C67F8BF82D}"/>
          </ac:picMkLst>
        </pc:picChg>
      </pc:sldChg>
      <pc:sldChg chg="del">
        <pc:chgData name="Dr. Tammé Shinshuri" userId="fc8b3004-5a83-4a78-99f2-f75a2ab84926" providerId="ADAL" clId="{B516D317-A1B9-4660-8DF7-179D40291090}" dt="2023-07-13T12:02:15.724" v="997" actId="47"/>
        <pc:sldMkLst>
          <pc:docMk/>
          <pc:sldMk cId="4243908322" sldId="291"/>
        </pc:sldMkLst>
      </pc:sldChg>
      <pc:sldChg chg="add modNotesTx">
        <pc:chgData name="Dr. Tammé Shinshuri" userId="fc8b3004-5a83-4a78-99f2-f75a2ab84926" providerId="ADAL" clId="{B516D317-A1B9-4660-8DF7-179D40291090}" dt="2023-07-13T12:57:42.211" v="1801" actId="20577"/>
        <pc:sldMkLst>
          <pc:docMk/>
          <pc:sldMk cId="1814966218" sldId="292"/>
        </pc:sldMkLst>
      </pc:sldChg>
      <pc:sldChg chg="add modNotesTx">
        <pc:chgData name="Dr. Tammé Shinshuri" userId="fc8b3004-5a83-4a78-99f2-f75a2ab84926" providerId="ADAL" clId="{B516D317-A1B9-4660-8DF7-179D40291090}" dt="2023-07-13T12:58:37.084" v="1810" actId="20577"/>
        <pc:sldMkLst>
          <pc:docMk/>
          <pc:sldMk cId="4172877972" sldId="294"/>
        </pc:sldMkLst>
      </pc:sldChg>
      <pc:sldChg chg="addSp delSp modSp mod modNotesTx">
        <pc:chgData name="Dr. Tammé Shinshuri" userId="fc8b3004-5a83-4a78-99f2-f75a2ab84926" providerId="ADAL" clId="{B516D317-A1B9-4660-8DF7-179D40291090}" dt="2023-07-13T12:58:08.218" v="1807" actId="20577"/>
        <pc:sldMkLst>
          <pc:docMk/>
          <pc:sldMk cId="3110492725" sldId="295"/>
        </pc:sldMkLst>
        <pc:spChg chg="add del mod">
          <ac:chgData name="Dr. Tammé Shinshuri" userId="fc8b3004-5a83-4a78-99f2-f75a2ab84926" providerId="ADAL" clId="{B516D317-A1B9-4660-8DF7-179D40291090}" dt="2023-07-13T11:45:55.758" v="943" actId="478"/>
          <ac:spMkLst>
            <pc:docMk/>
            <pc:sldMk cId="3110492725" sldId="295"/>
            <ac:spMk id="7" creationId="{A9F4F9D2-87F0-FCE4-BF75-573E552DADAC}"/>
          </ac:spMkLst>
        </pc:spChg>
        <pc:spChg chg="add del mod">
          <ac:chgData name="Dr. Tammé Shinshuri" userId="fc8b3004-5a83-4a78-99f2-f75a2ab84926" providerId="ADAL" clId="{B516D317-A1B9-4660-8DF7-179D40291090}" dt="2023-07-13T11:46:10.589" v="947" actId="478"/>
          <ac:spMkLst>
            <pc:docMk/>
            <pc:sldMk cId="3110492725" sldId="295"/>
            <ac:spMk id="8" creationId="{7A5B4BCF-342F-0727-0D0F-3421A7BF3CFD}"/>
          </ac:spMkLst>
        </pc:spChg>
      </pc:sldChg>
      <pc:sldChg chg="del ord">
        <pc:chgData name="Dr. Tammé Shinshuri" userId="fc8b3004-5a83-4a78-99f2-f75a2ab84926" providerId="ADAL" clId="{B516D317-A1B9-4660-8DF7-179D40291090}" dt="2023-07-13T11:24:47.602" v="325" actId="47"/>
        <pc:sldMkLst>
          <pc:docMk/>
          <pc:sldMk cId="2799913839" sldId="303"/>
        </pc:sldMkLst>
      </pc:sldChg>
      <pc:sldChg chg="addSp delSp modSp mod ord modNotesTx">
        <pc:chgData name="Dr. Tammé Shinshuri" userId="fc8b3004-5a83-4a78-99f2-f75a2ab84926" providerId="ADAL" clId="{B516D317-A1B9-4660-8DF7-179D40291090}" dt="2023-07-13T13:06:56.990" v="2512" actId="6549"/>
        <pc:sldMkLst>
          <pc:docMk/>
          <pc:sldMk cId="2142882598" sldId="315"/>
        </pc:sldMkLst>
        <pc:spChg chg="mod">
          <ac:chgData name="Dr. Tammé Shinshuri" userId="fc8b3004-5a83-4a78-99f2-f75a2ab84926" providerId="ADAL" clId="{B516D317-A1B9-4660-8DF7-179D40291090}" dt="2023-07-13T11:20:38.663" v="317" actId="948"/>
          <ac:spMkLst>
            <pc:docMk/>
            <pc:sldMk cId="2142882598" sldId="315"/>
            <ac:spMk id="3" creationId="{A42A1DF6-A5D8-D448-73D5-08BA799B2DD5}"/>
          </ac:spMkLst>
        </pc:spChg>
        <pc:spChg chg="add del mod">
          <ac:chgData name="Dr. Tammé Shinshuri" userId="fc8b3004-5a83-4a78-99f2-f75a2ab84926" providerId="ADAL" clId="{B516D317-A1B9-4660-8DF7-179D40291090}" dt="2023-07-13T11:12:03.899" v="97" actId="478"/>
          <ac:spMkLst>
            <pc:docMk/>
            <pc:sldMk cId="2142882598" sldId="315"/>
            <ac:spMk id="8" creationId="{F0C341F2-20F7-0EC6-201F-659D3A076612}"/>
          </ac:spMkLst>
        </pc:spChg>
        <pc:spChg chg="del mod">
          <ac:chgData name="Dr. Tammé Shinshuri" userId="fc8b3004-5a83-4a78-99f2-f75a2ab84926" providerId="ADAL" clId="{B516D317-A1B9-4660-8DF7-179D40291090}" dt="2023-07-13T11:29:24.742" v="506" actId="478"/>
          <ac:spMkLst>
            <pc:docMk/>
            <pc:sldMk cId="2142882598" sldId="315"/>
            <ac:spMk id="10" creationId="{B6EA1A75-3AD9-34EE-48EC-9C73D41C3C51}"/>
          </ac:spMkLst>
        </pc:spChg>
        <pc:spChg chg="mod">
          <ac:chgData name="Dr. Tammé Shinshuri" userId="fc8b3004-5a83-4a78-99f2-f75a2ab84926" providerId="ADAL" clId="{B516D317-A1B9-4660-8DF7-179D40291090}" dt="2023-07-13T11:20:51.064" v="323" actId="1076"/>
          <ac:spMkLst>
            <pc:docMk/>
            <pc:sldMk cId="2142882598" sldId="315"/>
            <ac:spMk id="11" creationId="{34FAC1FB-3096-8347-F2B8-8EFAAEBAECBA}"/>
          </ac:spMkLst>
        </pc:spChg>
        <pc:spChg chg="add del mod">
          <ac:chgData name="Dr. Tammé Shinshuri" userId="fc8b3004-5a83-4a78-99f2-f75a2ab84926" providerId="ADAL" clId="{B516D317-A1B9-4660-8DF7-179D40291090}" dt="2023-07-13T11:21:14.478" v="324" actId="478"/>
          <ac:spMkLst>
            <pc:docMk/>
            <pc:sldMk cId="2142882598" sldId="315"/>
            <ac:spMk id="12" creationId="{7CFE64EA-A010-B838-4225-8E5A5E15442B}"/>
          </ac:spMkLst>
        </pc:spChg>
        <pc:spChg chg="add del mod">
          <ac:chgData name="Dr. Tammé Shinshuri" userId="fc8b3004-5a83-4a78-99f2-f75a2ab84926" providerId="ADAL" clId="{B516D317-A1B9-4660-8DF7-179D40291090}" dt="2023-07-13T11:15:30.256" v="175" actId="478"/>
          <ac:spMkLst>
            <pc:docMk/>
            <pc:sldMk cId="2142882598" sldId="315"/>
            <ac:spMk id="14" creationId="{78B7C663-A571-B2DE-D7CD-5D8BE9632116}"/>
          </ac:spMkLst>
        </pc:spChg>
        <pc:spChg chg="add mod">
          <ac:chgData name="Dr. Tammé Shinshuri" userId="fc8b3004-5a83-4a78-99f2-f75a2ab84926" providerId="ADAL" clId="{B516D317-A1B9-4660-8DF7-179D40291090}" dt="2023-07-13T11:20:43.051" v="319" actId="1036"/>
          <ac:spMkLst>
            <pc:docMk/>
            <pc:sldMk cId="2142882598" sldId="315"/>
            <ac:spMk id="15" creationId="{1B8033B3-D49B-B2BF-B047-39D96F0C0DEE}"/>
          </ac:spMkLst>
        </pc:spChg>
        <pc:picChg chg="mod">
          <ac:chgData name="Dr. Tammé Shinshuri" userId="fc8b3004-5a83-4a78-99f2-f75a2ab84926" providerId="ADAL" clId="{B516D317-A1B9-4660-8DF7-179D40291090}" dt="2023-07-13T11:40:21.837" v="894" actId="1076"/>
          <ac:picMkLst>
            <pc:docMk/>
            <pc:sldMk cId="2142882598" sldId="315"/>
            <ac:picMk id="13" creationId="{AECAD5E5-AF96-128F-BA22-9A8A2A509DC2}"/>
          </ac:picMkLst>
        </pc:picChg>
        <pc:picChg chg="add del mod">
          <ac:chgData name="Dr. Tammé Shinshuri" userId="fc8b3004-5a83-4a78-99f2-f75a2ab84926" providerId="ADAL" clId="{B516D317-A1B9-4660-8DF7-179D40291090}" dt="2023-07-13T11:29:24.742" v="506" actId="478"/>
          <ac:picMkLst>
            <pc:docMk/>
            <pc:sldMk cId="2142882598" sldId="315"/>
            <ac:picMk id="16" creationId="{BFDDB73A-9396-6CA4-D8FD-FD69445ED5A6}"/>
          </ac:picMkLst>
        </pc:picChg>
      </pc:sldChg>
      <pc:sldChg chg="addSp delSp modSp mod modAnim modNotesTx">
        <pc:chgData name="Dr. Tammé Shinshuri" userId="fc8b3004-5a83-4a78-99f2-f75a2ab84926" providerId="ADAL" clId="{B516D317-A1B9-4660-8DF7-179D40291090}" dt="2023-07-13T14:31:06.279" v="5113" actId="166"/>
        <pc:sldMkLst>
          <pc:docMk/>
          <pc:sldMk cId="1681932140" sldId="316"/>
        </pc:sldMkLst>
        <pc:spChg chg="add del mod">
          <ac:chgData name="Dr. Tammé Shinshuri" userId="fc8b3004-5a83-4a78-99f2-f75a2ab84926" providerId="ADAL" clId="{B516D317-A1B9-4660-8DF7-179D40291090}" dt="2023-07-13T11:46:25.436" v="949" actId="478"/>
          <ac:spMkLst>
            <pc:docMk/>
            <pc:sldMk cId="1681932140" sldId="316"/>
            <ac:spMk id="8" creationId="{B8460074-5DD7-E1A4-A542-6A51CBDFBB2A}"/>
          </ac:spMkLst>
        </pc:spChg>
        <pc:spChg chg="add mod">
          <ac:chgData name="Dr. Tammé Shinshuri" userId="fc8b3004-5a83-4a78-99f2-f75a2ab84926" providerId="ADAL" clId="{B516D317-A1B9-4660-8DF7-179D40291090}" dt="2023-07-13T13:33:53.779" v="4076" actId="164"/>
          <ac:spMkLst>
            <pc:docMk/>
            <pc:sldMk cId="1681932140" sldId="316"/>
            <ac:spMk id="9" creationId="{47426722-70F2-E1F8-D60E-B39019AF5133}"/>
          </ac:spMkLst>
        </pc:spChg>
        <pc:spChg chg="add mod">
          <ac:chgData name="Dr. Tammé Shinshuri" userId="fc8b3004-5a83-4a78-99f2-f75a2ab84926" providerId="ADAL" clId="{B516D317-A1B9-4660-8DF7-179D40291090}" dt="2023-07-13T13:34:01.055" v="4077" actId="164"/>
          <ac:spMkLst>
            <pc:docMk/>
            <pc:sldMk cId="1681932140" sldId="316"/>
            <ac:spMk id="11" creationId="{D543743A-B39F-19C7-188B-2EBA420DDF22}"/>
          </ac:spMkLst>
        </pc:spChg>
        <pc:spChg chg="add mod">
          <ac:chgData name="Dr. Tammé Shinshuri" userId="fc8b3004-5a83-4a78-99f2-f75a2ab84926" providerId="ADAL" clId="{B516D317-A1B9-4660-8DF7-179D40291090}" dt="2023-07-13T13:34:05.034" v="4078" actId="164"/>
          <ac:spMkLst>
            <pc:docMk/>
            <pc:sldMk cId="1681932140" sldId="316"/>
            <ac:spMk id="13" creationId="{E2C8EBF5-11A3-EABB-2F39-D240571B6725}"/>
          </ac:spMkLst>
        </pc:spChg>
        <pc:spChg chg="add mod">
          <ac:chgData name="Dr. Tammé Shinshuri" userId="fc8b3004-5a83-4a78-99f2-f75a2ab84926" providerId="ADAL" clId="{B516D317-A1B9-4660-8DF7-179D40291090}" dt="2023-07-13T13:33:21.923" v="4073" actId="164"/>
          <ac:spMkLst>
            <pc:docMk/>
            <pc:sldMk cId="1681932140" sldId="316"/>
            <ac:spMk id="15" creationId="{4C6AD1F0-FAD5-478B-0807-5F4192F828D6}"/>
          </ac:spMkLst>
        </pc:spChg>
        <pc:spChg chg="add mod">
          <ac:chgData name="Dr. Tammé Shinshuri" userId="fc8b3004-5a83-4a78-99f2-f75a2ab84926" providerId="ADAL" clId="{B516D317-A1B9-4660-8DF7-179D40291090}" dt="2023-07-13T13:33:25.927" v="4074" actId="164"/>
          <ac:spMkLst>
            <pc:docMk/>
            <pc:sldMk cId="1681932140" sldId="316"/>
            <ac:spMk id="17" creationId="{0B3C8109-1C11-5143-9C6B-612885DD4A68}"/>
          </ac:spMkLst>
        </pc:spChg>
        <pc:grpChg chg="add mod ord">
          <ac:chgData name="Dr. Tammé Shinshuri" userId="fc8b3004-5a83-4a78-99f2-f75a2ab84926" providerId="ADAL" clId="{B516D317-A1B9-4660-8DF7-179D40291090}" dt="2023-07-13T13:33:47.209" v="4075" actId="167"/>
          <ac:grpSpMkLst>
            <pc:docMk/>
            <pc:sldMk cId="1681932140" sldId="316"/>
            <ac:grpSpMk id="20" creationId="{D3854BAF-F99F-2376-8974-C7C19B5865E4}"/>
          </ac:grpSpMkLst>
        </pc:grpChg>
        <pc:grpChg chg="add mod">
          <ac:chgData name="Dr. Tammé Shinshuri" userId="fc8b3004-5a83-4a78-99f2-f75a2ab84926" providerId="ADAL" clId="{B516D317-A1B9-4660-8DF7-179D40291090}" dt="2023-07-13T13:33:25.927" v="4074" actId="164"/>
          <ac:grpSpMkLst>
            <pc:docMk/>
            <pc:sldMk cId="1681932140" sldId="316"/>
            <ac:grpSpMk id="21" creationId="{6539E17B-B42F-AC28-B583-D25AA989370A}"/>
          </ac:grpSpMkLst>
        </pc:grpChg>
        <pc:grpChg chg="add mod">
          <ac:chgData name="Dr. Tammé Shinshuri" userId="fc8b3004-5a83-4a78-99f2-f75a2ab84926" providerId="ADAL" clId="{B516D317-A1B9-4660-8DF7-179D40291090}" dt="2023-07-13T13:33:53.779" v="4076" actId="164"/>
          <ac:grpSpMkLst>
            <pc:docMk/>
            <pc:sldMk cId="1681932140" sldId="316"/>
            <ac:grpSpMk id="22" creationId="{459C1C19-9318-6B93-A289-086574059B88}"/>
          </ac:grpSpMkLst>
        </pc:grpChg>
        <pc:grpChg chg="add mod ord">
          <ac:chgData name="Dr. Tammé Shinshuri" userId="fc8b3004-5a83-4a78-99f2-f75a2ab84926" providerId="ADAL" clId="{B516D317-A1B9-4660-8DF7-179D40291090}" dt="2023-07-13T14:31:06.279" v="5113" actId="166"/>
          <ac:grpSpMkLst>
            <pc:docMk/>
            <pc:sldMk cId="1681932140" sldId="316"/>
            <ac:grpSpMk id="23" creationId="{965CFC9E-DD3C-B5A8-80EE-03E2D86ED96B}"/>
          </ac:grpSpMkLst>
        </pc:grpChg>
        <pc:grpChg chg="add mod">
          <ac:chgData name="Dr. Tammé Shinshuri" userId="fc8b3004-5a83-4a78-99f2-f75a2ab84926" providerId="ADAL" clId="{B516D317-A1B9-4660-8DF7-179D40291090}" dt="2023-07-13T13:34:05.034" v="4078" actId="164"/>
          <ac:grpSpMkLst>
            <pc:docMk/>
            <pc:sldMk cId="1681932140" sldId="316"/>
            <ac:grpSpMk id="24" creationId="{522E19BE-425C-08A8-D541-B28C65F53C2E}"/>
          </ac:grpSpMkLst>
        </pc:grpChg>
        <pc:picChg chg="add del mod">
          <ac:chgData name="Dr. Tammé Shinshuri" userId="fc8b3004-5a83-4a78-99f2-f75a2ab84926" providerId="ADAL" clId="{B516D317-A1B9-4660-8DF7-179D40291090}" dt="2023-07-13T11:35:01.269" v="847"/>
          <ac:picMkLst>
            <pc:docMk/>
            <pc:sldMk cId="1681932140" sldId="316"/>
            <ac:picMk id="7" creationId="{00D93ABB-6CC7-8B84-B058-1CEB808B6283}"/>
          </ac:picMkLst>
        </pc:picChg>
        <pc:picChg chg="mod">
          <ac:chgData name="Dr. Tammé Shinshuri" userId="fc8b3004-5a83-4a78-99f2-f75a2ab84926" providerId="ADAL" clId="{B516D317-A1B9-4660-8DF7-179D40291090}" dt="2023-07-13T13:33:21.923" v="4073" actId="164"/>
          <ac:picMkLst>
            <pc:docMk/>
            <pc:sldMk cId="1681932140" sldId="316"/>
            <ac:picMk id="10" creationId="{EA20F3E7-06A6-5113-EA93-6F397903BFD1}"/>
          </ac:picMkLst>
        </pc:picChg>
        <pc:picChg chg="mod">
          <ac:chgData name="Dr. Tammé Shinshuri" userId="fc8b3004-5a83-4a78-99f2-f75a2ab84926" providerId="ADAL" clId="{B516D317-A1B9-4660-8DF7-179D40291090}" dt="2023-07-13T13:33:25.927" v="4074" actId="164"/>
          <ac:picMkLst>
            <pc:docMk/>
            <pc:sldMk cId="1681932140" sldId="316"/>
            <ac:picMk id="12" creationId="{B6F8E9B1-463A-E4FC-0C1F-C1C5CE1CC2CE}"/>
          </ac:picMkLst>
        </pc:picChg>
        <pc:picChg chg="mod">
          <ac:chgData name="Dr. Tammé Shinshuri" userId="fc8b3004-5a83-4a78-99f2-f75a2ab84926" providerId="ADAL" clId="{B516D317-A1B9-4660-8DF7-179D40291090}" dt="2023-07-13T13:33:53.779" v="4076" actId="164"/>
          <ac:picMkLst>
            <pc:docMk/>
            <pc:sldMk cId="1681932140" sldId="316"/>
            <ac:picMk id="14" creationId="{A5EED173-E4BD-EF19-48CE-9A7998D8BF9F}"/>
          </ac:picMkLst>
        </pc:picChg>
        <pc:picChg chg="mod">
          <ac:chgData name="Dr. Tammé Shinshuri" userId="fc8b3004-5a83-4a78-99f2-f75a2ab84926" providerId="ADAL" clId="{B516D317-A1B9-4660-8DF7-179D40291090}" dt="2023-07-13T13:34:01.055" v="4077" actId="164"/>
          <ac:picMkLst>
            <pc:docMk/>
            <pc:sldMk cId="1681932140" sldId="316"/>
            <ac:picMk id="16" creationId="{1C25B02D-C9A3-17F9-69F1-25DCDB64728A}"/>
          </ac:picMkLst>
        </pc:picChg>
        <pc:picChg chg="mod">
          <ac:chgData name="Dr. Tammé Shinshuri" userId="fc8b3004-5a83-4a78-99f2-f75a2ab84926" providerId="ADAL" clId="{B516D317-A1B9-4660-8DF7-179D40291090}" dt="2023-07-13T13:34:05.034" v="4078" actId="164"/>
          <ac:picMkLst>
            <pc:docMk/>
            <pc:sldMk cId="1681932140" sldId="316"/>
            <ac:picMk id="18" creationId="{D3356A93-3164-095E-99BD-168EC9EF3E7F}"/>
          </ac:picMkLst>
        </pc:picChg>
      </pc:sldChg>
      <pc:sldChg chg="modSp mod ord modNotesTx">
        <pc:chgData name="Dr. Tammé Shinshuri" userId="fc8b3004-5a83-4a78-99f2-f75a2ab84926" providerId="ADAL" clId="{B516D317-A1B9-4660-8DF7-179D40291090}" dt="2023-07-13T12:57:33.449" v="1799" actId="20577"/>
        <pc:sldMkLst>
          <pc:docMk/>
          <pc:sldMk cId="1922440191" sldId="317"/>
        </pc:sldMkLst>
        <pc:spChg chg="mod">
          <ac:chgData name="Dr. Tammé Shinshuri" userId="fc8b3004-5a83-4a78-99f2-f75a2ab84926" providerId="ADAL" clId="{B516D317-A1B9-4660-8DF7-179D40291090}" dt="2023-07-13T11:39:19.486" v="890" actId="14100"/>
          <ac:spMkLst>
            <pc:docMk/>
            <pc:sldMk cId="1922440191" sldId="317"/>
            <ac:spMk id="3" creationId="{A42A1DF6-A5D8-D448-73D5-08BA799B2DD5}"/>
          </ac:spMkLst>
        </pc:spChg>
      </pc:sldChg>
      <pc:sldChg chg="del">
        <pc:chgData name="Dr. Tammé Shinshuri" userId="fc8b3004-5a83-4a78-99f2-f75a2ab84926" providerId="ADAL" clId="{B516D317-A1B9-4660-8DF7-179D40291090}" dt="2023-07-13T11:38:25.021" v="880" actId="47"/>
        <pc:sldMkLst>
          <pc:docMk/>
          <pc:sldMk cId="72056999" sldId="318"/>
        </pc:sldMkLst>
      </pc:sldChg>
      <pc:sldChg chg="del">
        <pc:chgData name="Dr. Tammé Shinshuri" userId="fc8b3004-5a83-4a78-99f2-f75a2ab84926" providerId="ADAL" clId="{B516D317-A1B9-4660-8DF7-179D40291090}" dt="2023-07-13T11:38:26.493" v="881" actId="47"/>
        <pc:sldMkLst>
          <pc:docMk/>
          <pc:sldMk cId="4211547308" sldId="319"/>
        </pc:sldMkLst>
      </pc:sldChg>
      <pc:sldChg chg="addSp delSp modSp mod ord modNotesTx">
        <pc:chgData name="Dr. Tammé Shinshuri" userId="fc8b3004-5a83-4a78-99f2-f75a2ab84926" providerId="ADAL" clId="{B516D317-A1B9-4660-8DF7-179D40291090}" dt="2023-07-13T14:25:30.392" v="5112" actId="20577"/>
        <pc:sldMkLst>
          <pc:docMk/>
          <pc:sldMk cId="2398009322" sldId="320"/>
        </pc:sldMkLst>
        <pc:spChg chg="add del mod">
          <ac:chgData name="Dr. Tammé Shinshuri" userId="fc8b3004-5a83-4a78-99f2-f75a2ab84926" providerId="ADAL" clId="{B516D317-A1B9-4660-8DF7-179D40291090}" dt="2023-07-13T11:46:13.668" v="948" actId="478"/>
          <ac:spMkLst>
            <pc:docMk/>
            <pc:sldMk cId="2398009322" sldId="320"/>
            <ac:spMk id="3" creationId="{D6FF420A-A613-2BAB-1868-09AF7633018C}"/>
          </ac:spMkLst>
        </pc:spChg>
        <pc:graphicFrameChg chg="mod">
          <ac:chgData name="Dr. Tammé Shinshuri" userId="fc8b3004-5a83-4a78-99f2-f75a2ab84926" providerId="ADAL" clId="{B516D317-A1B9-4660-8DF7-179D40291090}" dt="2023-07-13T14:25:30.392" v="5112" actId="20577"/>
          <ac:graphicFrameMkLst>
            <pc:docMk/>
            <pc:sldMk cId="2398009322" sldId="320"/>
            <ac:graphicFrameMk id="8" creationId="{CAF46751-4A7F-E73F-C8CF-751F1BD5A298}"/>
          </ac:graphicFrameMkLst>
        </pc:graphicFrameChg>
      </pc:sldChg>
      <pc:sldChg chg="modSp mod modNotesTx">
        <pc:chgData name="Dr. Tammé Shinshuri" userId="fc8b3004-5a83-4a78-99f2-f75a2ab84926" providerId="ADAL" clId="{B516D317-A1B9-4660-8DF7-179D40291090}" dt="2023-07-13T13:38:18.417" v="4595" actId="20577"/>
        <pc:sldMkLst>
          <pc:docMk/>
          <pc:sldMk cId="2464404815" sldId="321"/>
        </pc:sldMkLst>
        <pc:spChg chg="mod">
          <ac:chgData name="Dr. Tammé Shinshuri" userId="fc8b3004-5a83-4a78-99f2-f75a2ab84926" providerId="ADAL" clId="{B516D317-A1B9-4660-8DF7-179D40291090}" dt="2023-07-13T12:01:55.981" v="996" actId="20577"/>
          <ac:spMkLst>
            <pc:docMk/>
            <pc:sldMk cId="2464404815" sldId="321"/>
            <ac:spMk id="2" creationId="{B21612C2-833B-8542-210C-AB9981B1B748}"/>
          </ac:spMkLst>
        </pc:spChg>
      </pc:sldChg>
      <pc:sldChg chg="delSp mod modNotesTx">
        <pc:chgData name="Dr. Tammé Shinshuri" userId="fc8b3004-5a83-4a78-99f2-f75a2ab84926" providerId="ADAL" clId="{B516D317-A1B9-4660-8DF7-179D40291090}" dt="2023-07-13T13:41:18.241" v="5055" actId="113"/>
        <pc:sldMkLst>
          <pc:docMk/>
          <pc:sldMk cId="1577581381" sldId="323"/>
        </pc:sldMkLst>
        <pc:spChg chg="del">
          <ac:chgData name="Dr. Tammé Shinshuri" userId="fc8b3004-5a83-4a78-99f2-f75a2ab84926" providerId="ADAL" clId="{B516D317-A1B9-4660-8DF7-179D40291090}" dt="2023-07-13T12:06:44.464" v="1055" actId="478"/>
          <ac:spMkLst>
            <pc:docMk/>
            <pc:sldMk cId="1577581381" sldId="323"/>
            <ac:spMk id="7" creationId="{53284352-EAB8-AAF7-7BBC-4491F1178CAD}"/>
          </ac:spMkLst>
        </pc:spChg>
      </pc:sldChg>
      <pc:sldChg chg="modSp mod ord modNotesTx">
        <pc:chgData name="Dr. Tammé Shinshuri" userId="fc8b3004-5a83-4a78-99f2-f75a2ab84926" providerId="ADAL" clId="{B516D317-A1B9-4660-8DF7-179D40291090}" dt="2023-07-13T13:01:11.758" v="2036" actId="113"/>
        <pc:sldMkLst>
          <pc:docMk/>
          <pc:sldMk cId="2178268890" sldId="324"/>
        </pc:sldMkLst>
        <pc:spChg chg="mod">
          <ac:chgData name="Dr. Tammé Shinshuri" userId="fc8b3004-5a83-4a78-99f2-f75a2ab84926" providerId="ADAL" clId="{B516D317-A1B9-4660-8DF7-179D40291090}" dt="2023-07-13T12:03:23.763" v="1012" actId="20577"/>
          <ac:spMkLst>
            <pc:docMk/>
            <pc:sldMk cId="2178268890" sldId="324"/>
            <ac:spMk id="2" creationId="{B21612C2-833B-8542-210C-AB9981B1B748}"/>
          </ac:spMkLst>
        </pc:spChg>
      </pc:sldChg>
      <pc:sldChg chg="addSp delSp modSp add mod modNotesTx">
        <pc:chgData name="Dr. Tammé Shinshuri" userId="fc8b3004-5a83-4a78-99f2-f75a2ab84926" providerId="ADAL" clId="{B516D317-A1B9-4660-8DF7-179D40291090}" dt="2023-07-13T13:10:35.880" v="2705" actId="113"/>
        <pc:sldMkLst>
          <pc:docMk/>
          <pc:sldMk cId="2768681055" sldId="325"/>
        </pc:sldMkLst>
        <pc:spChg chg="mod">
          <ac:chgData name="Dr. Tammé Shinshuri" userId="fc8b3004-5a83-4a78-99f2-f75a2ab84926" providerId="ADAL" clId="{B516D317-A1B9-4660-8DF7-179D40291090}" dt="2023-07-13T11:32:47.538" v="763" actId="20577"/>
          <ac:spMkLst>
            <pc:docMk/>
            <pc:sldMk cId="2768681055" sldId="325"/>
            <ac:spMk id="2" creationId="{24269EC4-2A03-4F1B-4977-5D9E0B9E602D}"/>
          </ac:spMkLst>
        </pc:spChg>
        <pc:spChg chg="mod">
          <ac:chgData name="Dr. Tammé Shinshuri" userId="fc8b3004-5a83-4a78-99f2-f75a2ab84926" providerId="ADAL" clId="{B516D317-A1B9-4660-8DF7-179D40291090}" dt="2023-07-13T11:36:55.218" v="872" actId="14100"/>
          <ac:spMkLst>
            <pc:docMk/>
            <pc:sldMk cId="2768681055" sldId="325"/>
            <ac:spMk id="3" creationId="{439BDD87-BE09-BD86-3ED6-8CB4D0DB2284}"/>
          </ac:spMkLst>
        </pc:spChg>
        <pc:spChg chg="add mod">
          <ac:chgData name="Dr. Tammé Shinshuri" userId="fc8b3004-5a83-4a78-99f2-f75a2ab84926" providerId="ADAL" clId="{B516D317-A1B9-4660-8DF7-179D40291090}" dt="2023-07-13T12:13:11.985" v="1109" actId="255"/>
          <ac:spMkLst>
            <pc:docMk/>
            <pc:sldMk cId="2768681055" sldId="325"/>
            <ac:spMk id="9" creationId="{C0FFFE9B-B154-0285-CBBA-5241650F2549}"/>
          </ac:spMkLst>
        </pc:spChg>
        <pc:picChg chg="add mod">
          <ac:chgData name="Dr. Tammé Shinshuri" userId="fc8b3004-5a83-4a78-99f2-f75a2ab84926" providerId="ADAL" clId="{B516D317-A1B9-4660-8DF7-179D40291090}" dt="2023-07-13T11:37:07.979" v="876"/>
          <ac:picMkLst>
            <pc:docMk/>
            <pc:sldMk cId="2768681055" sldId="325"/>
            <ac:picMk id="7" creationId="{92623014-063F-22E0-1226-0B12CC1A8BA4}"/>
          </ac:picMkLst>
        </pc:picChg>
        <pc:picChg chg="del mod">
          <ac:chgData name="Dr. Tammé Shinshuri" userId="fc8b3004-5a83-4a78-99f2-f75a2ab84926" providerId="ADAL" clId="{B516D317-A1B9-4660-8DF7-179D40291090}" dt="2023-07-13T11:37:07.383" v="875" actId="478"/>
          <ac:picMkLst>
            <pc:docMk/>
            <pc:sldMk cId="2768681055" sldId="325"/>
            <ac:picMk id="8" creationId="{D62BF991-9A78-238F-A5F9-D0E2A9FFFE49}"/>
          </ac:picMkLst>
        </pc:picChg>
      </pc:sldChg>
      <pc:sldChg chg="addSp delSp modSp add del mod modNotesTx">
        <pc:chgData name="Dr. Tammé Shinshuri" userId="fc8b3004-5a83-4a78-99f2-f75a2ab84926" providerId="ADAL" clId="{B516D317-A1B9-4660-8DF7-179D40291090}" dt="2023-07-13T13:10:26.343" v="2704" actId="115"/>
        <pc:sldMkLst>
          <pc:docMk/>
          <pc:sldMk cId="2889071969" sldId="326"/>
        </pc:sldMkLst>
        <pc:spChg chg="mod">
          <ac:chgData name="Dr. Tammé Shinshuri" userId="fc8b3004-5a83-4a78-99f2-f75a2ab84926" providerId="ADAL" clId="{B516D317-A1B9-4660-8DF7-179D40291090}" dt="2023-07-13T11:41:17.868" v="904" actId="20577"/>
          <ac:spMkLst>
            <pc:docMk/>
            <pc:sldMk cId="2889071969" sldId="326"/>
            <ac:spMk id="2" creationId="{24269EC4-2A03-4F1B-4977-5D9E0B9E602D}"/>
          </ac:spMkLst>
        </pc:spChg>
        <pc:spChg chg="mod">
          <ac:chgData name="Dr. Tammé Shinshuri" userId="fc8b3004-5a83-4a78-99f2-f75a2ab84926" providerId="ADAL" clId="{B516D317-A1B9-4660-8DF7-179D40291090}" dt="2023-07-13T11:35:26.525" v="852" actId="14100"/>
          <ac:spMkLst>
            <pc:docMk/>
            <pc:sldMk cId="2889071969" sldId="326"/>
            <ac:spMk id="3" creationId="{439BDD87-BE09-BD86-3ED6-8CB4D0DB2284}"/>
          </ac:spMkLst>
        </pc:spChg>
        <pc:spChg chg="add mod">
          <ac:chgData name="Dr. Tammé Shinshuri" userId="fc8b3004-5a83-4a78-99f2-f75a2ab84926" providerId="ADAL" clId="{B516D317-A1B9-4660-8DF7-179D40291090}" dt="2023-07-13T12:13:19.737" v="1110"/>
          <ac:spMkLst>
            <pc:docMk/>
            <pc:sldMk cId="2889071969" sldId="326"/>
            <ac:spMk id="10" creationId="{ED52DE2A-B83F-1521-6E75-1A71EC4727CC}"/>
          </ac:spMkLst>
        </pc:spChg>
        <pc:picChg chg="add del mod">
          <ac:chgData name="Dr. Tammé Shinshuri" userId="fc8b3004-5a83-4a78-99f2-f75a2ab84926" providerId="ADAL" clId="{B516D317-A1B9-4660-8DF7-179D40291090}" dt="2023-07-13T11:36:11.038" v="866" actId="478"/>
          <ac:picMkLst>
            <pc:docMk/>
            <pc:sldMk cId="2889071969" sldId="326"/>
            <ac:picMk id="7" creationId="{36050360-7562-2D73-418A-3127BAF4A98F}"/>
          </ac:picMkLst>
        </pc:picChg>
        <pc:picChg chg="del">
          <ac:chgData name="Dr. Tammé Shinshuri" userId="fc8b3004-5a83-4a78-99f2-f75a2ab84926" providerId="ADAL" clId="{B516D317-A1B9-4660-8DF7-179D40291090}" dt="2023-07-13T11:35:13.887" v="849" actId="478"/>
          <ac:picMkLst>
            <pc:docMk/>
            <pc:sldMk cId="2889071969" sldId="326"/>
            <ac:picMk id="8" creationId="{D62BF991-9A78-238F-A5F9-D0E2A9FFFE49}"/>
          </ac:picMkLst>
        </pc:picChg>
        <pc:picChg chg="add mod">
          <ac:chgData name="Dr. Tammé Shinshuri" userId="fc8b3004-5a83-4a78-99f2-f75a2ab84926" providerId="ADAL" clId="{B516D317-A1B9-4660-8DF7-179D40291090}" dt="2023-07-13T11:37:03.191" v="874" actId="1076"/>
          <ac:picMkLst>
            <pc:docMk/>
            <pc:sldMk cId="2889071969" sldId="326"/>
            <ac:picMk id="9" creationId="{2D8DA13C-DAFE-1AB7-648B-FCA8E9A07A6C}"/>
          </ac:picMkLst>
        </pc:picChg>
      </pc:sldChg>
      <pc:sldChg chg="addSp delSp modSp add mod modNotesTx">
        <pc:chgData name="Dr. Tammé Shinshuri" userId="fc8b3004-5a83-4a78-99f2-f75a2ab84926" providerId="ADAL" clId="{B516D317-A1B9-4660-8DF7-179D40291090}" dt="2023-07-13T13:27:21.457" v="3817"/>
        <pc:sldMkLst>
          <pc:docMk/>
          <pc:sldMk cId="2376863154" sldId="327"/>
        </pc:sldMkLst>
        <pc:spChg chg="mod">
          <ac:chgData name="Dr. Tammé Shinshuri" userId="fc8b3004-5a83-4a78-99f2-f75a2ab84926" providerId="ADAL" clId="{B516D317-A1B9-4660-8DF7-179D40291090}" dt="2023-07-13T12:05:15.434" v="1044" actId="20577"/>
          <ac:spMkLst>
            <pc:docMk/>
            <pc:sldMk cId="2376863154" sldId="327"/>
            <ac:spMk id="2" creationId="{A6381AF9-49A2-5120-CB77-1B01D5270903}"/>
          </ac:spMkLst>
        </pc:spChg>
        <pc:spChg chg="add mod">
          <ac:chgData name="Dr. Tammé Shinshuri" userId="fc8b3004-5a83-4a78-99f2-f75a2ab84926" providerId="ADAL" clId="{B516D317-A1B9-4660-8DF7-179D40291090}" dt="2023-07-13T12:15:13.924" v="1127" actId="20577"/>
          <ac:spMkLst>
            <pc:docMk/>
            <pc:sldMk cId="2376863154" sldId="327"/>
            <ac:spMk id="3" creationId="{D9821CEF-FC45-652B-A397-AC220632F8D1}"/>
          </ac:spMkLst>
        </pc:spChg>
        <pc:spChg chg="add mod">
          <ac:chgData name="Dr. Tammé Shinshuri" userId="fc8b3004-5a83-4a78-99f2-f75a2ab84926" providerId="ADAL" clId="{B516D317-A1B9-4660-8DF7-179D40291090}" dt="2023-07-13T13:25:32.712" v="3703"/>
          <ac:spMkLst>
            <pc:docMk/>
            <pc:sldMk cId="2376863154" sldId="327"/>
            <ac:spMk id="7" creationId="{F611398C-B66D-3761-50F1-ADF6F710DD1A}"/>
          </ac:spMkLst>
        </pc:spChg>
        <pc:spChg chg="mod">
          <ac:chgData name="Dr. Tammé Shinshuri" userId="fc8b3004-5a83-4a78-99f2-f75a2ab84926" providerId="ADAL" clId="{B516D317-A1B9-4660-8DF7-179D40291090}" dt="2023-07-13T13:25:25.325" v="3699" actId="1076"/>
          <ac:spMkLst>
            <pc:docMk/>
            <pc:sldMk cId="2376863154" sldId="327"/>
            <ac:spMk id="17" creationId="{6CC3A7D6-C2CD-79F3-60A0-5308E005968F}"/>
          </ac:spMkLst>
        </pc:spChg>
        <pc:spChg chg="del">
          <ac:chgData name="Dr. Tammé Shinshuri" userId="fc8b3004-5a83-4a78-99f2-f75a2ab84926" providerId="ADAL" clId="{B516D317-A1B9-4660-8DF7-179D40291090}" dt="2023-07-13T13:25:29.891" v="3701" actId="478"/>
          <ac:spMkLst>
            <pc:docMk/>
            <pc:sldMk cId="2376863154" sldId="327"/>
            <ac:spMk id="19" creationId="{FD3CF1D8-6177-D918-5195-E54141C5C381}"/>
          </ac:spMkLst>
        </pc:spChg>
        <pc:spChg chg="del">
          <ac:chgData name="Dr. Tammé Shinshuri" userId="fc8b3004-5a83-4a78-99f2-f75a2ab84926" providerId="ADAL" clId="{B516D317-A1B9-4660-8DF7-179D40291090}" dt="2023-07-13T13:25:31.739" v="3702" actId="478"/>
          <ac:spMkLst>
            <pc:docMk/>
            <pc:sldMk cId="2376863154" sldId="327"/>
            <ac:spMk id="20" creationId="{8B4BECD1-E3C7-4CDC-F2B1-49476E037927}"/>
          </ac:spMkLst>
        </pc:spChg>
        <pc:spChg chg="mod">
          <ac:chgData name="Dr. Tammé Shinshuri" userId="fc8b3004-5a83-4a78-99f2-f75a2ab84926" providerId="ADAL" clId="{B516D317-A1B9-4660-8DF7-179D40291090}" dt="2023-07-13T12:09:25.995" v="1089" actId="313"/>
          <ac:spMkLst>
            <pc:docMk/>
            <pc:sldMk cId="2376863154" sldId="327"/>
            <ac:spMk id="24" creationId="{37639356-6F46-89B7-CC34-23FA162B1257}"/>
          </ac:spMkLst>
        </pc:spChg>
        <pc:picChg chg="del">
          <ac:chgData name="Dr. Tammé Shinshuri" userId="fc8b3004-5a83-4a78-99f2-f75a2ab84926" providerId="ADAL" clId="{B516D317-A1B9-4660-8DF7-179D40291090}" dt="2023-07-13T13:25:29.030" v="3700" actId="478"/>
          <ac:picMkLst>
            <pc:docMk/>
            <pc:sldMk cId="2376863154" sldId="327"/>
            <ac:picMk id="8" creationId="{D8A264E3-2C1C-A36F-9942-94BF1777CADA}"/>
          </ac:picMkLst>
        </pc:picChg>
        <pc:picChg chg="add mod">
          <ac:chgData name="Dr. Tammé Shinshuri" userId="fc8b3004-5a83-4a78-99f2-f75a2ab84926" providerId="ADAL" clId="{B516D317-A1B9-4660-8DF7-179D40291090}" dt="2023-07-13T13:25:32.712" v="3703"/>
          <ac:picMkLst>
            <pc:docMk/>
            <pc:sldMk cId="2376863154" sldId="327"/>
            <ac:picMk id="9" creationId="{D03089AB-AC70-E18B-8986-B6F425A8B15F}"/>
          </ac:picMkLst>
        </pc:picChg>
        <pc:picChg chg="del">
          <ac:chgData name="Dr. Tammé Shinshuri" userId="fc8b3004-5a83-4a78-99f2-f75a2ab84926" providerId="ADAL" clId="{B516D317-A1B9-4660-8DF7-179D40291090}" dt="2023-07-13T13:25:29.030" v="3700" actId="478"/>
          <ac:picMkLst>
            <pc:docMk/>
            <pc:sldMk cId="2376863154" sldId="327"/>
            <ac:picMk id="28" creationId="{33F7CD7D-9408-F501-E8E7-D8C67F8BF82D}"/>
          </ac:picMkLst>
        </pc:picChg>
      </pc:sldChg>
      <pc:sldChg chg="modSp mod">
        <pc:chgData name="Dr. Tammé Shinshuri" userId="fc8b3004-5a83-4a78-99f2-f75a2ab84926" providerId="ADAL" clId="{B516D317-A1B9-4660-8DF7-179D40291090}" dt="2023-07-13T12:06:28.792" v="1054" actId="20577"/>
        <pc:sldMkLst>
          <pc:docMk/>
          <pc:sldMk cId="3575177186" sldId="328"/>
        </pc:sldMkLst>
        <pc:spChg chg="mod">
          <ac:chgData name="Dr. Tammé Shinshuri" userId="fc8b3004-5a83-4a78-99f2-f75a2ab84926" providerId="ADAL" clId="{B516D317-A1B9-4660-8DF7-179D40291090}" dt="2023-07-13T12:06:28.792" v="1054" actId="20577"/>
          <ac:spMkLst>
            <pc:docMk/>
            <pc:sldMk cId="3575177186" sldId="328"/>
            <ac:spMk id="2" creationId="{A6381AF9-49A2-5120-CB77-1B01D5270903}"/>
          </ac:spMkLst>
        </pc:spChg>
      </pc:sldChg>
      <pc:sldChg chg="addSp delSp modSp add mod ord">
        <pc:chgData name="Dr. Tammé Shinshuri" userId="fc8b3004-5a83-4a78-99f2-f75a2ab84926" providerId="ADAL" clId="{B516D317-A1B9-4660-8DF7-179D40291090}" dt="2023-07-13T12:51:54.567" v="1274" actId="1038"/>
        <pc:sldMkLst>
          <pc:docMk/>
          <pc:sldMk cId="3434662916" sldId="329"/>
        </pc:sldMkLst>
        <pc:spChg chg="mod">
          <ac:chgData name="Dr. Tammé Shinshuri" userId="fc8b3004-5a83-4a78-99f2-f75a2ab84926" providerId="ADAL" clId="{B516D317-A1B9-4660-8DF7-179D40291090}" dt="2023-07-13T12:48:51.160" v="1246" actId="20577"/>
          <ac:spMkLst>
            <pc:docMk/>
            <pc:sldMk cId="3434662916" sldId="329"/>
            <ac:spMk id="19" creationId="{FD3CF1D8-6177-D918-5195-E54141C5C381}"/>
          </ac:spMkLst>
        </pc:spChg>
        <pc:spChg chg="mod">
          <ac:chgData name="Dr. Tammé Shinshuri" userId="fc8b3004-5a83-4a78-99f2-f75a2ab84926" providerId="ADAL" clId="{B516D317-A1B9-4660-8DF7-179D40291090}" dt="2023-07-13T12:49:29" v="1253" actId="20577"/>
          <ac:spMkLst>
            <pc:docMk/>
            <pc:sldMk cId="3434662916" sldId="329"/>
            <ac:spMk id="20" creationId="{8B4BECD1-E3C7-4CDC-F2B1-49476E037927}"/>
          </ac:spMkLst>
        </pc:spChg>
        <pc:spChg chg="mod">
          <ac:chgData name="Dr. Tammé Shinshuri" userId="fc8b3004-5a83-4a78-99f2-f75a2ab84926" providerId="ADAL" clId="{B516D317-A1B9-4660-8DF7-179D40291090}" dt="2023-07-13T12:51:54.567" v="1274" actId="1038"/>
          <ac:spMkLst>
            <pc:docMk/>
            <pc:sldMk cId="3434662916" sldId="329"/>
            <ac:spMk id="24" creationId="{37639356-6F46-89B7-CC34-23FA162B1257}"/>
          </ac:spMkLst>
        </pc:spChg>
        <pc:picChg chg="add mod">
          <ac:chgData name="Dr. Tammé Shinshuri" userId="fc8b3004-5a83-4a78-99f2-f75a2ab84926" providerId="ADAL" clId="{B516D317-A1B9-4660-8DF7-179D40291090}" dt="2023-07-13T12:49:26.613" v="1252" actId="1076"/>
          <ac:picMkLst>
            <pc:docMk/>
            <pc:sldMk cId="3434662916" sldId="329"/>
            <ac:picMk id="7" creationId="{41AFC149-6605-22FB-F86C-2E641B28DC77}"/>
          </ac:picMkLst>
        </pc:picChg>
        <pc:picChg chg="del">
          <ac:chgData name="Dr. Tammé Shinshuri" userId="fc8b3004-5a83-4a78-99f2-f75a2ab84926" providerId="ADAL" clId="{B516D317-A1B9-4660-8DF7-179D40291090}" dt="2023-07-13T12:50:02.438" v="1258" actId="478"/>
          <ac:picMkLst>
            <pc:docMk/>
            <pc:sldMk cId="3434662916" sldId="329"/>
            <ac:picMk id="8" creationId="{D8A264E3-2C1C-A36F-9942-94BF1777CADA}"/>
          </ac:picMkLst>
        </pc:picChg>
        <pc:picChg chg="add mod">
          <ac:chgData name="Dr. Tammé Shinshuri" userId="fc8b3004-5a83-4a78-99f2-f75a2ab84926" providerId="ADAL" clId="{B516D317-A1B9-4660-8DF7-179D40291090}" dt="2023-07-13T12:50:26.114" v="1260" actId="1076"/>
          <ac:picMkLst>
            <pc:docMk/>
            <pc:sldMk cId="3434662916" sldId="329"/>
            <ac:picMk id="10" creationId="{05A176F7-4B24-7BF6-EA0A-AB805FCEBCD9}"/>
          </ac:picMkLst>
        </pc:picChg>
        <pc:picChg chg="del">
          <ac:chgData name="Dr. Tammé Shinshuri" userId="fc8b3004-5a83-4a78-99f2-f75a2ab84926" providerId="ADAL" clId="{B516D317-A1B9-4660-8DF7-179D40291090}" dt="2023-07-13T12:49:21.260" v="1251" actId="478"/>
          <ac:picMkLst>
            <pc:docMk/>
            <pc:sldMk cId="3434662916" sldId="329"/>
            <ac:picMk id="28" creationId="{33F7CD7D-9408-F501-E8E7-D8C67F8BF82D}"/>
          </ac:picMkLst>
        </pc:picChg>
      </pc:sldChg>
      <pc:sldChg chg="add del">
        <pc:chgData name="Dr. Tammé Shinshuri" userId="fc8b3004-5a83-4a78-99f2-f75a2ab84926" providerId="ADAL" clId="{B516D317-A1B9-4660-8DF7-179D40291090}" dt="2023-07-13T12:51:20.785" v="1262" actId="47"/>
        <pc:sldMkLst>
          <pc:docMk/>
          <pc:sldMk cId="3191405264" sldId="330"/>
        </pc:sldMkLst>
      </pc:sldChg>
    </pc:docChg>
  </pc:docChgLst>
  <pc:docChgLst>
    <pc:chgData name="Dr. Tammé Shinshuri" userId="fc8b3004-5a83-4a78-99f2-f75a2ab84926" providerId="ADAL" clId="{D5697856-0213-4C2A-94E8-94074182A678}"/>
    <pc:docChg chg="undo custSel addSld delSld modSld sldOrd">
      <pc:chgData name="Dr. Tammé Shinshuri" userId="fc8b3004-5a83-4a78-99f2-f75a2ab84926" providerId="ADAL" clId="{D5697856-0213-4C2A-94E8-94074182A678}" dt="2023-09-12T03:38:33.686" v="885" actId="20577"/>
      <pc:docMkLst>
        <pc:docMk/>
      </pc:docMkLst>
      <pc:sldChg chg="modSp mod modNotesTx">
        <pc:chgData name="Dr. Tammé Shinshuri" userId="fc8b3004-5a83-4a78-99f2-f75a2ab84926" providerId="ADAL" clId="{D5697856-0213-4C2A-94E8-94074182A678}" dt="2023-09-12T03:38:33.686" v="885" actId="20577"/>
        <pc:sldMkLst>
          <pc:docMk/>
          <pc:sldMk cId="0" sldId="256"/>
        </pc:sldMkLst>
        <pc:spChg chg="mod">
          <ac:chgData name="Dr. Tammé Shinshuri" userId="fc8b3004-5a83-4a78-99f2-f75a2ab84926" providerId="ADAL" clId="{D5697856-0213-4C2A-94E8-94074182A678}" dt="2023-09-12T03:37:57.664" v="853" actId="6549"/>
          <ac:spMkLst>
            <pc:docMk/>
            <pc:sldMk cId="0" sldId="256"/>
            <ac:spMk id="2" creationId="{00000000-0000-0000-0000-000000000000}"/>
          </ac:spMkLst>
        </pc:spChg>
        <pc:spChg chg="mod">
          <ac:chgData name="Dr. Tammé Shinshuri" userId="fc8b3004-5a83-4a78-99f2-f75a2ab84926" providerId="ADAL" clId="{D5697856-0213-4C2A-94E8-94074182A678}" dt="2023-09-12T03:38:33.686" v="885" actId="20577"/>
          <ac:spMkLst>
            <pc:docMk/>
            <pc:sldMk cId="0" sldId="256"/>
            <ac:spMk id="3" creationId="{00000000-0000-0000-0000-000000000000}"/>
          </ac:spMkLst>
        </pc:spChg>
      </pc:sldChg>
      <pc:sldChg chg="modSp mod modNotesTx">
        <pc:chgData name="Dr. Tammé Shinshuri" userId="fc8b3004-5a83-4a78-99f2-f75a2ab84926" providerId="ADAL" clId="{D5697856-0213-4C2A-94E8-94074182A678}" dt="2023-09-12T03:05:44.837" v="165" actId="20577"/>
        <pc:sldMkLst>
          <pc:docMk/>
          <pc:sldMk cId="3914908246" sldId="257"/>
        </pc:sldMkLst>
        <pc:spChg chg="mod">
          <ac:chgData name="Dr. Tammé Shinshuri" userId="fc8b3004-5a83-4a78-99f2-f75a2ab84926" providerId="ADAL" clId="{D5697856-0213-4C2A-94E8-94074182A678}" dt="2023-09-12T03:04:48.810" v="131" actId="20577"/>
          <ac:spMkLst>
            <pc:docMk/>
            <pc:sldMk cId="3914908246" sldId="257"/>
            <ac:spMk id="3" creationId="{00000000-0000-0000-0000-000000000000}"/>
          </ac:spMkLst>
        </pc:spChg>
        <pc:picChg chg="mod">
          <ac:chgData name="Dr. Tammé Shinshuri" userId="fc8b3004-5a83-4a78-99f2-f75a2ab84926" providerId="ADAL" clId="{D5697856-0213-4C2A-94E8-94074182A678}" dt="2023-09-12T03:05:12.470" v="133" actId="14100"/>
          <ac:picMkLst>
            <pc:docMk/>
            <pc:sldMk cId="3914908246" sldId="257"/>
            <ac:picMk id="9" creationId="{69C821DC-0C3F-D4F8-45A5-97203FF50C76}"/>
          </ac:picMkLst>
        </pc:picChg>
      </pc:sldChg>
      <pc:sldChg chg="modNotesTx">
        <pc:chgData name="Dr. Tammé Shinshuri" userId="fc8b3004-5a83-4a78-99f2-f75a2ab84926" providerId="ADAL" clId="{D5697856-0213-4C2A-94E8-94074182A678}" dt="2023-09-12T03:17:02.191" v="225" actId="20577"/>
        <pc:sldMkLst>
          <pc:docMk/>
          <pc:sldMk cId="2217545738" sldId="259"/>
        </pc:sldMkLst>
      </pc:sldChg>
      <pc:sldChg chg="modNotesTx">
        <pc:chgData name="Dr. Tammé Shinshuri" userId="fc8b3004-5a83-4a78-99f2-f75a2ab84926" providerId="ADAL" clId="{D5697856-0213-4C2A-94E8-94074182A678}" dt="2023-09-12T03:17:05.723" v="227" actId="20577"/>
        <pc:sldMkLst>
          <pc:docMk/>
          <pc:sldMk cId="2117191615" sldId="260"/>
        </pc:sldMkLst>
      </pc:sldChg>
      <pc:sldChg chg="modNotesTx">
        <pc:chgData name="Dr. Tammé Shinshuri" userId="fc8b3004-5a83-4a78-99f2-f75a2ab84926" providerId="ADAL" clId="{D5697856-0213-4C2A-94E8-94074182A678}" dt="2023-09-12T03:17:10.069" v="229" actId="20577"/>
        <pc:sldMkLst>
          <pc:docMk/>
          <pc:sldMk cId="518911347" sldId="263"/>
        </pc:sldMkLst>
      </pc:sldChg>
      <pc:sldChg chg="del">
        <pc:chgData name="Dr. Tammé Shinshuri" userId="fc8b3004-5a83-4a78-99f2-f75a2ab84926" providerId="ADAL" clId="{D5697856-0213-4C2A-94E8-94074182A678}" dt="2023-09-12T02:59:28.001" v="25" actId="47"/>
        <pc:sldMkLst>
          <pc:docMk/>
          <pc:sldMk cId="1153593401" sldId="264"/>
        </pc:sldMkLst>
      </pc:sldChg>
      <pc:sldChg chg="modNotesTx">
        <pc:chgData name="Dr. Tammé Shinshuri" userId="fc8b3004-5a83-4a78-99f2-f75a2ab84926" providerId="ADAL" clId="{D5697856-0213-4C2A-94E8-94074182A678}" dt="2023-09-12T03:05:56.786" v="167" actId="20577"/>
        <pc:sldMkLst>
          <pc:docMk/>
          <pc:sldMk cId="3945419253" sldId="274"/>
        </pc:sldMkLst>
      </pc:sldChg>
      <pc:sldChg chg="modSp del mod">
        <pc:chgData name="Dr. Tammé Shinshuri" userId="fc8b3004-5a83-4a78-99f2-f75a2ab84926" providerId="ADAL" clId="{D5697856-0213-4C2A-94E8-94074182A678}" dt="2023-09-12T03:04:15.146" v="77" actId="47"/>
        <pc:sldMkLst>
          <pc:docMk/>
          <pc:sldMk cId="3975447204" sldId="277"/>
        </pc:sldMkLst>
        <pc:spChg chg="mod">
          <ac:chgData name="Dr. Tammé Shinshuri" userId="fc8b3004-5a83-4a78-99f2-f75a2ab84926" providerId="ADAL" clId="{D5697856-0213-4C2A-94E8-94074182A678}" dt="2023-09-12T03:01:18.943" v="61" actId="27636"/>
          <ac:spMkLst>
            <pc:docMk/>
            <pc:sldMk cId="3975447204" sldId="277"/>
            <ac:spMk id="3" creationId="{00000000-0000-0000-0000-000000000000}"/>
          </ac:spMkLst>
        </pc:spChg>
      </pc:sldChg>
      <pc:sldChg chg="del ord">
        <pc:chgData name="Dr. Tammé Shinshuri" userId="fc8b3004-5a83-4a78-99f2-f75a2ab84926" providerId="ADAL" clId="{D5697856-0213-4C2A-94E8-94074182A678}" dt="2023-09-12T03:03:30.424" v="72" actId="47"/>
        <pc:sldMkLst>
          <pc:docMk/>
          <pc:sldMk cId="1547999716" sldId="279"/>
        </pc:sldMkLst>
      </pc:sldChg>
      <pc:sldChg chg="modNotesTx">
        <pc:chgData name="Dr. Tammé Shinshuri" userId="fc8b3004-5a83-4a78-99f2-f75a2ab84926" providerId="ADAL" clId="{D5697856-0213-4C2A-94E8-94074182A678}" dt="2023-09-12T03:06:01.020" v="169" actId="20577"/>
        <pc:sldMkLst>
          <pc:docMk/>
          <pc:sldMk cId="1269160521" sldId="282"/>
        </pc:sldMkLst>
      </pc:sldChg>
      <pc:sldChg chg="del">
        <pc:chgData name="Dr. Tammé Shinshuri" userId="fc8b3004-5a83-4a78-99f2-f75a2ab84926" providerId="ADAL" clId="{D5697856-0213-4C2A-94E8-94074182A678}" dt="2023-09-12T02:59:28.001" v="25" actId="47"/>
        <pc:sldMkLst>
          <pc:docMk/>
          <pc:sldMk cId="2544442150" sldId="284"/>
        </pc:sldMkLst>
      </pc:sldChg>
      <pc:sldChg chg="del">
        <pc:chgData name="Dr. Tammé Shinshuri" userId="fc8b3004-5a83-4a78-99f2-f75a2ab84926" providerId="ADAL" clId="{D5697856-0213-4C2A-94E8-94074182A678}" dt="2023-09-12T02:59:28.001" v="25" actId="47"/>
        <pc:sldMkLst>
          <pc:docMk/>
          <pc:sldMk cId="1619217904" sldId="285"/>
        </pc:sldMkLst>
      </pc:sldChg>
      <pc:sldChg chg="del">
        <pc:chgData name="Dr. Tammé Shinshuri" userId="fc8b3004-5a83-4a78-99f2-f75a2ab84926" providerId="ADAL" clId="{D5697856-0213-4C2A-94E8-94074182A678}" dt="2023-09-12T02:59:28.001" v="25" actId="47"/>
        <pc:sldMkLst>
          <pc:docMk/>
          <pc:sldMk cId="4289200021" sldId="287"/>
        </pc:sldMkLst>
      </pc:sldChg>
      <pc:sldChg chg="modNotesTx">
        <pc:chgData name="Dr. Tammé Shinshuri" userId="fc8b3004-5a83-4a78-99f2-f75a2ab84926" providerId="ADAL" clId="{D5697856-0213-4C2A-94E8-94074182A678}" dt="2023-09-12T03:06:03.961" v="171" actId="20577"/>
        <pc:sldMkLst>
          <pc:docMk/>
          <pc:sldMk cId="2914477536" sldId="288"/>
        </pc:sldMkLst>
      </pc:sldChg>
      <pc:sldChg chg="modNotesTx">
        <pc:chgData name="Dr. Tammé Shinshuri" userId="fc8b3004-5a83-4a78-99f2-f75a2ab84926" providerId="ADAL" clId="{D5697856-0213-4C2A-94E8-94074182A678}" dt="2023-09-12T03:06:06.279" v="173" actId="20577"/>
        <pc:sldMkLst>
          <pc:docMk/>
          <pc:sldMk cId="155198615" sldId="289"/>
        </pc:sldMkLst>
      </pc:sldChg>
      <pc:sldChg chg="modNotesTx">
        <pc:chgData name="Dr. Tammé Shinshuri" userId="fc8b3004-5a83-4a78-99f2-f75a2ab84926" providerId="ADAL" clId="{D5697856-0213-4C2A-94E8-94074182A678}" dt="2023-09-12T03:16:56.387" v="223" actId="20577"/>
        <pc:sldMkLst>
          <pc:docMk/>
          <pc:sldMk cId="165316064" sldId="290"/>
        </pc:sldMkLst>
      </pc:sldChg>
      <pc:sldChg chg="del">
        <pc:chgData name="Dr. Tammé Shinshuri" userId="fc8b3004-5a83-4a78-99f2-f75a2ab84926" providerId="ADAL" clId="{D5697856-0213-4C2A-94E8-94074182A678}" dt="2023-09-12T02:59:28.001" v="25" actId="47"/>
        <pc:sldMkLst>
          <pc:docMk/>
          <pc:sldMk cId="1814966218" sldId="292"/>
        </pc:sldMkLst>
      </pc:sldChg>
      <pc:sldChg chg="del">
        <pc:chgData name="Dr. Tammé Shinshuri" userId="fc8b3004-5a83-4a78-99f2-f75a2ab84926" providerId="ADAL" clId="{D5697856-0213-4C2A-94E8-94074182A678}" dt="2023-09-12T02:59:28.001" v="25" actId="47"/>
        <pc:sldMkLst>
          <pc:docMk/>
          <pc:sldMk cId="4172877972" sldId="294"/>
        </pc:sldMkLst>
      </pc:sldChg>
      <pc:sldChg chg="del">
        <pc:chgData name="Dr. Tammé Shinshuri" userId="fc8b3004-5a83-4a78-99f2-f75a2ab84926" providerId="ADAL" clId="{D5697856-0213-4C2A-94E8-94074182A678}" dt="2023-09-12T02:59:01.670" v="23" actId="47"/>
        <pc:sldMkLst>
          <pc:docMk/>
          <pc:sldMk cId="3110492725" sldId="295"/>
        </pc:sldMkLst>
      </pc:sldChg>
      <pc:sldChg chg="del">
        <pc:chgData name="Dr. Tammé Shinshuri" userId="fc8b3004-5a83-4a78-99f2-f75a2ab84926" providerId="ADAL" clId="{D5697856-0213-4C2A-94E8-94074182A678}" dt="2023-09-12T03:02:04.584" v="66" actId="47"/>
        <pc:sldMkLst>
          <pc:docMk/>
          <pc:sldMk cId="1084279184" sldId="297"/>
        </pc:sldMkLst>
      </pc:sldChg>
      <pc:sldChg chg="del">
        <pc:chgData name="Dr. Tammé Shinshuri" userId="fc8b3004-5a83-4a78-99f2-f75a2ab84926" providerId="ADAL" clId="{D5697856-0213-4C2A-94E8-94074182A678}" dt="2023-09-12T02:59:28.001" v="25" actId="47"/>
        <pc:sldMkLst>
          <pc:docMk/>
          <pc:sldMk cId="2142882598" sldId="315"/>
        </pc:sldMkLst>
      </pc:sldChg>
      <pc:sldChg chg="del ord">
        <pc:chgData name="Dr. Tammé Shinshuri" userId="fc8b3004-5a83-4a78-99f2-f75a2ab84926" providerId="ADAL" clId="{D5697856-0213-4C2A-94E8-94074182A678}" dt="2023-09-12T03:03:51.145" v="73" actId="47"/>
        <pc:sldMkLst>
          <pc:docMk/>
          <pc:sldMk cId="1681932140" sldId="316"/>
        </pc:sldMkLst>
      </pc:sldChg>
      <pc:sldChg chg="del">
        <pc:chgData name="Dr. Tammé Shinshuri" userId="fc8b3004-5a83-4a78-99f2-f75a2ab84926" providerId="ADAL" clId="{D5697856-0213-4C2A-94E8-94074182A678}" dt="2023-09-12T02:59:28.001" v="25" actId="47"/>
        <pc:sldMkLst>
          <pc:docMk/>
          <pc:sldMk cId="1922440191" sldId="317"/>
        </pc:sldMkLst>
      </pc:sldChg>
      <pc:sldChg chg="addSp delSp modSp del mod ord delAnim modNotesTx">
        <pc:chgData name="Dr. Tammé Shinshuri" userId="fc8b3004-5a83-4a78-99f2-f75a2ab84926" providerId="ADAL" clId="{D5697856-0213-4C2A-94E8-94074182A678}" dt="2023-09-12T03:09:13.902" v="198" actId="47"/>
        <pc:sldMkLst>
          <pc:docMk/>
          <pc:sldMk cId="2398009322" sldId="320"/>
        </pc:sldMkLst>
        <pc:spChg chg="add mod">
          <ac:chgData name="Dr. Tammé Shinshuri" userId="fc8b3004-5a83-4a78-99f2-f75a2ab84926" providerId="ADAL" clId="{D5697856-0213-4C2A-94E8-94074182A678}" dt="2023-09-12T02:59:13.222" v="24" actId="478"/>
          <ac:spMkLst>
            <pc:docMk/>
            <pc:sldMk cId="2398009322" sldId="320"/>
            <ac:spMk id="7" creationId="{DB77163D-4EB5-4278-EB20-CB3469959B9D}"/>
          </ac:spMkLst>
        </pc:spChg>
        <pc:spChg chg="del">
          <ac:chgData name="Dr. Tammé Shinshuri" userId="fc8b3004-5a83-4a78-99f2-f75a2ab84926" providerId="ADAL" clId="{D5697856-0213-4C2A-94E8-94074182A678}" dt="2023-09-12T02:59:13.222" v="24" actId="478"/>
          <ac:spMkLst>
            <pc:docMk/>
            <pc:sldMk cId="2398009322" sldId="320"/>
            <ac:spMk id="14" creationId="{736E7400-6BE8-837C-2293-598C3A1CC38C}"/>
          </ac:spMkLst>
        </pc:spChg>
        <pc:grpChg chg="del">
          <ac:chgData name="Dr. Tammé Shinshuri" userId="fc8b3004-5a83-4a78-99f2-f75a2ab84926" providerId="ADAL" clId="{D5697856-0213-4C2A-94E8-94074182A678}" dt="2023-09-12T02:59:13.222" v="24" actId="478"/>
          <ac:grpSpMkLst>
            <pc:docMk/>
            <pc:sldMk cId="2398009322" sldId="320"/>
            <ac:grpSpMk id="50" creationId="{9B29EB7C-3EA3-D424-08F9-9A549EFAB128}"/>
          </ac:grpSpMkLst>
        </pc:grpChg>
        <pc:grpChg chg="del">
          <ac:chgData name="Dr. Tammé Shinshuri" userId="fc8b3004-5a83-4a78-99f2-f75a2ab84926" providerId="ADAL" clId="{D5697856-0213-4C2A-94E8-94074182A678}" dt="2023-09-12T02:59:13.222" v="24" actId="478"/>
          <ac:grpSpMkLst>
            <pc:docMk/>
            <pc:sldMk cId="2398009322" sldId="320"/>
            <ac:grpSpMk id="51" creationId="{5FAE0D41-E823-961D-6553-094D3C0C32BB}"/>
          </ac:grpSpMkLst>
        </pc:grpChg>
        <pc:grpChg chg="del">
          <ac:chgData name="Dr. Tammé Shinshuri" userId="fc8b3004-5a83-4a78-99f2-f75a2ab84926" providerId="ADAL" clId="{D5697856-0213-4C2A-94E8-94074182A678}" dt="2023-09-12T02:59:13.222" v="24" actId="478"/>
          <ac:grpSpMkLst>
            <pc:docMk/>
            <pc:sldMk cId="2398009322" sldId="320"/>
            <ac:grpSpMk id="52" creationId="{AA25B695-0815-1757-F21A-78AD2026BA61}"/>
          </ac:grpSpMkLst>
        </pc:grpChg>
        <pc:grpChg chg="del">
          <ac:chgData name="Dr. Tammé Shinshuri" userId="fc8b3004-5a83-4a78-99f2-f75a2ab84926" providerId="ADAL" clId="{D5697856-0213-4C2A-94E8-94074182A678}" dt="2023-09-12T02:59:13.222" v="24" actId="478"/>
          <ac:grpSpMkLst>
            <pc:docMk/>
            <pc:sldMk cId="2398009322" sldId="320"/>
            <ac:grpSpMk id="53" creationId="{FA389CF4-DDD1-6E3A-0780-4FB45B0B8D80}"/>
          </ac:grpSpMkLst>
        </pc:grpChg>
        <pc:grpChg chg="del">
          <ac:chgData name="Dr. Tammé Shinshuri" userId="fc8b3004-5a83-4a78-99f2-f75a2ab84926" providerId="ADAL" clId="{D5697856-0213-4C2A-94E8-94074182A678}" dt="2023-09-12T02:59:13.222" v="24" actId="478"/>
          <ac:grpSpMkLst>
            <pc:docMk/>
            <pc:sldMk cId="2398009322" sldId="320"/>
            <ac:grpSpMk id="54" creationId="{EBE9117F-A590-7F61-AD24-FA1F2FB9637D}"/>
          </ac:grpSpMkLst>
        </pc:grpChg>
        <pc:grpChg chg="del">
          <ac:chgData name="Dr. Tammé Shinshuri" userId="fc8b3004-5a83-4a78-99f2-f75a2ab84926" providerId="ADAL" clId="{D5697856-0213-4C2A-94E8-94074182A678}" dt="2023-09-12T02:59:13.222" v="24" actId="478"/>
          <ac:grpSpMkLst>
            <pc:docMk/>
            <pc:sldMk cId="2398009322" sldId="320"/>
            <ac:grpSpMk id="58" creationId="{10534593-2943-25CC-84B6-91AA55D566B1}"/>
          </ac:grpSpMkLst>
        </pc:grpChg>
        <pc:graphicFrameChg chg="del">
          <ac:chgData name="Dr. Tammé Shinshuri" userId="fc8b3004-5a83-4a78-99f2-f75a2ab84926" providerId="ADAL" clId="{D5697856-0213-4C2A-94E8-94074182A678}" dt="2023-09-12T02:59:13.222" v="24" actId="478"/>
          <ac:graphicFrameMkLst>
            <pc:docMk/>
            <pc:sldMk cId="2398009322" sldId="320"/>
            <ac:graphicFrameMk id="8" creationId="{CAF46751-4A7F-E73F-C8CF-751F1BD5A298}"/>
          </ac:graphicFrameMkLst>
        </pc:graphicFrameChg>
        <pc:cxnChg chg="mod">
          <ac:chgData name="Dr. Tammé Shinshuri" userId="fc8b3004-5a83-4a78-99f2-f75a2ab84926" providerId="ADAL" clId="{D5697856-0213-4C2A-94E8-94074182A678}" dt="2023-09-12T02:59:13.222" v="24" actId="478"/>
          <ac:cxnSpMkLst>
            <pc:docMk/>
            <pc:sldMk cId="2398009322" sldId="320"/>
            <ac:cxnSpMk id="36" creationId="{084C30DC-2A5B-04AD-9415-B61FDDC52A5F}"/>
          </ac:cxnSpMkLst>
        </pc:cxnChg>
        <pc:cxnChg chg="mod">
          <ac:chgData name="Dr. Tammé Shinshuri" userId="fc8b3004-5a83-4a78-99f2-f75a2ab84926" providerId="ADAL" clId="{D5697856-0213-4C2A-94E8-94074182A678}" dt="2023-09-12T02:59:13.222" v="24" actId="478"/>
          <ac:cxnSpMkLst>
            <pc:docMk/>
            <pc:sldMk cId="2398009322" sldId="320"/>
            <ac:cxnSpMk id="38" creationId="{8943F547-C81E-CC8A-2878-2FB076CE9A33}"/>
          </ac:cxnSpMkLst>
        </pc:cxnChg>
      </pc:sldChg>
      <pc:sldChg chg="modSp mod modNotesTx">
        <pc:chgData name="Dr. Tammé Shinshuri" userId="fc8b3004-5a83-4a78-99f2-f75a2ab84926" providerId="ADAL" clId="{D5697856-0213-4C2A-94E8-94074182A678}" dt="2023-09-12T03:19:42.872" v="376" actId="20577"/>
        <pc:sldMkLst>
          <pc:docMk/>
          <pc:sldMk cId="2464404815" sldId="321"/>
        </pc:sldMkLst>
        <pc:spChg chg="mod">
          <ac:chgData name="Dr. Tammé Shinshuri" userId="fc8b3004-5a83-4a78-99f2-f75a2ab84926" providerId="ADAL" clId="{D5697856-0213-4C2A-94E8-94074182A678}" dt="2023-09-12T03:19:11.237" v="346" actId="5793"/>
          <ac:spMkLst>
            <pc:docMk/>
            <pc:sldMk cId="2464404815" sldId="321"/>
            <ac:spMk id="3" creationId="{A42A1DF6-A5D8-D448-73D5-08BA799B2DD5}"/>
          </ac:spMkLst>
        </pc:spChg>
        <pc:picChg chg="mod">
          <ac:chgData name="Dr. Tammé Shinshuri" userId="fc8b3004-5a83-4a78-99f2-f75a2ab84926" providerId="ADAL" clId="{D5697856-0213-4C2A-94E8-94074182A678}" dt="2023-09-12T03:19:30.206" v="372" actId="1037"/>
          <ac:picMkLst>
            <pc:docMk/>
            <pc:sldMk cId="2464404815" sldId="321"/>
            <ac:picMk id="9" creationId="{C53B52F7-86F2-CAA5-3C5A-AA356042982A}"/>
          </ac:picMkLst>
        </pc:picChg>
        <pc:picChg chg="mod">
          <ac:chgData name="Dr. Tammé Shinshuri" userId="fc8b3004-5a83-4a78-99f2-f75a2ab84926" providerId="ADAL" clId="{D5697856-0213-4C2A-94E8-94074182A678}" dt="2023-09-12T03:19:32.746" v="374" actId="1037"/>
          <ac:picMkLst>
            <pc:docMk/>
            <pc:sldMk cId="2464404815" sldId="321"/>
            <ac:picMk id="11" creationId="{96C1B64E-13CA-4398-544C-E0C64E24BACB}"/>
          </ac:picMkLst>
        </pc:picChg>
      </pc:sldChg>
      <pc:sldChg chg="del ord">
        <pc:chgData name="Dr. Tammé Shinshuri" userId="fc8b3004-5a83-4a78-99f2-f75a2ab84926" providerId="ADAL" clId="{D5697856-0213-4C2A-94E8-94074182A678}" dt="2023-09-12T03:02:28.614" v="69" actId="47"/>
        <pc:sldMkLst>
          <pc:docMk/>
          <pc:sldMk cId="1577581381" sldId="323"/>
        </pc:sldMkLst>
      </pc:sldChg>
      <pc:sldChg chg="del">
        <pc:chgData name="Dr. Tammé Shinshuri" userId="fc8b3004-5a83-4a78-99f2-f75a2ab84926" providerId="ADAL" clId="{D5697856-0213-4C2A-94E8-94074182A678}" dt="2023-09-12T02:59:28.001" v="25" actId="47"/>
        <pc:sldMkLst>
          <pc:docMk/>
          <pc:sldMk cId="2178268890" sldId="324"/>
        </pc:sldMkLst>
      </pc:sldChg>
      <pc:sldChg chg="del">
        <pc:chgData name="Dr. Tammé Shinshuri" userId="fc8b3004-5a83-4a78-99f2-f75a2ab84926" providerId="ADAL" clId="{D5697856-0213-4C2A-94E8-94074182A678}" dt="2023-09-12T02:59:28.001" v="25" actId="47"/>
        <pc:sldMkLst>
          <pc:docMk/>
          <pc:sldMk cId="2768681055" sldId="325"/>
        </pc:sldMkLst>
      </pc:sldChg>
      <pc:sldChg chg="del">
        <pc:chgData name="Dr. Tammé Shinshuri" userId="fc8b3004-5a83-4a78-99f2-f75a2ab84926" providerId="ADAL" clId="{D5697856-0213-4C2A-94E8-94074182A678}" dt="2023-09-12T02:59:28.001" v="25" actId="47"/>
        <pc:sldMkLst>
          <pc:docMk/>
          <pc:sldMk cId="2889071969" sldId="326"/>
        </pc:sldMkLst>
      </pc:sldChg>
      <pc:sldChg chg="modNotesTx">
        <pc:chgData name="Dr. Tammé Shinshuri" userId="fc8b3004-5a83-4a78-99f2-f75a2ab84926" providerId="ADAL" clId="{D5697856-0213-4C2A-94E8-94074182A678}" dt="2023-09-12T03:16:51.954" v="221" actId="20577"/>
        <pc:sldMkLst>
          <pc:docMk/>
          <pc:sldMk cId="2376863154" sldId="327"/>
        </pc:sldMkLst>
      </pc:sldChg>
      <pc:sldChg chg="del">
        <pc:chgData name="Dr. Tammé Shinshuri" userId="fc8b3004-5a83-4a78-99f2-f75a2ab84926" providerId="ADAL" clId="{D5697856-0213-4C2A-94E8-94074182A678}" dt="2023-09-12T03:02:01.296" v="64" actId="47"/>
        <pc:sldMkLst>
          <pc:docMk/>
          <pc:sldMk cId="3575177186" sldId="328"/>
        </pc:sldMkLst>
      </pc:sldChg>
      <pc:sldChg chg="del">
        <pc:chgData name="Dr. Tammé Shinshuri" userId="fc8b3004-5a83-4a78-99f2-f75a2ab84926" providerId="ADAL" clId="{D5697856-0213-4C2A-94E8-94074182A678}" dt="2023-09-12T03:02:03.057" v="65" actId="47"/>
        <pc:sldMkLst>
          <pc:docMk/>
          <pc:sldMk cId="3434662916" sldId="329"/>
        </pc:sldMkLst>
      </pc:sldChg>
      <pc:sldChg chg="add">
        <pc:chgData name="Dr. Tammé Shinshuri" userId="fc8b3004-5a83-4a78-99f2-f75a2ab84926" providerId="ADAL" clId="{D5697856-0213-4C2A-94E8-94074182A678}" dt="2023-09-12T02:59:57.721" v="30" actId="2890"/>
        <pc:sldMkLst>
          <pc:docMk/>
          <pc:sldMk cId="880612075" sldId="330"/>
        </pc:sldMkLst>
      </pc:sldChg>
      <pc:sldChg chg="modAnim modNotesTx">
        <pc:chgData name="Dr. Tammé Shinshuri" userId="fc8b3004-5a83-4a78-99f2-f75a2ab84926" providerId="ADAL" clId="{D5697856-0213-4C2A-94E8-94074182A678}" dt="2023-09-12T03:34:19.811" v="751" actId="20577"/>
        <pc:sldMkLst>
          <pc:docMk/>
          <pc:sldMk cId="1688658544" sldId="331"/>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Weighted Average</c:v>
                </c:pt>
              </c:strCache>
            </c:strRef>
          </c:tx>
          <c:spPr>
            <a:ln>
              <a:solidFill>
                <a:srgbClr val="8ACA88">
                  <a:alpha val="70000"/>
                </a:srgbClr>
              </a:solidFill>
            </a:ln>
          </c:spPr>
          <c:dPt>
            <c:idx val="0"/>
            <c:bubble3D val="0"/>
            <c:spPr>
              <a:pattFill prst="ltUpDiag">
                <a:fgClr>
                  <a:schemeClr val="accent1"/>
                </a:fgClr>
                <a:bgClr>
                  <a:schemeClr val="accent1">
                    <a:lumMod val="20000"/>
                    <a:lumOff val="80000"/>
                  </a:schemeClr>
                </a:bgClr>
              </a:pattFill>
              <a:ln w="19050">
                <a:solidFill>
                  <a:srgbClr val="8ACA88">
                    <a:alpha val="70000"/>
                  </a:srgbClr>
                </a:solidFill>
              </a:ln>
              <a:effectLst>
                <a:innerShdw blurRad="114300">
                  <a:schemeClr val="accent1"/>
                </a:innerShdw>
              </a:effectLst>
            </c:spPr>
            <c:extLst>
              <c:ext xmlns:c16="http://schemas.microsoft.com/office/drawing/2014/chart" uri="{C3380CC4-5D6E-409C-BE32-E72D297353CC}">
                <c16:uniqueId val="{00000001-F042-4F2E-8A96-0935D3BA31D7}"/>
              </c:ext>
            </c:extLst>
          </c:dPt>
          <c:dPt>
            <c:idx val="1"/>
            <c:bubble3D val="0"/>
            <c:spPr>
              <a:pattFill prst="ltUpDiag">
                <a:fgClr>
                  <a:schemeClr val="accent2"/>
                </a:fgClr>
                <a:bgClr>
                  <a:schemeClr val="accent2">
                    <a:lumMod val="20000"/>
                    <a:lumOff val="80000"/>
                  </a:schemeClr>
                </a:bgClr>
              </a:pattFill>
              <a:ln w="19050">
                <a:solidFill>
                  <a:srgbClr val="8ACA88">
                    <a:alpha val="70000"/>
                  </a:srgbClr>
                </a:solidFill>
              </a:ln>
              <a:effectLst>
                <a:innerShdw blurRad="114300">
                  <a:schemeClr val="accent2"/>
                </a:innerShdw>
              </a:effectLst>
            </c:spPr>
            <c:extLst>
              <c:ext xmlns:c16="http://schemas.microsoft.com/office/drawing/2014/chart" uri="{C3380CC4-5D6E-409C-BE32-E72D297353CC}">
                <c16:uniqueId val="{00000003-F042-4F2E-8A96-0935D3BA31D7}"/>
              </c:ext>
            </c:extLst>
          </c:dPt>
          <c:dPt>
            <c:idx val="2"/>
            <c:bubble3D val="0"/>
            <c:spPr>
              <a:pattFill prst="ltUpDiag">
                <a:fgClr>
                  <a:schemeClr val="accent3"/>
                </a:fgClr>
                <a:bgClr>
                  <a:schemeClr val="accent3">
                    <a:lumMod val="20000"/>
                    <a:lumOff val="80000"/>
                  </a:schemeClr>
                </a:bgClr>
              </a:pattFill>
              <a:ln w="19050">
                <a:solidFill>
                  <a:srgbClr val="8ACA88">
                    <a:alpha val="70000"/>
                  </a:srgbClr>
                </a:solidFill>
              </a:ln>
              <a:effectLst>
                <a:innerShdw blurRad="114300">
                  <a:schemeClr val="accent3"/>
                </a:innerShdw>
              </a:effectLst>
            </c:spPr>
            <c:extLst>
              <c:ext xmlns:c16="http://schemas.microsoft.com/office/drawing/2014/chart" uri="{C3380CC4-5D6E-409C-BE32-E72D297353CC}">
                <c16:uniqueId val="{00000005-F042-4F2E-8A96-0935D3BA31D7}"/>
              </c:ext>
            </c:extLst>
          </c:dPt>
          <c:dPt>
            <c:idx val="3"/>
            <c:bubble3D val="0"/>
            <c:spPr>
              <a:pattFill prst="ltUpDiag">
                <a:fgClr>
                  <a:schemeClr val="accent4"/>
                </a:fgClr>
                <a:bgClr>
                  <a:schemeClr val="accent4">
                    <a:lumMod val="20000"/>
                    <a:lumOff val="80000"/>
                  </a:schemeClr>
                </a:bgClr>
              </a:pattFill>
              <a:ln w="19050">
                <a:solidFill>
                  <a:srgbClr val="8ACA88">
                    <a:alpha val="70000"/>
                  </a:srgbClr>
                </a:solidFill>
              </a:ln>
              <a:effectLst>
                <a:innerShdw blurRad="114300">
                  <a:schemeClr val="accent4"/>
                </a:innerShdw>
              </a:effectLst>
            </c:spPr>
            <c:extLst>
              <c:ext xmlns:c16="http://schemas.microsoft.com/office/drawing/2014/chart" uri="{C3380CC4-5D6E-409C-BE32-E72D297353CC}">
                <c16:uniqueId val="{00000007-F042-4F2E-8A96-0935D3BA31D7}"/>
              </c:ext>
            </c:extLst>
          </c:dPt>
          <c:dPt>
            <c:idx val="4"/>
            <c:bubble3D val="0"/>
            <c:spPr>
              <a:pattFill prst="ltUpDiag">
                <a:fgClr>
                  <a:schemeClr val="accent5"/>
                </a:fgClr>
                <a:bgClr>
                  <a:schemeClr val="accent5">
                    <a:lumMod val="20000"/>
                    <a:lumOff val="80000"/>
                  </a:schemeClr>
                </a:bgClr>
              </a:pattFill>
              <a:ln w="19050">
                <a:solidFill>
                  <a:srgbClr val="8ACA88">
                    <a:alpha val="70000"/>
                  </a:srgbClr>
                </a:solidFill>
              </a:ln>
              <a:effectLst>
                <a:innerShdw blurRad="114300">
                  <a:schemeClr val="accent5"/>
                </a:innerShdw>
              </a:effectLst>
            </c:spPr>
            <c:extLst>
              <c:ext xmlns:c16="http://schemas.microsoft.com/office/drawing/2014/chart" uri="{C3380CC4-5D6E-409C-BE32-E72D297353CC}">
                <c16:uniqueId val="{00000009-F042-4F2E-8A96-0935D3BA31D7}"/>
              </c:ext>
            </c:extLst>
          </c:dPt>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defRPr>
                </a:pPr>
                <a:endParaRPr lang="en-US"/>
              </a:p>
            </c:txPr>
            <c:showLegendKey val="0"/>
            <c:showVal val="1"/>
            <c:showCatName val="0"/>
            <c:showSerName val="0"/>
            <c:showPercent val="0"/>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Sheet1!$A$2:$A$6</c:f>
              <c:strCache>
                <c:ptCount val="5"/>
                <c:pt idx="0">
                  <c:v>eModule</c:v>
                </c:pt>
                <c:pt idx="1">
                  <c:v>Exams</c:v>
                </c:pt>
                <c:pt idx="2">
                  <c:v>eClass</c:v>
                </c:pt>
                <c:pt idx="3">
                  <c:v>Project</c:v>
                </c:pt>
                <c:pt idx="4">
                  <c:v>Forum</c:v>
                </c:pt>
              </c:strCache>
            </c:strRef>
          </c:cat>
          <c:val>
            <c:numRef>
              <c:f>Sheet1!$B$2:$B$6</c:f>
              <c:numCache>
                <c:formatCode>0%</c:formatCode>
                <c:ptCount val="5"/>
                <c:pt idx="0">
                  <c:v>0.1</c:v>
                </c:pt>
                <c:pt idx="1">
                  <c:v>0.1</c:v>
                </c:pt>
                <c:pt idx="2">
                  <c:v>0.2</c:v>
                </c:pt>
                <c:pt idx="3">
                  <c:v>0.35</c:v>
                </c:pt>
                <c:pt idx="4">
                  <c:v>0.25</c:v>
                </c:pt>
              </c:numCache>
            </c:numRef>
          </c:val>
          <c:extLst>
            <c:ext xmlns:c16="http://schemas.microsoft.com/office/drawing/2014/chart" uri="{C3380CC4-5D6E-409C-BE32-E72D297353CC}">
              <c16:uniqueId val="{0000000A-F042-4F2E-8A96-0935D3BA31D7}"/>
            </c:ext>
          </c:extLst>
        </c:ser>
        <c:dLbls>
          <c:showLegendKey val="0"/>
          <c:showVal val="0"/>
          <c:showCatName val="0"/>
          <c:showSerName val="0"/>
          <c:showPercent val="0"/>
          <c:showBubbleSize val="0"/>
          <c:showLeaderLines val="1"/>
        </c:dLbls>
        <c:firstSliceAng val="0"/>
      </c:pieChart>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2">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ltUpDiag">
        <a:fgClr>
          <a:schemeClr val="phClr"/>
        </a:fgClr>
        <a:bgClr>
          <a:schemeClr val="phClr">
            <a:lumMod val="20000"/>
            <a:lumOff val="80000"/>
          </a:schemeClr>
        </a:bgClr>
      </a:pattFill>
      <a:ln w="19050">
        <a:solidFill>
          <a:schemeClr val="lt1"/>
        </a:solidFill>
      </a:ln>
      <a:effectLst>
        <a:innerShdw blurRad="114300">
          <a:schemeClr val="phClr"/>
        </a:innerShdw>
      </a:effectLst>
    </cs:spPr>
  </cs:dataPoint>
  <cs:dataPoint3D>
    <cs:lnRef idx="0"/>
    <cs:fillRef idx="0">
      <cs:styleClr val="auto"/>
    </cs:fillRef>
    <cs:effectRef idx="0"/>
    <cs:fontRef idx="minor">
      <a:schemeClr val="dk1"/>
    </cs:fontRef>
    <cs:spPr>
      <a:pattFill prst="ltUpDiag">
        <a:fgClr>
          <a:schemeClr val="phClr"/>
        </a:fgClr>
        <a:bgClr>
          <a:schemeClr val="phClr">
            <a:lumMod val="20000"/>
            <a:lumOff val="80000"/>
          </a:schemeClr>
        </a:bgClr>
      </a:pattFill>
      <a:ln w="19050">
        <a:solidFill>
          <a:schemeClr val="lt1"/>
        </a:solidFill>
      </a:ln>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8E378C-0818-4221-91AA-5E4FF2B8BEA0}" type="doc">
      <dgm:prSet loTypeId="urn:microsoft.com/office/officeart/2005/8/layout/equation1" loCatId="process" qsTypeId="urn:microsoft.com/office/officeart/2005/8/quickstyle/simple2" qsCatId="simple" csTypeId="urn:microsoft.com/office/officeart/2005/8/colors/accent1_2" csCatId="accent1" phldr="1"/>
      <dgm:spPr/>
    </dgm:pt>
    <dgm:pt modelId="{E936D4F1-1055-4BEA-A1A4-42F1CD6F7FC7}">
      <dgm:prSet phldrT="[Text]"/>
      <dgm:spPr>
        <a:solidFill>
          <a:srgbClr val="0070C0"/>
        </a:solidFill>
      </dgm:spPr>
      <dgm:t>
        <a:bodyPr/>
        <a:lstStyle/>
        <a:p>
          <a:r>
            <a:rPr lang="en-US" dirty="0" err="1">
              <a:latin typeface="Open Sans" panose="020B0606030504020204" pitchFamily="34" charset="0"/>
              <a:ea typeface="Open Sans" panose="020B0606030504020204" pitchFamily="34" charset="0"/>
              <a:cs typeface="Open Sans" panose="020B0606030504020204" pitchFamily="34" charset="0"/>
            </a:rPr>
            <a:t>eModule</a:t>
          </a:r>
          <a:endParaRPr lang="en-US" dirty="0">
            <a:latin typeface="Open Sans" panose="020B0606030504020204" pitchFamily="34" charset="0"/>
            <a:ea typeface="Open Sans" panose="020B0606030504020204" pitchFamily="34" charset="0"/>
            <a:cs typeface="Open Sans" panose="020B0606030504020204" pitchFamily="34" charset="0"/>
          </a:endParaRPr>
        </a:p>
      </dgm:t>
    </dgm:pt>
    <dgm:pt modelId="{9D60348B-3B09-4773-AEB7-ECDC9F2CE8A4}" type="parTrans" cxnId="{32E4E37D-D3C9-40C8-B19A-93EC5FFD8D07}">
      <dgm:prSet/>
      <dgm:spPr/>
      <dgm:t>
        <a:bodyPr/>
        <a:lstStyle/>
        <a:p>
          <a:endParaRPr lang="en-US"/>
        </a:p>
      </dgm:t>
    </dgm:pt>
    <dgm:pt modelId="{6175044A-2A87-4957-869F-E4138FC60FB2}" type="sibTrans" cxnId="{32E4E37D-D3C9-40C8-B19A-93EC5FFD8D07}">
      <dgm:prSet/>
      <dgm:spPr>
        <a:solidFill>
          <a:srgbClr val="0070C0"/>
        </a:solidFill>
      </dgm:spPr>
      <dgm:t>
        <a:bodyPr/>
        <a:lstStyle/>
        <a:p>
          <a:endParaRPr lang="en-US"/>
        </a:p>
      </dgm:t>
    </dgm:pt>
    <dgm:pt modelId="{169BEFC0-2898-4BD0-A09D-082DC0E12659}">
      <dgm:prSet phldrT="[Text]"/>
      <dgm:spPr>
        <a:solidFill>
          <a:srgbClr val="0070C0"/>
        </a:solidFill>
      </dgm:spPr>
      <dgm:t>
        <a:bodyPr/>
        <a:lstStyle/>
        <a:p>
          <a:r>
            <a:rPr lang="en-US" dirty="0" err="1">
              <a:latin typeface="Open Sans" panose="020B0606030504020204" pitchFamily="34" charset="0"/>
              <a:ea typeface="Open Sans" panose="020B0606030504020204" pitchFamily="34" charset="0"/>
              <a:cs typeface="Open Sans" panose="020B0606030504020204" pitchFamily="34" charset="0"/>
            </a:rPr>
            <a:t>eClass</a:t>
          </a:r>
          <a:endParaRPr lang="en-US" dirty="0">
            <a:latin typeface="Open Sans" panose="020B0606030504020204" pitchFamily="34" charset="0"/>
            <a:ea typeface="Open Sans" panose="020B0606030504020204" pitchFamily="34" charset="0"/>
            <a:cs typeface="Open Sans" panose="020B0606030504020204" pitchFamily="34" charset="0"/>
          </a:endParaRPr>
        </a:p>
      </dgm:t>
    </dgm:pt>
    <dgm:pt modelId="{AED371D2-17AC-403C-8B9C-EC9AC8A4FC2B}" type="parTrans" cxnId="{FAFFDCC2-D824-4F07-BD64-D2ABC6E2E3AA}">
      <dgm:prSet/>
      <dgm:spPr/>
      <dgm:t>
        <a:bodyPr/>
        <a:lstStyle/>
        <a:p>
          <a:endParaRPr lang="en-US"/>
        </a:p>
      </dgm:t>
    </dgm:pt>
    <dgm:pt modelId="{7C0EE206-399A-4C66-9176-46F6F4E013CC}" type="sibTrans" cxnId="{FAFFDCC2-D824-4F07-BD64-D2ABC6E2E3AA}">
      <dgm:prSet/>
      <dgm:spPr>
        <a:solidFill>
          <a:srgbClr val="0070C0"/>
        </a:solidFill>
      </dgm:spPr>
      <dgm:t>
        <a:bodyPr/>
        <a:lstStyle/>
        <a:p>
          <a:endParaRPr lang="en-US"/>
        </a:p>
      </dgm:t>
    </dgm:pt>
    <dgm:pt modelId="{41BE9CB9-742B-4FBA-9A74-ADE7C7A9CC65}">
      <dgm:prSet phldrT="[Text]"/>
      <dgm:spPr>
        <a:solidFill>
          <a:srgbClr val="0070C0"/>
        </a:solidFill>
      </dgm:spPr>
      <dgm:t>
        <a:bodyPr/>
        <a:lstStyle/>
        <a:p>
          <a:r>
            <a:rPr lang="en-US" dirty="0" err="1">
              <a:latin typeface="Open Sans" panose="020B0606030504020204" pitchFamily="34" charset="0"/>
              <a:ea typeface="Open Sans" panose="020B0606030504020204" pitchFamily="34" charset="0"/>
              <a:cs typeface="Open Sans" panose="020B0606030504020204" pitchFamily="34" charset="0"/>
            </a:rPr>
            <a:t>eCourse</a:t>
          </a:r>
          <a:endParaRPr lang="en-US" dirty="0">
            <a:latin typeface="Open Sans" panose="020B0606030504020204" pitchFamily="34" charset="0"/>
            <a:ea typeface="Open Sans" panose="020B0606030504020204" pitchFamily="34" charset="0"/>
            <a:cs typeface="Open Sans" panose="020B0606030504020204" pitchFamily="34" charset="0"/>
          </a:endParaRPr>
        </a:p>
      </dgm:t>
    </dgm:pt>
    <dgm:pt modelId="{A95C9B39-3408-483B-BC9A-46486E47A1BF}" type="parTrans" cxnId="{45DA9991-5E1E-4E4B-B818-FDC0F9DEAC98}">
      <dgm:prSet/>
      <dgm:spPr/>
      <dgm:t>
        <a:bodyPr/>
        <a:lstStyle/>
        <a:p>
          <a:endParaRPr lang="en-US"/>
        </a:p>
      </dgm:t>
    </dgm:pt>
    <dgm:pt modelId="{3FA92CBA-A6C1-45CE-A310-C0473A6E60C1}" type="sibTrans" cxnId="{45DA9991-5E1E-4E4B-B818-FDC0F9DEAC98}">
      <dgm:prSet/>
      <dgm:spPr/>
      <dgm:t>
        <a:bodyPr/>
        <a:lstStyle/>
        <a:p>
          <a:endParaRPr lang="en-US"/>
        </a:p>
      </dgm:t>
    </dgm:pt>
    <dgm:pt modelId="{23CB74A2-D06C-4EC3-B9FD-A262E58F6E38}" type="pres">
      <dgm:prSet presAssocID="{858E378C-0818-4221-91AA-5E4FF2B8BEA0}" presName="linearFlow" presStyleCnt="0">
        <dgm:presLayoutVars>
          <dgm:dir/>
          <dgm:resizeHandles val="exact"/>
        </dgm:presLayoutVars>
      </dgm:prSet>
      <dgm:spPr/>
    </dgm:pt>
    <dgm:pt modelId="{635F2399-FF2C-4F80-B422-F544E623CC39}" type="pres">
      <dgm:prSet presAssocID="{E936D4F1-1055-4BEA-A1A4-42F1CD6F7FC7}" presName="node" presStyleLbl="node1" presStyleIdx="0" presStyleCnt="3">
        <dgm:presLayoutVars>
          <dgm:bulletEnabled val="1"/>
        </dgm:presLayoutVars>
      </dgm:prSet>
      <dgm:spPr/>
    </dgm:pt>
    <dgm:pt modelId="{56E6ACFE-1030-46F5-B5B3-22F48E178196}" type="pres">
      <dgm:prSet presAssocID="{6175044A-2A87-4957-869F-E4138FC60FB2}" presName="spacerL" presStyleCnt="0"/>
      <dgm:spPr/>
    </dgm:pt>
    <dgm:pt modelId="{2E3F98F8-021A-48BA-BAFD-9E58DF9C2F4D}" type="pres">
      <dgm:prSet presAssocID="{6175044A-2A87-4957-869F-E4138FC60FB2}" presName="sibTrans" presStyleLbl="sibTrans2D1" presStyleIdx="0" presStyleCnt="2"/>
      <dgm:spPr/>
    </dgm:pt>
    <dgm:pt modelId="{366B20D7-0BE2-46F5-8568-FD81FC097D42}" type="pres">
      <dgm:prSet presAssocID="{6175044A-2A87-4957-869F-E4138FC60FB2}" presName="spacerR" presStyleCnt="0"/>
      <dgm:spPr/>
    </dgm:pt>
    <dgm:pt modelId="{01BD5456-FFBF-4B8F-A4A4-2FDFD9798BDF}" type="pres">
      <dgm:prSet presAssocID="{169BEFC0-2898-4BD0-A09D-082DC0E12659}" presName="node" presStyleLbl="node1" presStyleIdx="1" presStyleCnt="3">
        <dgm:presLayoutVars>
          <dgm:bulletEnabled val="1"/>
        </dgm:presLayoutVars>
      </dgm:prSet>
      <dgm:spPr/>
    </dgm:pt>
    <dgm:pt modelId="{191C2D26-0616-4A2F-BA71-99529CB92DA6}" type="pres">
      <dgm:prSet presAssocID="{7C0EE206-399A-4C66-9176-46F6F4E013CC}" presName="spacerL" presStyleCnt="0"/>
      <dgm:spPr/>
    </dgm:pt>
    <dgm:pt modelId="{E11704B4-37D7-44BE-970F-8F06612CC422}" type="pres">
      <dgm:prSet presAssocID="{7C0EE206-399A-4C66-9176-46F6F4E013CC}" presName="sibTrans" presStyleLbl="sibTrans2D1" presStyleIdx="1" presStyleCnt="2"/>
      <dgm:spPr/>
    </dgm:pt>
    <dgm:pt modelId="{7AB9E7C6-E6A7-4F4E-8D29-F0171F365DB0}" type="pres">
      <dgm:prSet presAssocID="{7C0EE206-399A-4C66-9176-46F6F4E013CC}" presName="spacerR" presStyleCnt="0"/>
      <dgm:spPr/>
    </dgm:pt>
    <dgm:pt modelId="{0381EC9D-21EB-4F4D-A7B9-1847A00D438C}" type="pres">
      <dgm:prSet presAssocID="{41BE9CB9-742B-4FBA-9A74-ADE7C7A9CC65}" presName="node" presStyleLbl="node1" presStyleIdx="2" presStyleCnt="3">
        <dgm:presLayoutVars>
          <dgm:bulletEnabled val="1"/>
        </dgm:presLayoutVars>
      </dgm:prSet>
      <dgm:spPr/>
    </dgm:pt>
  </dgm:ptLst>
  <dgm:cxnLst>
    <dgm:cxn modelId="{B31BDA04-E57D-4368-862B-CF45F03F1A12}" type="presOf" srcId="{169BEFC0-2898-4BD0-A09D-082DC0E12659}" destId="{01BD5456-FFBF-4B8F-A4A4-2FDFD9798BDF}" srcOrd="0" destOrd="0" presId="urn:microsoft.com/office/officeart/2005/8/layout/equation1"/>
    <dgm:cxn modelId="{CC0E6405-2002-4897-9BE1-714E1219A747}" type="presOf" srcId="{6175044A-2A87-4957-869F-E4138FC60FB2}" destId="{2E3F98F8-021A-48BA-BAFD-9E58DF9C2F4D}" srcOrd="0" destOrd="0" presId="urn:microsoft.com/office/officeart/2005/8/layout/equation1"/>
    <dgm:cxn modelId="{8FA35926-4A02-4511-9127-0373B89782B2}" type="presOf" srcId="{858E378C-0818-4221-91AA-5E4FF2B8BEA0}" destId="{23CB74A2-D06C-4EC3-B9FD-A262E58F6E38}" srcOrd="0" destOrd="0" presId="urn:microsoft.com/office/officeart/2005/8/layout/equation1"/>
    <dgm:cxn modelId="{270E8729-0E54-4F2B-B27F-95AE944A8480}" type="presOf" srcId="{7C0EE206-399A-4C66-9176-46F6F4E013CC}" destId="{E11704B4-37D7-44BE-970F-8F06612CC422}" srcOrd="0" destOrd="0" presId="urn:microsoft.com/office/officeart/2005/8/layout/equation1"/>
    <dgm:cxn modelId="{32E4E37D-D3C9-40C8-B19A-93EC5FFD8D07}" srcId="{858E378C-0818-4221-91AA-5E4FF2B8BEA0}" destId="{E936D4F1-1055-4BEA-A1A4-42F1CD6F7FC7}" srcOrd="0" destOrd="0" parTransId="{9D60348B-3B09-4773-AEB7-ECDC9F2CE8A4}" sibTransId="{6175044A-2A87-4957-869F-E4138FC60FB2}"/>
    <dgm:cxn modelId="{45DA9991-5E1E-4E4B-B818-FDC0F9DEAC98}" srcId="{858E378C-0818-4221-91AA-5E4FF2B8BEA0}" destId="{41BE9CB9-742B-4FBA-9A74-ADE7C7A9CC65}" srcOrd="2" destOrd="0" parTransId="{A95C9B39-3408-483B-BC9A-46486E47A1BF}" sibTransId="{3FA92CBA-A6C1-45CE-A310-C0473A6E60C1}"/>
    <dgm:cxn modelId="{B7D07E97-1532-4A43-927A-4310098D4553}" type="presOf" srcId="{E936D4F1-1055-4BEA-A1A4-42F1CD6F7FC7}" destId="{635F2399-FF2C-4F80-B422-F544E623CC39}" srcOrd="0" destOrd="0" presId="urn:microsoft.com/office/officeart/2005/8/layout/equation1"/>
    <dgm:cxn modelId="{557BFEBC-0964-4B56-93DA-A82B3CD5761D}" type="presOf" srcId="{41BE9CB9-742B-4FBA-9A74-ADE7C7A9CC65}" destId="{0381EC9D-21EB-4F4D-A7B9-1847A00D438C}" srcOrd="0" destOrd="0" presId="urn:microsoft.com/office/officeart/2005/8/layout/equation1"/>
    <dgm:cxn modelId="{FAFFDCC2-D824-4F07-BD64-D2ABC6E2E3AA}" srcId="{858E378C-0818-4221-91AA-5E4FF2B8BEA0}" destId="{169BEFC0-2898-4BD0-A09D-082DC0E12659}" srcOrd="1" destOrd="0" parTransId="{AED371D2-17AC-403C-8B9C-EC9AC8A4FC2B}" sibTransId="{7C0EE206-399A-4C66-9176-46F6F4E013CC}"/>
    <dgm:cxn modelId="{74D7DAC1-8915-484B-97F2-BAD0BE16C61E}" type="presParOf" srcId="{23CB74A2-D06C-4EC3-B9FD-A262E58F6E38}" destId="{635F2399-FF2C-4F80-B422-F544E623CC39}" srcOrd="0" destOrd="0" presId="urn:microsoft.com/office/officeart/2005/8/layout/equation1"/>
    <dgm:cxn modelId="{7493F62B-6D52-4548-A416-636D7D20FA46}" type="presParOf" srcId="{23CB74A2-D06C-4EC3-B9FD-A262E58F6E38}" destId="{56E6ACFE-1030-46F5-B5B3-22F48E178196}" srcOrd="1" destOrd="0" presId="urn:microsoft.com/office/officeart/2005/8/layout/equation1"/>
    <dgm:cxn modelId="{F4EEC9E2-763C-4B28-88BA-D289F8E87EE3}" type="presParOf" srcId="{23CB74A2-D06C-4EC3-B9FD-A262E58F6E38}" destId="{2E3F98F8-021A-48BA-BAFD-9E58DF9C2F4D}" srcOrd="2" destOrd="0" presId="urn:microsoft.com/office/officeart/2005/8/layout/equation1"/>
    <dgm:cxn modelId="{06628E57-8D08-4AD7-83F3-DE8C69303D01}" type="presParOf" srcId="{23CB74A2-D06C-4EC3-B9FD-A262E58F6E38}" destId="{366B20D7-0BE2-46F5-8568-FD81FC097D42}" srcOrd="3" destOrd="0" presId="urn:microsoft.com/office/officeart/2005/8/layout/equation1"/>
    <dgm:cxn modelId="{06CD4ECC-7875-4071-B6F2-14679BE5F2B5}" type="presParOf" srcId="{23CB74A2-D06C-4EC3-B9FD-A262E58F6E38}" destId="{01BD5456-FFBF-4B8F-A4A4-2FDFD9798BDF}" srcOrd="4" destOrd="0" presId="urn:microsoft.com/office/officeart/2005/8/layout/equation1"/>
    <dgm:cxn modelId="{6B27EC3D-187B-4A98-A30C-E55526A5D3A4}" type="presParOf" srcId="{23CB74A2-D06C-4EC3-B9FD-A262E58F6E38}" destId="{191C2D26-0616-4A2F-BA71-99529CB92DA6}" srcOrd="5" destOrd="0" presId="urn:microsoft.com/office/officeart/2005/8/layout/equation1"/>
    <dgm:cxn modelId="{A9940A8F-B6E9-4C99-87B9-91EBD9A4A0B5}" type="presParOf" srcId="{23CB74A2-D06C-4EC3-B9FD-A262E58F6E38}" destId="{E11704B4-37D7-44BE-970F-8F06612CC422}" srcOrd="6" destOrd="0" presId="urn:microsoft.com/office/officeart/2005/8/layout/equation1"/>
    <dgm:cxn modelId="{62ECD2BD-D065-43A2-BD4B-676D1CBEA600}" type="presParOf" srcId="{23CB74A2-D06C-4EC3-B9FD-A262E58F6E38}" destId="{7AB9E7C6-E6A7-4F4E-8D29-F0171F365DB0}" srcOrd="7" destOrd="0" presId="urn:microsoft.com/office/officeart/2005/8/layout/equation1"/>
    <dgm:cxn modelId="{E63FFC89-9E47-467A-954D-C8B8A5FA3F2E}" type="presParOf" srcId="{23CB74A2-D06C-4EC3-B9FD-A262E58F6E38}" destId="{0381EC9D-21EB-4F4D-A7B9-1847A00D438C}" srcOrd="8" destOrd="0" presId="urn:microsoft.com/office/officeart/2005/8/layout/equation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0D7456D-6111-4278-835D-2D58D5E6095C}" type="doc">
      <dgm:prSet loTypeId="urn:microsoft.com/office/officeart/2005/8/layout/process1" loCatId="process" qsTypeId="urn:microsoft.com/office/officeart/2005/8/quickstyle/simple1" qsCatId="simple" csTypeId="urn:microsoft.com/office/officeart/2005/8/colors/accent1_2" csCatId="accent1" phldr="1"/>
      <dgm:spPr/>
    </dgm:pt>
    <dgm:pt modelId="{149F620B-31AC-4B8B-8BA9-311D447DCACB}">
      <dgm:prSet phldrT="[Text]" custT="1"/>
      <dgm:spPr>
        <a:solidFill>
          <a:schemeClr val="bg1">
            <a:lumMod val="50000"/>
          </a:schemeClr>
        </a:solidFill>
        <a:ln w="25400">
          <a:noFill/>
        </a:ln>
      </dgm:spPr>
      <dgm:t>
        <a:bodyPr/>
        <a:lstStyle/>
        <a:p>
          <a:r>
            <a:rPr lang="en-US" sz="1400" dirty="0">
              <a:latin typeface="Open Sans" panose="020B0606030504020204" pitchFamily="34" charset="0"/>
              <a:ea typeface="Open Sans" panose="020B0606030504020204" pitchFamily="34" charset="0"/>
              <a:cs typeface="Open Sans" panose="020B0606030504020204" pitchFamily="34" charset="0"/>
            </a:rPr>
            <a:t>Lesson 1</a:t>
          </a:r>
        </a:p>
      </dgm:t>
    </dgm:pt>
    <dgm:pt modelId="{542EA1D2-9AB7-42E8-8328-8FF48796EAA9}" type="parTrans" cxnId="{B97FB938-18CF-42A6-BD96-C21C523488F4}">
      <dgm:prSet/>
      <dgm:spPr/>
      <dgm:t>
        <a:bodyPr/>
        <a:lstStyle/>
        <a:p>
          <a:endParaRPr lang="en-US"/>
        </a:p>
      </dgm:t>
    </dgm:pt>
    <dgm:pt modelId="{0759025A-9EA3-4A01-AA35-70ACDE41D2A3}" type="sibTrans" cxnId="{B97FB938-18CF-42A6-BD96-C21C523488F4}">
      <dgm:prSet/>
      <dgm:spPr>
        <a:solidFill>
          <a:schemeClr val="bg1">
            <a:lumMod val="65000"/>
          </a:schemeClr>
        </a:solidFill>
      </dgm:spPr>
      <dgm:t>
        <a:bodyPr/>
        <a:lstStyle/>
        <a:p>
          <a:endParaRPr lang="en-US"/>
        </a:p>
      </dgm:t>
    </dgm:pt>
    <dgm:pt modelId="{CB230574-BF7F-4217-97C5-6F825B0C6E76}">
      <dgm:prSet phldrT="[Text]" custT="1"/>
      <dgm:spPr>
        <a:solidFill>
          <a:schemeClr val="bg1">
            <a:lumMod val="50000"/>
          </a:schemeClr>
        </a:solidFill>
        <a:ln w="25400">
          <a:noFill/>
        </a:ln>
      </dgm:spPr>
      <dgm:t>
        <a:bodyPr/>
        <a:lstStyle/>
        <a:p>
          <a:r>
            <a:rPr lang="en-US" sz="1400" dirty="0">
              <a:latin typeface="Open Sans" panose="020B0606030504020204" pitchFamily="34" charset="0"/>
              <a:ea typeface="Open Sans" panose="020B0606030504020204" pitchFamily="34" charset="0"/>
              <a:cs typeface="Open Sans" panose="020B0606030504020204" pitchFamily="34" charset="0"/>
            </a:rPr>
            <a:t>Lesson 2</a:t>
          </a:r>
        </a:p>
      </dgm:t>
    </dgm:pt>
    <dgm:pt modelId="{8497B249-F67E-4A65-ADAF-D77844790298}" type="parTrans" cxnId="{645E623A-3B77-412C-9458-ADD40D40BB34}">
      <dgm:prSet/>
      <dgm:spPr/>
      <dgm:t>
        <a:bodyPr/>
        <a:lstStyle/>
        <a:p>
          <a:endParaRPr lang="en-US"/>
        </a:p>
      </dgm:t>
    </dgm:pt>
    <dgm:pt modelId="{6699DD30-E6BA-4293-9BF2-E0D607F7497E}" type="sibTrans" cxnId="{645E623A-3B77-412C-9458-ADD40D40BB34}">
      <dgm:prSet/>
      <dgm:spPr>
        <a:solidFill>
          <a:schemeClr val="bg1">
            <a:lumMod val="65000"/>
          </a:schemeClr>
        </a:solidFill>
      </dgm:spPr>
      <dgm:t>
        <a:bodyPr/>
        <a:lstStyle/>
        <a:p>
          <a:endParaRPr lang="en-US"/>
        </a:p>
      </dgm:t>
    </dgm:pt>
    <dgm:pt modelId="{47FD355F-0185-480F-B109-CB46656C248C}">
      <dgm:prSet phldrT="[Text]" custT="1"/>
      <dgm:spPr>
        <a:solidFill>
          <a:schemeClr val="bg1">
            <a:lumMod val="50000"/>
          </a:schemeClr>
        </a:solidFill>
        <a:ln w="25400">
          <a:noFill/>
        </a:ln>
      </dgm:spPr>
      <dgm:t>
        <a:bodyPr/>
        <a:lstStyle/>
        <a:p>
          <a:r>
            <a:rPr lang="en-US" sz="1400" dirty="0">
              <a:latin typeface="Open Sans" panose="020B0606030504020204" pitchFamily="34" charset="0"/>
              <a:ea typeface="Open Sans" panose="020B0606030504020204" pitchFamily="34" charset="0"/>
              <a:cs typeface="Open Sans" panose="020B0606030504020204" pitchFamily="34" charset="0"/>
            </a:rPr>
            <a:t>Lesson 3</a:t>
          </a:r>
        </a:p>
      </dgm:t>
    </dgm:pt>
    <dgm:pt modelId="{57560FF8-9F96-40CD-9544-14A0F3C9B454}" type="parTrans" cxnId="{862D4DB2-C747-49B7-938E-074CAB15C602}">
      <dgm:prSet/>
      <dgm:spPr/>
      <dgm:t>
        <a:bodyPr/>
        <a:lstStyle/>
        <a:p>
          <a:endParaRPr lang="en-US"/>
        </a:p>
      </dgm:t>
    </dgm:pt>
    <dgm:pt modelId="{EE4DE980-69C7-4270-A5A8-5CA70E7B9467}" type="sibTrans" cxnId="{862D4DB2-C747-49B7-938E-074CAB15C602}">
      <dgm:prSet/>
      <dgm:spPr>
        <a:solidFill>
          <a:schemeClr val="bg1">
            <a:lumMod val="65000"/>
          </a:schemeClr>
        </a:solidFill>
      </dgm:spPr>
      <dgm:t>
        <a:bodyPr/>
        <a:lstStyle/>
        <a:p>
          <a:endParaRPr lang="en-US"/>
        </a:p>
      </dgm:t>
    </dgm:pt>
    <dgm:pt modelId="{6D0093B5-7E81-4FB7-842E-60F262D700F1}">
      <dgm:prSet phldrT="[Text]" custT="1"/>
      <dgm:spPr>
        <a:solidFill>
          <a:schemeClr val="bg1">
            <a:lumMod val="50000"/>
          </a:schemeClr>
        </a:solidFill>
        <a:ln w="25400">
          <a:noFill/>
        </a:ln>
      </dgm:spPr>
      <dgm:t>
        <a:bodyPr/>
        <a:lstStyle/>
        <a:p>
          <a:r>
            <a:rPr lang="en-US" sz="1400" dirty="0">
              <a:latin typeface="Open Sans" panose="020B0606030504020204" pitchFamily="34" charset="0"/>
              <a:ea typeface="Open Sans" panose="020B0606030504020204" pitchFamily="34" charset="0"/>
              <a:cs typeface="Open Sans" panose="020B0606030504020204" pitchFamily="34" charset="0"/>
            </a:rPr>
            <a:t>Lesson N</a:t>
          </a:r>
        </a:p>
      </dgm:t>
    </dgm:pt>
    <dgm:pt modelId="{CB82823D-E480-4003-BBF6-6BA2FE1B28A8}" type="parTrans" cxnId="{1752DE85-0211-4213-9B82-CE2DF438BEE8}">
      <dgm:prSet/>
      <dgm:spPr/>
      <dgm:t>
        <a:bodyPr/>
        <a:lstStyle/>
        <a:p>
          <a:endParaRPr lang="en-US"/>
        </a:p>
      </dgm:t>
    </dgm:pt>
    <dgm:pt modelId="{15C7F696-7286-4A13-AFAE-8ACAC7B662A1}" type="sibTrans" cxnId="{1752DE85-0211-4213-9B82-CE2DF438BEE8}">
      <dgm:prSet/>
      <dgm:spPr>
        <a:solidFill>
          <a:schemeClr val="bg1">
            <a:lumMod val="65000"/>
          </a:schemeClr>
        </a:solidFill>
      </dgm:spPr>
      <dgm:t>
        <a:bodyPr/>
        <a:lstStyle/>
        <a:p>
          <a:endParaRPr lang="en-US"/>
        </a:p>
      </dgm:t>
    </dgm:pt>
    <dgm:pt modelId="{91DD2358-450B-4E95-8B18-8F0DEB31BB88}">
      <dgm:prSet phldrT="[Text]" custT="1"/>
      <dgm:spPr>
        <a:solidFill>
          <a:srgbClr val="8ACA88"/>
        </a:solidFill>
        <a:ln w="25400">
          <a:noFill/>
        </a:ln>
      </dgm:spPr>
      <dgm:t>
        <a:bodyPr/>
        <a:lstStyle/>
        <a:p>
          <a:r>
            <a:rPr lang="en-US" sz="1400" dirty="0">
              <a:latin typeface="Open Sans" panose="020B0606030504020204" pitchFamily="34" charset="0"/>
              <a:ea typeface="Open Sans" panose="020B0606030504020204" pitchFamily="34" charset="0"/>
              <a:cs typeface="Open Sans" panose="020B0606030504020204" pitchFamily="34" charset="0"/>
            </a:rPr>
            <a:t>Knowledge</a:t>
          </a:r>
        </a:p>
        <a:p>
          <a:r>
            <a:rPr lang="en-US" sz="1400" dirty="0">
              <a:latin typeface="Open Sans" panose="020B0606030504020204" pitchFamily="34" charset="0"/>
              <a:ea typeface="Open Sans" panose="020B0606030504020204" pitchFamily="34" charset="0"/>
              <a:cs typeface="Open Sans" panose="020B0606030504020204" pitchFamily="34" charset="0"/>
            </a:rPr>
            <a:t>Exam</a:t>
          </a:r>
        </a:p>
      </dgm:t>
    </dgm:pt>
    <dgm:pt modelId="{969A7C95-7DBB-44C0-B454-E769E253241B}" type="parTrans" cxnId="{ABDCA163-023B-47B3-9266-5DC68895A0A2}">
      <dgm:prSet/>
      <dgm:spPr/>
      <dgm:t>
        <a:bodyPr/>
        <a:lstStyle/>
        <a:p>
          <a:endParaRPr lang="en-US"/>
        </a:p>
      </dgm:t>
    </dgm:pt>
    <dgm:pt modelId="{EF1BB31B-0D27-4DCA-AC13-CAE1FB7B80E2}" type="sibTrans" cxnId="{ABDCA163-023B-47B3-9266-5DC68895A0A2}">
      <dgm:prSet/>
      <dgm:spPr/>
      <dgm:t>
        <a:bodyPr/>
        <a:lstStyle/>
        <a:p>
          <a:endParaRPr lang="en-US"/>
        </a:p>
      </dgm:t>
    </dgm:pt>
    <dgm:pt modelId="{A5ED97BA-2147-4D89-A02D-074649C009BE}" type="pres">
      <dgm:prSet presAssocID="{F0D7456D-6111-4278-835D-2D58D5E6095C}" presName="Name0" presStyleCnt="0">
        <dgm:presLayoutVars>
          <dgm:dir/>
          <dgm:resizeHandles val="exact"/>
        </dgm:presLayoutVars>
      </dgm:prSet>
      <dgm:spPr/>
    </dgm:pt>
    <dgm:pt modelId="{B9E473B5-60F8-4DC7-AD5F-B1EC2717166D}" type="pres">
      <dgm:prSet presAssocID="{149F620B-31AC-4B8B-8BA9-311D447DCACB}" presName="node" presStyleLbl="node1" presStyleIdx="0" presStyleCnt="5" custLinFactNeighborX="3361" custLinFactNeighborY="8138">
        <dgm:presLayoutVars>
          <dgm:bulletEnabled val="1"/>
        </dgm:presLayoutVars>
      </dgm:prSet>
      <dgm:spPr/>
    </dgm:pt>
    <dgm:pt modelId="{AF0270C2-529C-49D1-A6D0-30644D067BE0}" type="pres">
      <dgm:prSet presAssocID="{0759025A-9EA3-4A01-AA35-70ACDE41D2A3}" presName="sibTrans" presStyleLbl="sibTrans2D1" presStyleIdx="0" presStyleCnt="4"/>
      <dgm:spPr/>
    </dgm:pt>
    <dgm:pt modelId="{9210A4F8-C52D-4F21-A9AE-9F32F7A65E79}" type="pres">
      <dgm:prSet presAssocID="{0759025A-9EA3-4A01-AA35-70ACDE41D2A3}" presName="connectorText" presStyleLbl="sibTrans2D1" presStyleIdx="0" presStyleCnt="4"/>
      <dgm:spPr/>
    </dgm:pt>
    <dgm:pt modelId="{ED010680-3A53-4013-B93B-FC3C06B5666F}" type="pres">
      <dgm:prSet presAssocID="{CB230574-BF7F-4217-97C5-6F825B0C6E76}" presName="node" presStyleLbl="node1" presStyleIdx="1" presStyleCnt="5">
        <dgm:presLayoutVars>
          <dgm:bulletEnabled val="1"/>
        </dgm:presLayoutVars>
      </dgm:prSet>
      <dgm:spPr/>
    </dgm:pt>
    <dgm:pt modelId="{2334E5CA-3AB0-46EF-8461-837FC2A0417A}" type="pres">
      <dgm:prSet presAssocID="{6699DD30-E6BA-4293-9BF2-E0D607F7497E}" presName="sibTrans" presStyleLbl="sibTrans2D1" presStyleIdx="1" presStyleCnt="4"/>
      <dgm:spPr/>
    </dgm:pt>
    <dgm:pt modelId="{D7BDDB8F-4E8D-4FFC-9307-4F5476B62E26}" type="pres">
      <dgm:prSet presAssocID="{6699DD30-E6BA-4293-9BF2-E0D607F7497E}" presName="connectorText" presStyleLbl="sibTrans2D1" presStyleIdx="1" presStyleCnt="4"/>
      <dgm:spPr/>
    </dgm:pt>
    <dgm:pt modelId="{4CA209E5-E528-4C01-91C7-4A19AF6462D5}" type="pres">
      <dgm:prSet presAssocID="{47FD355F-0185-480F-B109-CB46656C248C}" presName="node" presStyleLbl="node1" presStyleIdx="2" presStyleCnt="5">
        <dgm:presLayoutVars>
          <dgm:bulletEnabled val="1"/>
        </dgm:presLayoutVars>
      </dgm:prSet>
      <dgm:spPr/>
    </dgm:pt>
    <dgm:pt modelId="{69CDF6AC-7722-4F4F-B69A-9BCBF5994B4F}" type="pres">
      <dgm:prSet presAssocID="{EE4DE980-69C7-4270-A5A8-5CA70E7B9467}" presName="sibTrans" presStyleLbl="sibTrans2D1" presStyleIdx="2" presStyleCnt="4"/>
      <dgm:spPr/>
    </dgm:pt>
    <dgm:pt modelId="{8508B776-1A76-4DFC-ADEB-81CCBE190405}" type="pres">
      <dgm:prSet presAssocID="{EE4DE980-69C7-4270-A5A8-5CA70E7B9467}" presName="connectorText" presStyleLbl="sibTrans2D1" presStyleIdx="2" presStyleCnt="4"/>
      <dgm:spPr/>
    </dgm:pt>
    <dgm:pt modelId="{67DC9E77-336C-4923-ADCF-1FFC26042C31}" type="pres">
      <dgm:prSet presAssocID="{6D0093B5-7E81-4FB7-842E-60F262D700F1}" presName="node" presStyleLbl="node1" presStyleIdx="3" presStyleCnt="5">
        <dgm:presLayoutVars>
          <dgm:bulletEnabled val="1"/>
        </dgm:presLayoutVars>
      </dgm:prSet>
      <dgm:spPr/>
    </dgm:pt>
    <dgm:pt modelId="{AFDC02AA-1C76-4943-92F9-733318BCE653}" type="pres">
      <dgm:prSet presAssocID="{15C7F696-7286-4A13-AFAE-8ACAC7B662A1}" presName="sibTrans" presStyleLbl="sibTrans2D1" presStyleIdx="3" presStyleCnt="4"/>
      <dgm:spPr/>
    </dgm:pt>
    <dgm:pt modelId="{FFA42554-8C4B-4AE2-974E-141E04203A70}" type="pres">
      <dgm:prSet presAssocID="{15C7F696-7286-4A13-AFAE-8ACAC7B662A1}" presName="connectorText" presStyleLbl="sibTrans2D1" presStyleIdx="3" presStyleCnt="4"/>
      <dgm:spPr/>
    </dgm:pt>
    <dgm:pt modelId="{A48FDB63-E010-4122-AACB-67076AFE49B1}" type="pres">
      <dgm:prSet presAssocID="{91DD2358-450B-4E95-8B18-8F0DEB31BB88}" presName="node" presStyleLbl="node1" presStyleIdx="4" presStyleCnt="5" custScaleX="100645" custLinFactNeighborX="-11816">
        <dgm:presLayoutVars>
          <dgm:bulletEnabled val="1"/>
        </dgm:presLayoutVars>
      </dgm:prSet>
      <dgm:spPr/>
    </dgm:pt>
  </dgm:ptLst>
  <dgm:cxnLst>
    <dgm:cxn modelId="{EF0B7011-60FE-4C74-AFB9-8EE0323D7300}" type="presOf" srcId="{0759025A-9EA3-4A01-AA35-70ACDE41D2A3}" destId="{AF0270C2-529C-49D1-A6D0-30644D067BE0}" srcOrd="0" destOrd="0" presId="urn:microsoft.com/office/officeart/2005/8/layout/process1"/>
    <dgm:cxn modelId="{DCD74D19-012A-421C-919D-284AEAA3645B}" type="presOf" srcId="{6D0093B5-7E81-4FB7-842E-60F262D700F1}" destId="{67DC9E77-336C-4923-ADCF-1FFC26042C31}" srcOrd="0" destOrd="0" presId="urn:microsoft.com/office/officeart/2005/8/layout/process1"/>
    <dgm:cxn modelId="{B97FB938-18CF-42A6-BD96-C21C523488F4}" srcId="{F0D7456D-6111-4278-835D-2D58D5E6095C}" destId="{149F620B-31AC-4B8B-8BA9-311D447DCACB}" srcOrd="0" destOrd="0" parTransId="{542EA1D2-9AB7-42E8-8328-8FF48796EAA9}" sibTransId="{0759025A-9EA3-4A01-AA35-70ACDE41D2A3}"/>
    <dgm:cxn modelId="{645E623A-3B77-412C-9458-ADD40D40BB34}" srcId="{F0D7456D-6111-4278-835D-2D58D5E6095C}" destId="{CB230574-BF7F-4217-97C5-6F825B0C6E76}" srcOrd="1" destOrd="0" parTransId="{8497B249-F67E-4A65-ADAF-D77844790298}" sibTransId="{6699DD30-E6BA-4293-9BF2-E0D607F7497E}"/>
    <dgm:cxn modelId="{F7DB465C-3938-4D3B-AF45-660E95820774}" type="presOf" srcId="{91DD2358-450B-4E95-8B18-8F0DEB31BB88}" destId="{A48FDB63-E010-4122-AACB-67076AFE49B1}" srcOrd="0" destOrd="0" presId="urn:microsoft.com/office/officeart/2005/8/layout/process1"/>
    <dgm:cxn modelId="{ABDCA163-023B-47B3-9266-5DC68895A0A2}" srcId="{F0D7456D-6111-4278-835D-2D58D5E6095C}" destId="{91DD2358-450B-4E95-8B18-8F0DEB31BB88}" srcOrd="4" destOrd="0" parTransId="{969A7C95-7DBB-44C0-B454-E769E253241B}" sibTransId="{EF1BB31B-0D27-4DCA-AC13-CAE1FB7B80E2}"/>
    <dgm:cxn modelId="{979A3966-112F-4EE0-95AE-BEC3B047A1AA}" type="presOf" srcId="{15C7F696-7286-4A13-AFAE-8ACAC7B662A1}" destId="{FFA42554-8C4B-4AE2-974E-141E04203A70}" srcOrd="1" destOrd="0" presId="urn:microsoft.com/office/officeart/2005/8/layout/process1"/>
    <dgm:cxn modelId="{D4BB1267-69FD-4E24-8623-D859A16877DA}" type="presOf" srcId="{CB230574-BF7F-4217-97C5-6F825B0C6E76}" destId="{ED010680-3A53-4013-B93B-FC3C06B5666F}" srcOrd="0" destOrd="0" presId="urn:microsoft.com/office/officeart/2005/8/layout/process1"/>
    <dgm:cxn modelId="{ECD39748-B2AF-4DCF-BEF1-45B5F0F65F41}" type="presOf" srcId="{EE4DE980-69C7-4270-A5A8-5CA70E7B9467}" destId="{8508B776-1A76-4DFC-ADEB-81CCBE190405}" srcOrd="1" destOrd="0" presId="urn:microsoft.com/office/officeart/2005/8/layout/process1"/>
    <dgm:cxn modelId="{F875196D-4364-47BD-86E8-427CB6E6A1D7}" type="presOf" srcId="{0759025A-9EA3-4A01-AA35-70ACDE41D2A3}" destId="{9210A4F8-C52D-4F21-A9AE-9F32F7A65E79}" srcOrd="1" destOrd="0" presId="urn:microsoft.com/office/officeart/2005/8/layout/process1"/>
    <dgm:cxn modelId="{79DCB24F-4544-4EC8-B5CF-8C5B9ECF1668}" type="presOf" srcId="{6699DD30-E6BA-4293-9BF2-E0D607F7497E}" destId="{D7BDDB8F-4E8D-4FFC-9307-4F5476B62E26}" srcOrd="1" destOrd="0" presId="urn:microsoft.com/office/officeart/2005/8/layout/process1"/>
    <dgm:cxn modelId="{8CDC2451-E77E-49AF-B092-02621AD9E101}" type="presOf" srcId="{EE4DE980-69C7-4270-A5A8-5CA70E7B9467}" destId="{69CDF6AC-7722-4F4F-B69A-9BCBF5994B4F}" srcOrd="0" destOrd="0" presId="urn:microsoft.com/office/officeart/2005/8/layout/process1"/>
    <dgm:cxn modelId="{1752DE85-0211-4213-9B82-CE2DF438BEE8}" srcId="{F0D7456D-6111-4278-835D-2D58D5E6095C}" destId="{6D0093B5-7E81-4FB7-842E-60F262D700F1}" srcOrd="3" destOrd="0" parTransId="{CB82823D-E480-4003-BBF6-6BA2FE1B28A8}" sibTransId="{15C7F696-7286-4A13-AFAE-8ACAC7B662A1}"/>
    <dgm:cxn modelId="{2D2F3DAC-5A47-400F-9907-4A678347A2BB}" type="presOf" srcId="{15C7F696-7286-4A13-AFAE-8ACAC7B662A1}" destId="{AFDC02AA-1C76-4943-92F9-733318BCE653}" srcOrd="0" destOrd="0" presId="urn:microsoft.com/office/officeart/2005/8/layout/process1"/>
    <dgm:cxn modelId="{29F9BEAD-2DCA-4EBE-BE58-3D5C16D7FFF6}" type="presOf" srcId="{6699DD30-E6BA-4293-9BF2-E0D607F7497E}" destId="{2334E5CA-3AB0-46EF-8461-837FC2A0417A}" srcOrd="0" destOrd="0" presId="urn:microsoft.com/office/officeart/2005/8/layout/process1"/>
    <dgm:cxn modelId="{862D4DB2-C747-49B7-938E-074CAB15C602}" srcId="{F0D7456D-6111-4278-835D-2D58D5E6095C}" destId="{47FD355F-0185-480F-B109-CB46656C248C}" srcOrd="2" destOrd="0" parTransId="{57560FF8-9F96-40CD-9544-14A0F3C9B454}" sibTransId="{EE4DE980-69C7-4270-A5A8-5CA70E7B9467}"/>
    <dgm:cxn modelId="{00CF88B2-F331-481C-A4E6-46C4D434D9D4}" type="presOf" srcId="{F0D7456D-6111-4278-835D-2D58D5E6095C}" destId="{A5ED97BA-2147-4D89-A02D-074649C009BE}" srcOrd="0" destOrd="0" presId="urn:microsoft.com/office/officeart/2005/8/layout/process1"/>
    <dgm:cxn modelId="{52C6FAC0-039D-4016-A570-AC70E33E7817}" type="presOf" srcId="{149F620B-31AC-4B8B-8BA9-311D447DCACB}" destId="{B9E473B5-60F8-4DC7-AD5F-B1EC2717166D}" srcOrd="0" destOrd="0" presId="urn:microsoft.com/office/officeart/2005/8/layout/process1"/>
    <dgm:cxn modelId="{07DE70F2-D4D1-4FD3-B4A9-BE8156D87C5C}" type="presOf" srcId="{47FD355F-0185-480F-B109-CB46656C248C}" destId="{4CA209E5-E528-4C01-91C7-4A19AF6462D5}" srcOrd="0" destOrd="0" presId="urn:microsoft.com/office/officeart/2005/8/layout/process1"/>
    <dgm:cxn modelId="{B4617561-9DCB-4FF4-84EA-E660E24B0439}" type="presParOf" srcId="{A5ED97BA-2147-4D89-A02D-074649C009BE}" destId="{B9E473B5-60F8-4DC7-AD5F-B1EC2717166D}" srcOrd="0" destOrd="0" presId="urn:microsoft.com/office/officeart/2005/8/layout/process1"/>
    <dgm:cxn modelId="{D3F8955D-AEB9-4452-A464-6218D0A1E842}" type="presParOf" srcId="{A5ED97BA-2147-4D89-A02D-074649C009BE}" destId="{AF0270C2-529C-49D1-A6D0-30644D067BE0}" srcOrd="1" destOrd="0" presId="urn:microsoft.com/office/officeart/2005/8/layout/process1"/>
    <dgm:cxn modelId="{DC1D92C6-92E4-4BAC-BED0-2E55A1C33623}" type="presParOf" srcId="{AF0270C2-529C-49D1-A6D0-30644D067BE0}" destId="{9210A4F8-C52D-4F21-A9AE-9F32F7A65E79}" srcOrd="0" destOrd="0" presId="urn:microsoft.com/office/officeart/2005/8/layout/process1"/>
    <dgm:cxn modelId="{D940FE86-21FA-4C1E-B03F-CB9631351E15}" type="presParOf" srcId="{A5ED97BA-2147-4D89-A02D-074649C009BE}" destId="{ED010680-3A53-4013-B93B-FC3C06B5666F}" srcOrd="2" destOrd="0" presId="urn:microsoft.com/office/officeart/2005/8/layout/process1"/>
    <dgm:cxn modelId="{824B13E5-7616-440B-80AE-B8FEDC6914AC}" type="presParOf" srcId="{A5ED97BA-2147-4D89-A02D-074649C009BE}" destId="{2334E5CA-3AB0-46EF-8461-837FC2A0417A}" srcOrd="3" destOrd="0" presId="urn:microsoft.com/office/officeart/2005/8/layout/process1"/>
    <dgm:cxn modelId="{5BCE4DE9-E986-4421-968A-7C383007A438}" type="presParOf" srcId="{2334E5CA-3AB0-46EF-8461-837FC2A0417A}" destId="{D7BDDB8F-4E8D-4FFC-9307-4F5476B62E26}" srcOrd="0" destOrd="0" presId="urn:microsoft.com/office/officeart/2005/8/layout/process1"/>
    <dgm:cxn modelId="{C30D724C-FF29-4CE3-B54E-D8B173350D97}" type="presParOf" srcId="{A5ED97BA-2147-4D89-A02D-074649C009BE}" destId="{4CA209E5-E528-4C01-91C7-4A19AF6462D5}" srcOrd="4" destOrd="0" presId="urn:microsoft.com/office/officeart/2005/8/layout/process1"/>
    <dgm:cxn modelId="{38473C62-909A-48F7-846B-F4141C7F86E6}" type="presParOf" srcId="{A5ED97BA-2147-4D89-A02D-074649C009BE}" destId="{69CDF6AC-7722-4F4F-B69A-9BCBF5994B4F}" srcOrd="5" destOrd="0" presId="urn:microsoft.com/office/officeart/2005/8/layout/process1"/>
    <dgm:cxn modelId="{D8349173-01EC-45EE-8AB8-015DDCD89848}" type="presParOf" srcId="{69CDF6AC-7722-4F4F-B69A-9BCBF5994B4F}" destId="{8508B776-1A76-4DFC-ADEB-81CCBE190405}" srcOrd="0" destOrd="0" presId="urn:microsoft.com/office/officeart/2005/8/layout/process1"/>
    <dgm:cxn modelId="{F3A098E9-9199-45D3-8954-8EBC683729CD}" type="presParOf" srcId="{A5ED97BA-2147-4D89-A02D-074649C009BE}" destId="{67DC9E77-336C-4923-ADCF-1FFC26042C31}" srcOrd="6" destOrd="0" presId="urn:microsoft.com/office/officeart/2005/8/layout/process1"/>
    <dgm:cxn modelId="{432D3C18-C31E-4173-8FD5-28377F1A8923}" type="presParOf" srcId="{A5ED97BA-2147-4D89-A02D-074649C009BE}" destId="{AFDC02AA-1C76-4943-92F9-733318BCE653}" srcOrd="7" destOrd="0" presId="urn:microsoft.com/office/officeart/2005/8/layout/process1"/>
    <dgm:cxn modelId="{E8D1CDC1-D33E-4828-966E-58FBD39F5953}" type="presParOf" srcId="{AFDC02AA-1C76-4943-92F9-733318BCE653}" destId="{FFA42554-8C4B-4AE2-974E-141E04203A70}" srcOrd="0" destOrd="0" presId="urn:microsoft.com/office/officeart/2005/8/layout/process1"/>
    <dgm:cxn modelId="{2B4668F0-4BDE-43C5-B9E8-0A290BD492CE}" type="presParOf" srcId="{A5ED97BA-2147-4D89-A02D-074649C009BE}" destId="{A48FDB63-E010-4122-AACB-67076AFE49B1}" srcOrd="8"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0D7456D-6111-4278-835D-2D58D5E6095C}" type="doc">
      <dgm:prSet loTypeId="urn:microsoft.com/office/officeart/2005/8/layout/process1" loCatId="process" qsTypeId="urn:microsoft.com/office/officeart/2005/8/quickstyle/simple1" qsCatId="simple" csTypeId="urn:microsoft.com/office/officeart/2005/8/colors/accent1_2" csCatId="accent1" phldr="1"/>
      <dgm:spPr/>
    </dgm:pt>
    <dgm:pt modelId="{149F620B-31AC-4B8B-8BA9-311D447DCACB}">
      <dgm:prSet phldrT="[Text]" custT="1"/>
      <dgm:spPr>
        <a:solidFill>
          <a:schemeClr val="bg1">
            <a:lumMod val="50000"/>
          </a:schemeClr>
        </a:solidFill>
        <a:ln w="25400">
          <a:noFill/>
        </a:ln>
      </dgm:spPr>
      <dgm:t>
        <a:bodyPr/>
        <a:lstStyle/>
        <a:p>
          <a:r>
            <a:rPr lang="en-US" sz="1400" dirty="0">
              <a:latin typeface="Open Sans" panose="020B0606030504020204" pitchFamily="34" charset="0"/>
              <a:ea typeface="Open Sans" panose="020B0606030504020204" pitchFamily="34" charset="0"/>
              <a:cs typeface="Open Sans" panose="020B0606030504020204" pitchFamily="34" charset="0"/>
            </a:rPr>
            <a:t>Session 1</a:t>
          </a:r>
        </a:p>
      </dgm:t>
    </dgm:pt>
    <dgm:pt modelId="{542EA1D2-9AB7-42E8-8328-8FF48796EAA9}" type="parTrans" cxnId="{B97FB938-18CF-42A6-BD96-C21C523488F4}">
      <dgm:prSet/>
      <dgm:spPr/>
      <dgm:t>
        <a:bodyPr/>
        <a:lstStyle/>
        <a:p>
          <a:endParaRPr lang="en-US"/>
        </a:p>
      </dgm:t>
    </dgm:pt>
    <dgm:pt modelId="{0759025A-9EA3-4A01-AA35-70ACDE41D2A3}" type="sibTrans" cxnId="{B97FB938-18CF-42A6-BD96-C21C523488F4}">
      <dgm:prSet/>
      <dgm:spPr>
        <a:solidFill>
          <a:schemeClr val="bg1">
            <a:lumMod val="65000"/>
          </a:schemeClr>
        </a:solidFill>
      </dgm:spPr>
      <dgm:t>
        <a:bodyPr/>
        <a:lstStyle/>
        <a:p>
          <a:endParaRPr lang="en-US"/>
        </a:p>
      </dgm:t>
    </dgm:pt>
    <dgm:pt modelId="{CB230574-BF7F-4217-97C5-6F825B0C6E76}">
      <dgm:prSet phldrT="[Text]" custT="1"/>
      <dgm:spPr>
        <a:solidFill>
          <a:schemeClr val="bg1">
            <a:lumMod val="50000"/>
          </a:schemeClr>
        </a:solidFill>
        <a:ln w="25400">
          <a:noFill/>
        </a:ln>
      </dgm:spPr>
      <dgm:t>
        <a:bodyPr/>
        <a:lstStyle/>
        <a:p>
          <a:r>
            <a:rPr lang="en-US" sz="1400" dirty="0">
              <a:latin typeface="Open Sans" panose="020B0606030504020204" pitchFamily="34" charset="0"/>
              <a:ea typeface="Open Sans" panose="020B0606030504020204" pitchFamily="34" charset="0"/>
              <a:cs typeface="Open Sans" panose="020B0606030504020204" pitchFamily="34" charset="0"/>
            </a:rPr>
            <a:t>Session 2</a:t>
          </a:r>
        </a:p>
      </dgm:t>
    </dgm:pt>
    <dgm:pt modelId="{8497B249-F67E-4A65-ADAF-D77844790298}" type="parTrans" cxnId="{645E623A-3B77-412C-9458-ADD40D40BB34}">
      <dgm:prSet/>
      <dgm:spPr/>
      <dgm:t>
        <a:bodyPr/>
        <a:lstStyle/>
        <a:p>
          <a:endParaRPr lang="en-US"/>
        </a:p>
      </dgm:t>
    </dgm:pt>
    <dgm:pt modelId="{6699DD30-E6BA-4293-9BF2-E0D607F7497E}" type="sibTrans" cxnId="{645E623A-3B77-412C-9458-ADD40D40BB34}">
      <dgm:prSet/>
      <dgm:spPr>
        <a:solidFill>
          <a:schemeClr val="bg1">
            <a:lumMod val="65000"/>
          </a:schemeClr>
        </a:solidFill>
      </dgm:spPr>
      <dgm:t>
        <a:bodyPr/>
        <a:lstStyle/>
        <a:p>
          <a:endParaRPr lang="en-US"/>
        </a:p>
      </dgm:t>
    </dgm:pt>
    <dgm:pt modelId="{47FD355F-0185-480F-B109-CB46656C248C}">
      <dgm:prSet phldrT="[Text]" custT="1"/>
      <dgm:spPr>
        <a:solidFill>
          <a:schemeClr val="bg1">
            <a:lumMod val="50000"/>
          </a:schemeClr>
        </a:solidFill>
        <a:ln w="25400">
          <a:noFill/>
        </a:ln>
      </dgm:spPr>
      <dgm:t>
        <a:bodyPr/>
        <a:lstStyle/>
        <a:p>
          <a:r>
            <a:rPr lang="en-US" sz="1400" dirty="0">
              <a:latin typeface="Open Sans" panose="020B0606030504020204" pitchFamily="34" charset="0"/>
              <a:ea typeface="Open Sans" panose="020B0606030504020204" pitchFamily="34" charset="0"/>
              <a:cs typeface="Open Sans" panose="020B0606030504020204" pitchFamily="34" charset="0"/>
            </a:rPr>
            <a:t>Session 3</a:t>
          </a:r>
        </a:p>
      </dgm:t>
    </dgm:pt>
    <dgm:pt modelId="{57560FF8-9F96-40CD-9544-14A0F3C9B454}" type="parTrans" cxnId="{862D4DB2-C747-49B7-938E-074CAB15C602}">
      <dgm:prSet/>
      <dgm:spPr/>
      <dgm:t>
        <a:bodyPr/>
        <a:lstStyle/>
        <a:p>
          <a:endParaRPr lang="en-US"/>
        </a:p>
      </dgm:t>
    </dgm:pt>
    <dgm:pt modelId="{EE4DE980-69C7-4270-A5A8-5CA70E7B9467}" type="sibTrans" cxnId="{862D4DB2-C747-49B7-938E-074CAB15C602}">
      <dgm:prSet/>
      <dgm:spPr>
        <a:solidFill>
          <a:schemeClr val="bg1">
            <a:lumMod val="65000"/>
          </a:schemeClr>
        </a:solidFill>
      </dgm:spPr>
      <dgm:t>
        <a:bodyPr/>
        <a:lstStyle/>
        <a:p>
          <a:endParaRPr lang="en-US"/>
        </a:p>
      </dgm:t>
    </dgm:pt>
    <dgm:pt modelId="{6D0093B5-7E81-4FB7-842E-60F262D700F1}">
      <dgm:prSet phldrT="[Text]" custT="1"/>
      <dgm:spPr>
        <a:solidFill>
          <a:schemeClr val="bg1">
            <a:lumMod val="50000"/>
          </a:schemeClr>
        </a:solidFill>
        <a:ln w="25400">
          <a:noFill/>
        </a:ln>
      </dgm:spPr>
      <dgm:t>
        <a:bodyPr/>
        <a:lstStyle/>
        <a:p>
          <a:r>
            <a:rPr lang="en-US" sz="1400" dirty="0">
              <a:latin typeface="Open Sans" panose="020B0606030504020204" pitchFamily="34" charset="0"/>
              <a:ea typeface="Open Sans" panose="020B0606030504020204" pitchFamily="34" charset="0"/>
              <a:cs typeface="Open Sans" panose="020B0606030504020204" pitchFamily="34" charset="0"/>
            </a:rPr>
            <a:t>Session N</a:t>
          </a:r>
        </a:p>
      </dgm:t>
    </dgm:pt>
    <dgm:pt modelId="{CB82823D-E480-4003-BBF6-6BA2FE1B28A8}" type="parTrans" cxnId="{1752DE85-0211-4213-9B82-CE2DF438BEE8}">
      <dgm:prSet/>
      <dgm:spPr/>
      <dgm:t>
        <a:bodyPr/>
        <a:lstStyle/>
        <a:p>
          <a:endParaRPr lang="en-US"/>
        </a:p>
      </dgm:t>
    </dgm:pt>
    <dgm:pt modelId="{15C7F696-7286-4A13-AFAE-8ACAC7B662A1}" type="sibTrans" cxnId="{1752DE85-0211-4213-9B82-CE2DF438BEE8}">
      <dgm:prSet/>
      <dgm:spPr>
        <a:solidFill>
          <a:schemeClr val="bg1">
            <a:lumMod val="65000"/>
          </a:schemeClr>
        </a:solidFill>
      </dgm:spPr>
      <dgm:t>
        <a:bodyPr/>
        <a:lstStyle/>
        <a:p>
          <a:endParaRPr lang="en-US"/>
        </a:p>
      </dgm:t>
    </dgm:pt>
    <dgm:pt modelId="{91DD2358-450B-4E95-8B18-8F0DEB31BB88}">
      <dgm:prSet phldrT="[Text]" custT="1"/>
      <dgm:spPr>
        <a:solidFill>
          <a:srgbClr val="8ACA88"/>
        </a:solidFill>
        <a:ln w="25400">
          <a:noFill/>
        </a:ln>
      </dgm:spPr>
      <dgm:t>
        <a:bodyPr/>
        <a:lstStyle/>
        <a:p>
          <a:r>
            <a:rPr lang="en-US" sz="1400" dirty="0">
              <a:latin typeface="Open Sans" panose="020B0606030504020204" pitchFamily="34" charset="0"/>
              <a:ea typeface="Open Sans" panose="020B0606030504020204" pitchFamily="34" charset="0"/>
              <a:cs typeface="Open Sans" panose="020B0606030504020204" pitchFamily="34" charset="0"/>
            </a:rPr>
            <a:t>Performance Exam</a:t>
          </a:r>
        </a:p>
      </dgm:t>
    </dgm:pt>
    <dgm:pt modelId="{969A7C95-7DBB-44C0-B454-E769E253241B}" type="parTrans" cxnId="{ABDCA163-023B-47B3-9266-5DC68895A0A2}">
      <dgm:prSet/>
      <dgm:spPr/>
      <dgm:t>
        <a:bodyPr/>
        <a:lstStyle/>
        <a:p>
          <a:endParaRPr lang="en-US"/>
        </a:p>
      </dgm:t>
    </dgm:pt>
    <dgm:pt modelId="{EF1BB31B-0D27-4DCA-AC13-CAE1FB7B80E2}" type="sibTrans" cxnId="{ABDCA163-023B-47B3-9266-5DC68895A0A2}">
      <dgm:prSet/>
      <dgm:spPr/>
      <dgm:t>
        <a:bodyPr/>
        <a:lstStyle/>
        <a:p>
          <a:endParaRPr lang="en-US"/>
        </a:p>
      </dgm:t>
    </dgm:pt>
    <dgm:pt modelId="{A5ED97BA-2147-4D89-A02D-074649C009BE}" type="pres">
      <dgm:prSet presAssocID="{F0D7456D-6111-4278-835D-2D58D5E6095C}" presName="Name0" presStyleCnt="0">
        <dgm:presLayoutVars>
          <dgm:dir/>
          <dgm:resizeHandles val="exact"/>
        </dgm:presLayoutVars>
      </dgm:prSet>
      <dgm:spPr/>
    </dgm:pt>
    <dgm:pt modelId="{B9E473B5-60F8-4DC7-AD5F-B1EC2717166D}" type="pres">
      <dgm:prSet presAssocID="{149F620B-31AC-4B8B-8BA9-311D447DCACB}" presName="node" presStyleLbl="node1" presStyleIdx="0" presStyleCnt="5">
        <dgm:presLayoutVars>
          <dgm:bulletEnabled val="1"/>
        </dgm:presLayoutVars>
      </dgm:prSet>
      <dgm:spPr/>
    </dgm:pt>
    <dgm:pt modelId="{AF0270C2-529C-49D1-A6D0-30644D067BE0}" type="pres">
      <dgm:prSet presAssocID="{0759025A-9EA3-4A01-AA35-70ACDE41D2A3}" presName="sibTrans" presStyleLbl="sibTrans2D1" presStyleIdx="0" presStyleCnt="4"/>
      <dgm:spPr/>
    </dgm:pt>
    <dgm:pt modelId="{9210A4F8-C52D-4F21-A9AE-9F32F7A65E79}" type="pres">
      <dgm:prSet presAssocID="{0759025A-9EA3-4A01-AA35-70ACDE41D2A3}" presName="connectorText" presStyleLbl="sibTrans2D1" presStyleIdx="0" presStyleCnt="4"/>
      <dgm:spPr/>
    </dgm:pt>
    <dgm:pt modelId="{ED010680-3A53-4013-B93B-FC3C06B5666F}" type="pres">
      <dgm:prSet presAssocID="{CB230574-BF7F-4217-97C5-6F825B0C6E76}" presName="node" presStyleLbl="node1" presStyleIdx="1" presStyleCnt="5">
        <dgm:presLayoutVars>
          <dgm:bulletEnabled val="1"/>
        </dgm:presLayoutVars>
      </dgm:prSet>
      <dgm:spPr/>
    </dgm:pt>
    <dgm:pt modelId="{2334E5CA-3AB0-46EF-8461-837FC2A0417A}" type="pres">
      <dgm:prSet presAssocID="{6699DD30-E6BA-4293-9BF2-E0D607F7497E}" presName="sibTrans" presStyleLbl="sibTrans2D1" presStyleIdx="1" presStyleCnt="4"/>
      <dgm:spPr/>
    </dgm:pt>
    <dgm:pt modelId="{D7BDDB8F-4E8D-4FFC-9307-4F5476B62E26}" type="pres">
      <dgm:prSet presAssocID="{6699DD30-E6BA-4293-9BF2-E0D607F7497E}" presName="connectorText" presStyleLbl="sibTrans2D1" presStyleIdx="1" presStyleCnt="4"/>
      <dgm:spPr/>
    </dgm:pt>
    <dgm:pt modelId="{4CA209E5-E528-4C01-91C7-4A19AF6462D5}" type="pres">
      <dgm:prSet presAssocID="{47FD355F-0185-480F-B109-CB46656C248C}" presName="node" presStyleLbl="node1" presStyleIdx="2" presStyleCnt="5">
        <dgm:presLayoutVars>
          <dgm:bulletEnabled val="1"/>
        </dgm:presLayoutVars>
      </dgm:prSet>
      <dgm:spPr/>
    </dgm:pt>
    <dgm:pt modelId="{69CDF6AC-7722-4F4F-B69A-9BCBF5994B4F}" type="pres">
      <dgm:prSet presAssocID="{EE4DE980-69C7-4270-A5A8-5CA70E7B9467}" presName="sibTrans" presStyleLbl="sibTrans2D1" presStyleIdx="2" presStyleCnt="4"/>
      <dgm:spPr/>
    </dgm:pt>
    <dgm:pt modelId="{8508B776-1A76-4DFC-ADEB-81CCBE190405}" type="pres">
      <dgm:prSet presAssocID="{EE4DE980-69C7-4270-A5A8-5CA70E7B9467}" presName="connectorText" presStyleLbl="sibTrans2D1" presStyleIdx="2" presStyleCnt="4"/>
      <dgm:spPr/>
    </dgm:pt>
    <dgm:pt modelId="{67DC9E77-336C-4923-ADCF-1FFC26042C31}" type="pres">
      <dgm:prSet presAssocID="{6D0093B5-7E81-4FB7-842E-60F262D700F1}" presName="node" presStyleLbl="node1" presStyleIdx="3" presStyleCnt="5">
        <dgm:presLayoutVars>
          <dgm:bulletEnabled val="1"/>
        </dgm:presLayoutVars>
      </dgm:prSet>
      <dgm:spPr/>
    </dgm:pt>
    <dgm:pt modelId="{AFDC02AA-1C76-4943-92F9-733318BCE653}" type="pres">
      <dgm:prSet presAssocID="{15C7F696-7286-4A13-AFAE-8ACAC7B662A1}" presName="sibTrans" presStyleLbl="sibTrans2D1" presStyleIdx="3" presStyleCnt="4"/>
      <dgm:spPr/>
    </dgm:pt>
    <dgm:pt modelId="{FFA42554-8C4B-4AE2-974E-141E04203A70}" type="pres">
      <dgm:prSet presAssocID="{15C7F696-7286-4A13-AFAE-8ACAC7B662A1}" presName="connectorText" presStyleLbl="sibTrans2D1" presStyleIdx="3" presStyleCnt="4"/>
      <dgm:spPr/>
    </dgm:pt>
    <dgm:pt modelId="{A48FDB63-E010-4122-AACB-67076AFE49B1}" type="pres">
      <dgm:prSet presAssocID="{91DD2358-450B-4E95-8B18-8F0DEB31BB88}" presName="node" presStyleLbl="node1" presStyleIdx="4" presStyleCnt="5" custScaleX="100645" custLinFactNeighborX="-11816">
        <dgm:presLayoutVars>
          <dgm:bulletEnabled val="1"/>
        </dgm:presLayoutVars>
      </dgm:prSet>
      <dgm:spPr/>
    </dgm:pt>
  </dgm:ptLst>
  <dgm:cxnLst>
    <dgm:cxn modelId="{EF0B7011-60FE-4C74-AFB9-8EE0323D7300}" type="presOf" srcId="{0759025A-9EA3-4A01-AA35-70ACDE41D2A3}" destId="{AF0270C2-529C-49D1-A6D0-30644D067BE0}" srcOrd="0" destOrd="0" presId="urn:microsoft.com/office/officeart/2005/8/layout/process1"/>
    <dgm:cxn modelId="{DCD74D19-012A-421C-919D-284AEAA3645B}" type="presOf" srcId="{6D0093B5-7E81-4FB7-842E-60F262D700F1}" destId="{67DC9E77-336C-4923-ADCF-1FFC26042C31}" srcOrd="0" destOrd="0" presId="urn:microsoft.com/office/officeart/2005/8/layout/process1"/>
    <dgm:cxn modelId="{B97FB938-18CF-42A6-BD96-C21C523488F4}" srcId="{F0D7456D-6111-4278-835D-2D58D5E6095C}" destId="{149F620B-31AC-4B8B-8BA9-311D447DCACB}" srcOrd="0" destOrd="0" parTransId="{542EA1D2-9AB7-42E8-8328-8FF48796EAA9}" sibTransId="{0759025A-9EA3-4A01-AA35-70ACDE41D2A3}"/>
    <dgm:cxn modelId="{645E623A-3B77-412C-9458-ADD40D40BB34}" srcId="{F0D7456D-6111-4278-835D-2D58D5E6095C}" destId="{CB230574-BF7F-4217-97C5-6F825B0C6E76}" srcOrd="1" destOrd="0" parTransId="{8497B249-F67E-4A65-ADAF-D77844790298}" sibTransId="{6699DD30-E6BA-4293-9BF2-E0D607F7497E}"/>
    <dgm:cxn modelId="{F7DB465C-3938-4D3B-AF45-660E95820774}" type="presOf" srcId="{91DD2358-450B-4E95-8B18-8F0DEB31BB88}" destId="{A48FDB63-E010-4122-AACB-67076AFE49B1}" srcOrd="0" destOrd="0" presId="urn:microsoft.com/office/officeart/2005/8/layout/process1"/>
    <dgm:cxn modelId="{ABDCA163-023B-47B3-9266-5DC68895A0A2}" srcId="{F0D7456D-6111-4278-835D-2D58D5E6095C}" destId="{91DD2358-450B-4E95-8B18-8F0DEB31BB88}" srcOrd="4" destOrd="0" parTransId="{969A7C95-7DBB-44C0-B454-E769E253241B}" sibTransId="{EF1BB31B-0D27-4DCA-AC13-CAE1FB7B80E2}"/>
    <dgm:cxn modelId="{979A3966-112F-4EE0-95AE-BEC3B047A1AA}" type="presOf" srcId="{15C7F696-7286-4A13-AFAE-8ACAC7B662A1}" destId="{FFA42554-8C4B-4AE2-974E-141E04203A70}" srcOrd="1" destOrd="0" presId="urn:microsoft.com/office/officeart/2005/8/layout/process1"/>
    <dgm:cxn modelId="{D4BB1267-69FD-4E24-8623-D859A16877DA}" type="presOf" srcId="{CB230574-BF7F-4217-97C5-6F825B0C6E76}" destId="{ED010680-3A53-4013-B93B-FC3C06B5666F}" srcOrd="0" destOrd="0" presId="urn:microsoft.com/office/officeart/2005/8/layout/process1"/>
    <dgm:cxn modelId="{ECD39748-B2AF-4DCF-BEF1-45B5F0F65F41}" type="presOf" srcId="{EE4DE980-69C7-4270-A5A8-5CA70E7B9467}" destId="{8508B776-1A76-4DFC-ADEB-81CCBE190405}" srcOrd="1" destOrd="0" presId="urn:microsoft.com/office/officeart/2005/8/layout/process1"/>
    <dgm:cxn modelId="{F875196D-4364-47BD-86E8-427CB6E6A1D7}" type="presOf" srcId="{0759025A-9EA3-4A01-AA35-70ACDE41D2A3}" destId="{9210A4F8-C52D-4F21-A9AE-9F32F7A65E79}" srcOrd="1" destOrd="0" presId="urn:microsoft.com/office/officeart/2005/8/layout/process1"/>
    <dgm:cxn modelId="{79DCB24F-4544-4EC8-B5CF-8C5B9ECF1668}" type="presOf" srcId="{6699DD30-E6BA-4293-9BF2-E0D607F7497E}" destId="{D7BDDB8F-4E8D-4FFC-9307-4F5476B62E26}" srcOrd="1" destOrd="0" presId="urn:microsoft.com/office/officeart/2005/8/layout/process1"/>
    <dgm:cxn modelId="{8CDC2451-E77E-49AF-B092-02621AD9E101}" type="presOf" srcId="{EE4DE980-69C7-4270-A5A8-5CA70E7B9467}" destId="{69CDF6AC-7722-4F4F-B69A-9BCBF5994B4F}" srcOrd="0" destOrd="0" presId="urn:microsoft.com/office/officeart/2005/8/layout/process1"/>
    <dgm:cxn modelId="{1752DE85-0211-4213-9B82-CE2DF438BEE8}" srcId="{F0D7456D-6111-4278-835D-2D58D5E6095C}" destId="{6D0093B5-7E81-4FB7-842E-60F262D700F1}" srcOrd="3" destOrd="0" parTransId="{CB82823D-E480-4003-BBF6-6BA2FE1B28A8}" sibTransId="{15C7F696-7286-4A13-AFAE-8ACAC7B662A1}"/>
    <dgm:cxn modelId="{2D2F3DAC-5A47-400F-9907-4A678347A2BB}" type="presOf" srcId="{15C7F696-7286-4A13-AFAE-8ACAC7B662A1}" destId="{AFDC02AA-1C76-4943-92F9-733318BCE653}" srcOrd="0" destOrd="0" presId="urn:microsoft.com/office/officeart/2005/8/layout/process1"/>
    <dgm:cxn modelId="{29F9BEAD-2DCA-4EBE-BE58-3D5C16D7FFF6}" type="presOf" srcId="{6699DD30-E6BA-4293-9BF2-E0D607F7497E}" destId="{2334E5CA-3AB0-46EF-8461-837FC2A0417A}" srcOrd="0" destOrd="0" presId="urn:microsoft.com/office/officeart/2005/8/layout/process1"/>
    <dgm:cxn modelId="{862D4DB2-C747-49B7-938E-074CAB15C602}" srcId="{F0D7456D-6111-4278-835D-2D58D5E6095C}" destId="{47FD355F-0185-480F-B109-CB46656C248C}" srcOrd="2" destOrd="0" parTransId="{57560FF8-9F96-40CD-9544-14A0F3C9B454}" sibTransId="{EE4DE980-69C7-4270-A5A8-5CA70E7B9467}"/>
    <dgm:cxn modelId="{00CF88B2-F331-481C-A4E6-46C4D434D9D4}" type="presOf" srcId="{F0D7456D-6111-4278-835D-2D58D5E6095C}" destId="{A5ED97BA-2147-4D89-A02D-074649C009BE}" srcOrd="0" destOrd="0" presId="urn:microsoft.com/office/officeart/2005/8/layout/process1"/>
    <dgm:cxn modelId="{52C6FAC0-039D-4016-A570-AC70E33E7817}" type="presOf" srcId="{149F620B-31AC-4B8B-8BA9-311D447DCACB}" destId="{B9E473B5-60F8-4DC7-AD5F-B1EC2717166D}" srcOrd="0" destOrd="0" presId="urn:microsoft.com/office/officeart/2005/8/layout/process1"/>
    <dgm:cxn modelId="{07DE70F2-D4D1-4FD3-B4A9-BE8156D87C5C}" type="presOf" srcId="{47FD355F-0185-480F-B109-CB46656C248C}" destId="{4CA209E5-E528-4C01-91C7-4A19AF6462D5}" srcOrd="0" destOrd="0" presId="urn:microsoft.com/office/officeart/2005/8/layout/process1"/>
    <dgm:cxn modelId="{B4617561-9DCB-4FF4-84EA-E660E24B0439}" type="presParOf" srcId="{A5ED97BA-2147-4D89-A02D-074649C009BE}" destId="{B9E473B5-60F8-4DC7-AD5F-B1EC2717166D}" srcOrd="0" destOrd="0" presId="urn:microsoft.com/office/officeart/2005/8/layout/process1"/>
    <dgm:cxn modelId="{D3F8955D-AEB9-4452-A464-6218D0A1E842}" type="presParOf" srcId="{A5ED97BA-2147-4D89-A02D-074649C009BE}" destId="{AF0270C2-529C-49D1-A6D0-30644D067BE0}" srcOrd="1" destOrd="0" presId="urn:microsoft.com/office/officeart/2005/8/layout/process1"/>
    <dgm:cxn modelId="{DC1D92C6-92E4-4BAC-BED0-2E55A1C33623}" type="presParOf" srcId="{AF0270C2-529C-49D1-A6D0-30644D067BE0}" destId="{9210A4F8-C52D-4F21-A9AE-9F32F7A65E79}" srcOrd="0" destOrd="0" presId="urn:microsoft.com/office/officeart/2005/8/layout/process1"/>
    <dgm:cxn modelId="{D940FE86-21FA-4C1E-B03F-CB9631351E15}" type="presParOf" srcId="{A5ED97BA-2147-4D89-A02D-074649C009BE}" destId="{ED010680-3A53-4013-B93B-FC3C06B5666F}" srcOrd="2" destOrd="0" presId="urn:microsoft.com/office/officeart/2005/8/layout/process1"/>
    <dgm:cxn modelId="{824B13E5-7616-440B-80AE-B8FEDC6914AC}" type="presParOf" srcId="{A5ED97BA-2147-4D89-A02D-074649C009BE}" destId="{2334E5CA-3AB0-46EF-8461-837FC2A0417A}" srcOrd="3" destOrd="0" presId="urn:microsoft.com/office/officeart/2005/8/layout/process1"/>
    <dgm:cxn modelId="{5BCE4DE9-E986-4421-968A-7C383007A438}" type="presParOf" srcId="{2334E5CA-3AB0-46EF-8461-837FC2A0417A}" destId="{D7BDDB8F-4E8D-4FFC-9307-4F5476B62E26}" srcOrd="0" destOrd="0" presId="urn:microsoft.com/office/officeart/2005/8/layout/process1"/>
    <dgm:cxn modelId="{C30D724C-FF29-4CE3-B54E-D8B173350D97}" type="presParOf" srcId="{A5ED97BA-2147-4D89-A02D-074649C009BE}" destId="{4CA209E5-E528-4C01-91C7-4A19AF6462D5}" srcOrd="4" destOrd="0" presId="urn:microsoft.com/office/officeart/2005/8/layout/process1"/>
    <dgm:cxn modelId="{38473C62-909A-48F7-846B-F4141C7F86E6}" type="presParOf" srcId="{A5ED97BA-2147-4D89-A02D-074649C009BE}" destId="{69CDF6AC-7722-4F4F-B69A-9BCBF5994B4F}" srcOrd="5" destOrd="0" presId="urn:microsoft.com/office/officeart/2005/8/layout/process1"/>
    <dgm:cxn modelId="{D8349173-01EC-45EE-8AB8-015DDCD89848}" type="presParOf" srcId="{69CDF6AC-7722-4F4F-B69A-9BCBF5994B4F}" destId="{8508B776-1A76-4DFC-ADEB-81CCBE190405}" srcOrd="0" destOrd="0" presId="urn:microsoft.com/office/officeart/2005/8/layout/process1"/>
    <dgm:cxn modelId="{F3A098E9-9199-45D3-8954-8EBC683729CD}" type="presParOf" srcId="{A5ED97BA-2147-4D89-A02D-074649C009BE}" destId="{67DC9E77-336C-4923-ADCF-1FFC26042C31}" srcOrd="6" destOrd="0" presId="urn:microsoft.com/office/officeart/2005/8/layout/process1"/>
    <dgm:cxn modelId="{432D3C18-C31E-4173-8FD5-28377F1A8923}" type="presParOf" srcId="{A5ED97BA-2147-4D89-A02D-074649C009BE}" destId="{AFDC02AA-1C76-4943-92F9-733318BCE653}" srcOrd="7" destOrd="0" presId="urn:microsoft.com/office/officeart/2005/8/layout/process1"/>
    <dgm:cxn modelId="{E8D1CDC1-D33E-4828-966E-58FBD39F5953}" type="presParOf" srcId="{AFDC02AA-1C76-4943-92F9-733318BCE653}" destId="{FFA42554-8C4B-4AE2-974E-141E04203A70}" srcOrd="0" destOrd="0" presId="urn:microsoft.com/office/officeart/2005/8/layout/process1"/>
    <dgm:cxn modelId="{2B4668F0-4BDE-43C5-B9E8-0A290BD492CE}" type="presParOf" srcId="{A5ED97BA-2147-4D89-A02D-074649C009BE}" destId="{A48FDB63-E010-4122-AACB-67076AFE49B1}" srcOrd="8" destOrd="0" presId="urn:microsoft.com/office/officeart/2005/8/layout/process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5F2399-FF2C-4F80-B422-F544E623CC39}">
      <dsp:nvSpPr>
        <dsp:cNvPr id="0" name=""/>
        <dsp:cNvSpPr/>
      </dsp:nvSpPr>
      <dsp:spPr>
        <a:xfrm>
          <a:off x="1845" y="1244054"/>
          <a:ext cx="2445841" cy="2445841"/>
        </a:xfrm>
        <a:prstGeom prst="ellipse">
          <a:avLst/>
        </a:prstGeom>
        <a:solidFill>
          <a:srgbClr val="0070C0"/>
        </a:solidFill>
        <a:ln w="31750" cap="flat" cmpd="sng" algn="ctr">
          <a:solidFill>
            <a:schemeClr val="lt1">
              <a:hueOff val="0"/>
              <a:satOff val="0"/>
              <a:lumOff val="0"/>
              <a:alphaOff val="0"/>
            </a:schemeClr>
          </a:solidFill>
          <a:prstDash val="solid"/>
        </a:ln>
        <a:effectLst>
          <a:outerShdw blurRad="515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r>
            <a:rPr lang="en-US" sz="3100" kern="1200" dirty="0" err="1">
              <a:latin typeface="Open Sans" panose="020B0606030504020204" pitchFamily="34" charset="0"/>
              <a:ea typeface="Open Sans" panose="020B0606030504020204" pitchFamily="34" charset="0"/>
              <a:cs typeface="Open Sans" panose="020B0606030504020204" pitchFamily="34" charset="0"/>
            </a:rPr>
            <a:t>eModule</a:t>
          </a:r>
          <a:endParaRPr lang="en-US" sz="3100" kern="1200" dirty="0">
            <a:latin typeface="Open Sans" panose="020B0606030504020204" pitchFamily="34" charset="0"/>
            <a:ea typeface="Open Sans" panose="020B0606030504020204" pitchFamily="34" charset="0"/>
            <a:cs typeface="Open Sans" panose="020B0606030504020204" pitchFamily="34" charset="0"/>
          </a:endParaRPr>
        </a:p>
      </dsp:txBody>
      <dsp:txXfrm>
        <a:off x="360030" y="1602239"/>
        <a:ext cx="1729471" cy="1729471"/>
      </dsp:txXfrm>
    </dsp:sp>
    <dsp:sp modelId="{2E3F98F8-021A-48BA-BAFD-9E58DF9C2F4D}">
      <dsp:nvSpPr>
        <dsp:cNvPr id="0" name=""/>
        <dsp:cNvSpPr/>
      </dsp:nvSpPr>
      <dsp:spPr>
        <a:xfrm>
          <a:off x="2646288" y="1757680"/>
          <a:ext cx="1418588" cy="1418588"/>
        </a:xfrm>
        <a:prstGeom prst="mathPlus">
          <a:avLst/>
        </a:prstGeom>
        <a:solidFill>
          <a:srgbClr val="0070C0"/>
        </a:solidFill>
        <a:ln>
          <a:noFill/>
        </a:ln>
        <a:effectLst>
          <a:outerShdw blurRad="51500" dist="25400" dir="5400000" rotWithShape="0">
            <a:srgbClr val="000000">
              <a:alpha val="40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2834322" y="2300148"/>
        <a:ext cx="1042520" cy="333652"/>
      </dsp:txXfrm>
    </dsp:sp>
    <dsp:sp modelId="{01BD5456-FFBF-4B8F-A4A4-2FDFD9798BDF}">
      <dsp:nvSpPr>
        <dsp:cNvPr id="0" name=""/>
        <dsp:cNvSpPr/>
      </dsp:nvSpPr>
      <dsp:spPr>
        <a:xfrm>
          <a:off x="4263479" y="1244054"/>
          <a:ext cx="2445841" cy="2445841"/>
        </a:xfrm>
        <a:prstGeom prst="ellipse">
          <a:avLst/>
        </a:prstGeom>
        <a:solidFill>
          <a:srgbClr val="0070C0"/>
        </a:solidFill>
        <a:ln w="31750" cap="flat" cmpd="sng" algn="ctr">
          <a:solidFill>
            <a:schemeClr val="lt1">
              <a:hueOff val="0"/>
              <a:satOff val="0"/>
              <a:lumOff val="0"/>
              <a:alphaOff val="0"/>
            </a:schemeClr>
          </a:solidFill>
          <a:prstDash val="solid"/>
        </a:ln>
        <a:effectLst>
          <a:outerShdw blurRad="515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r>
            <a:rPr lang="en-US" sz="3100" kern="1200" dirty="0" err="1">
              <a:latin typeface="Open Sans" panose="020B0606030504020204" pitchFamily="34" charset="0"/>
              <a:ea typeface="Open Sans" panose="020B0606030504020204" pitchFamily="34" charset="0"/>
              <a:cs typeface="Open Sans" panose="020B0606030504020204" pitchFamily="34" charset="0"/>
            </a:rPr>
            <a:t>eClass</a:t>
          </a:r>
          <a:endParaRPr lang="en-US" sz="3100" kern="1200" dirty="0">
            <a:latin typeface="Open Sans" panose="020B0606030504020204" pitchFamily="34" charset="0"/>
            <a:ea typeface="Open Sans" panose="020B0606030504020204" pitchFamily="34" charset="0"/>
            <a:cs typeface="Open Sans" panose="020B0606030504020204" pitchFamily="34" charset="0"/>
          </a:endParaRPr>
        </a:p>
      </dsp:txBody>
      <dsp:txXfrm>
        <a:off x="4621664" y="1602239"/>
        <a:ext cx="1729471" cy="1729471"/>
      </dsp:txXfrm>
    </dsp:sp>
    <dsp:sp modelId="{E11704B4-37D7-44BE-970F-8F06612CC422}">
      <dsp:nvSpPr>
        <dsp:cNvPr id="0" name=""/>
        <dsp:cNvSpPr/>
      </dsp:nvSpPr>
      <dsp:spPr>
        <a:xfrm>
          <a:off x="6907923" y="1757680"/>
          <a:ext cx="1418588" cy="1418588"/>
        </a:xfrm>
        <a:prstGeom prst="mathEqual">
          <a:avLst/>
        </a:prstGeom>
        <a:solidFill>
          <a:srgbClr val="0070C0"/>
        </a:solidFill>
        <a:ln>
          <a:noFill/>
        </a:ln>
        <a:effectLst>
          <a:outerShdw blurRad="51500" dist="25400" dir="5400000" rotWithShape="0">
            <a:srgbClr val="000000">
              <a:alpha val="40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7095957" y="2049909"/>
        <a:ext cx="1042520" cy="834130"/>
      </dsp:txXfrm>
    </dsp:sp>
    <dsp:sp modelId="{0381EC9D-21EB-4F4D-A7B9-1847A00D438C}">
      <dsp:nvSpPr>
        <dsp:cNvPr id="0" name=""/>
        <dsp:cNvSpPr/>
      </dsp:nvSpPr>
      <dsp:spPr>
        <a:xfrm>
          <a:off x="8525113" y="1244054"/>
          <a:ext cx="2445841" cy="2445841"/>
        </a:xfrm>
        <a:prstGeom prst="ellipse">
          <a:avLst/>
        </a:prstGeom>
        <a:solidFill>
          <a:srgbClr val="0070C0"/>
        </a:solidFill>
        <a:ln w="31750" cap="flat" cmpd="sng" algn="ctr">
          <a:solidFill>
            <a:schemeClr val="lt1">
              <a:hueOff val="0"/>
              <a:satOff val="0"/>
              <a:lumOff val="0"/>
              <a:alphaOff val="0"/>
            </a:schemeClr>
          </a:solidFill>
          <a:prstDash val="solid"/>
        </a:ln>
        <a:effectLst>
          <a:outerShdw blurRad="515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r>
            <a:rPr lang="en-US" sz="3100" kern="1200" dirty="0" err="1">
              <a:latin typeface="Open Sans" panose="020B0606030504020204" pitchFamily="34" charset="0"/>
              <a:ea typeface="Open Sans" panose="020B0606030504020204" pitchFamily="34" charset="0"/>
              <a:cs typeface="Open Sans" panose="020B0606030504020204" pitchFamily="34" charset="0"/>
            </a:rPr>
            <a:t>eCourse</a:t>
          </a:r>
          <a:endParaRPr lang="en-US" sz="3100" kern="1200" dirty="0">
            <a:latin typeface="Open Sans" panose="020B0606030504020204" pitchFamily="34" charset="0"/>
            <a:ea typeface="Open Sans" panose="020B0606030504020204" pitchFamily="34" charset="0"/>
            <a:cs typeface="Open Sans" panose="020B0606030504020204" pitchFamily="34" charset="0"/>
          </a:endParaRPr>
        </a:p>
      </dsp:txBody>
      <dsp:txXfrm>
        <a:off x="8883298" y="1602239"/>
        <a:ext cx="1729471" cy="172947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E473B5-60F8-4DC7-AD5F-B1EC2717166D}">
      <dsp:nvSpPr>
        <dsp:cNvPr id="0" name=""/>
        <dsp:cNvSpPr/>
      </dsp:nvSpPr>
      <dsp:spPr>
        <a:xfrm>
          <a:off x="22330" y="306722"/>
          <a:ext cx="1660921" cy="996553"/>
        </a:xfrm>
        <a:prstGeom prst="roundRect">
          <a:avLst>
            <a:gd name="adj" fmla="val 10000"/>
          </a:avLst>
        </a:prstGeom>
        <a:solidFill>
          <a:schemeClr val="bg1">
            <a:lumMod val="50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Open Sans" panose="020B0606030504020204" pitchFamily="34" charset="0"/>
              <a:ea typeface="Open Sans" panose="020B0606030504020204" pitchFamily="34" charset="0"/>
              <a:cs typeface="Open Sans" panose="020B0606030504020204" pitchFamily="34" charset="0"/>
            </a:rPr>
            <a:t>Lesson 1</a:t>
          </a:r>
        </a:p>
      </dsp:txBody>
      <dsp:txXfrm>
        <a:off x="51518" y="335910"/>
        <a:ext cx="1602545" cy="938177"/>
      </dsp:txXfrm>
    </dsp:sp>
    <dsp:sp modelId="{AF0270C2-529C-49D1-A6D0-30644D067BE0}">
      <dsp:nvSpPr>
        <dsp:cNvPr id="0" name=""/>
        <dsp:cNvSpPr/>
      </dsp:nvSpPr>
      <dsp:spPr>
        <a:xfrm rot="21478989">
          <a:off x="1843657" y="558156"/>
          <a:ext cx="340491" cy="411908"/>
        </a:xfrm>
        <a:prstGeom prst="rightArrow">
          <a:avLst>
            <a:gd name="adj1" fmla="val 60000"/>
            <a:gd name="adj2" fmla="val 50000"/>
          </a:avLst>
        </a:prstGeom>
        <a:solidFill>
          <a:schemeClr val="bg1">
            <a:lumMod val="6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1843689" y="642335"/>
        <a:ext cx="238344" cy="247144"/>
      </dsp:txXfrm>
    </dsp:sp>
    <dsp:sp modelId="{ED010680-3A53-4013-B93B-FC3C06B5666F}">
      <dsp:nvSpPr>
        <dsp:cNvPr id="0" name=""/>
        <dsp:cNvSpPr/>
      </dsp:nvSpPr>
      <dsp:spPr>
        <a:xfrm>
          <a:off x="2325291" y="225623"/>
          <a:ext cx="1660921" cy="996553"/>
        </a:xfrm>
        <a:prstGeom prst="roundRect">
          <a:avLst>
            <a:gd name="adj" fmla="val 10000"/>
          </a:avLst>
        </a:prstGeom>
        <a:solidFill>
          <a:schemeClr val="bg1">
            <a:lumMod val="50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Open Sans" panose="020B0606030504020204" pitchFamily="34" charset="0"/>
              <a:ea typeface="Open Sans" panose="020B0606030504020204" pitchFamily="34" charset="0"/>
              <a:cs typeface="Open Sans" panose="020B0606030504020204" pitchFamily="34" charset="0"/>
            </a:rPr>
            <a:t>Lesson 2</a:t>
          </a:r>
        </a:p>
      </dsp:txBody>
      <dsp:txXfrm>
        <a:off x="2354479" y="254811"/>
        <a:ext cx="1602545" cy="938177"/>
      </dsp:txXfrm>
    </dsp:sp>
    <dsp:sp modelId="{2334E5CA-3AB0-46EF-8461-837FC2A0417A}">
      <dsp:nvSpPr>
        <dsp:cNvPr id="0" name=""/>
        <dsp:cNvSpPr/>
      </dsp:nvSpPr>
      <dsp:spPr>
        <a:xfrm>
          <a:off x="4152306" y="517945"/>
          <a:ext cx="352115" cy="411908"/>
        </a:xfrm>
        <a:prstGeom prst="rightArrow">
          <a:avLst>
            <a:gd name="adj1" fmla="val 60000"/>
            <a:gd name="adj2" fmla="val 50000"/>
          </a:avLst>
        </a:prstGeom>
        <a:solidFill>
          <a:schemeClr val="bg1">
            <a:lumMod val="6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4152306" y="600327"/>
        <a:ext cx="246481" cy="247144"/>
      </dsp:txXfrm>
    </dsp:sp>
    <dsp:sp modelId="{4CA209E5-E528-4C01-91C7-4A19AF6462D5}">
      <dsp:nvSpPr>
        <dsp:cNvPr id="0" name=""/>
        <dsp:cNvSpPr/>
      </dsp:nvSpPr>
      <dsp:spPr>
        <a:xfrm>
          <a:off x="4650582" y="225623"/>
          <a:ext cx="1660921" cy="996553"/>
        </a:xfrm>
        <a:prstGeom prst="roundRect">
          <a:avLst>
            <a:gd name="adj" fmla="val 10000"/>
          </a:avLst>
        </a:prstGeom>
        <a:solidFill>
          <a:schemeClr val="bg1">
            <a:lumMod val="50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Open Sans" panose="020B0606030504020204" pitchFamily="34" charset="0"/>
              <a:ea typeface="Open Sans" panose="020B0606030504020204" pitchFamily="34" charset="0"/>
              <a:cs typeface="Open Sans" panose="020B0606030504020204" pitchFamily="34" charset="0"/>
            </a:rPr>
            <a:t>Lesson 3</a:t>
          </a:r>
        </a:p>
      </dsp:txBody>
      <dsp:txXfrm>
        <a:off x="4679770" y="254811"/>
        <a:ext cx="1602545" cy="938177"/>
      </dsp:txXfrm>
    </dsp:sp>
    <dsp:sp modelId="{69CDF6AC-7722-4F4F-B69A-9BCBF5994B4F}">
      <dsp:nvSpPr>
        <dsp:cNvPr id="0" name=""/>
        <dsp:cNvSpPr/>
      </dsp:nvSpPr>
      <dsp:spPr>
        <a:xfrm>
          <a:off x="6477596" y="517945"/>
          <a:ext cx="352115" cy="411908"/>
        </a:xfrm>
        <a:prstGeom prst="rightArrow">
          <a:avLst>
            <a:gd name="adj1" fmla="val 60000"/>
            <a:gd name="adj2" fmla="val 50000"/>
          </a:avLst>
        </a:prstGeom>
        <a:solidFill>
          <a:schemeClr val="bg1">
            <a:lumMod val="6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6477596" y="600327"/>
        <a:ext cx="246481" cy="247144"/>
      </dsp:txXfrm>
    </dsp:sp>
    <dsp:sp modelId="{67DC9E77-336C-4923-ADCF-1FFC26042C31}">
      <dsp:nvSpPr>
        <dsp:cNvPr id="0" name=""/>
        <dsp:cNvSpPr/>
      </dsp:nvSpPr>
      <dsp:spPr>
        <a:xfrm>
          <a:off x="6975873" y="225623"/>
          <a:ext cx="1660921" cy="996553"/>
        </a:xfrm>
        <a:prstGeom prst="roundRect">
          <a:avLst>
            <a:gd name="adj" fmla="val 10000"/>
          </a:avLst>
        </a:prstGeom>
        <a:solidFill>
          <a:schemeClr val="bg1">
            <a:lumMod val="50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Open Sans" panose="020B0606030504020204" pitchFamily="34" charset="0"/>
              <a:ea typeface="Open Sans" panose="020B0606030504020204" pitchFamily="34" charset="0"/>
              <a:cs typeface="Open Sans" panose="020B0606030504020204" pitchFamily="34" charset="0"/>
            </a:rPr>
            <a:t>Lesson N</a:t>
          </a:r>
        </a:p>
      </dsp:txBody>
      <dsp:txXfrm>
        <a:off x="7005061" y="254811"/>
        <a:ext cx="1602545" cy="938177"/>
      </dsp:txXfrm>
    </dsp:sp>
    <dsp:sp modelId="{AFDC02AA-1C76-4943-92F9-733318BCE653}">
      <dsp:nvSpPr>
        <dsp:cNvPr id="0" name=""/>
        <dsp:cNvSpPr/>
      </dsp:nvSpPr>
      <dsp:spPr>
        <a:xfrm>
          <a:off x="8783261" y="517945"/>
          <a:ext cx="310509" cy="411908"/>
        </a:xfrm>
        <a:prstGeom prst="rightArrow">
          <a:avLst>
            <a:gd name="adj1" fmla="val 60000"/>
            <a:gd name="adj2" fmla="val 50000"/>
          </a:avLst>
        </a:prstGeom>
        <a:solidFill>
          <a:schemeClr val="bg1">
            <a:lumMod val="6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8783261" y="600327"/>
        <a:ext cx="217356" cy="247144"/>
      </dsp:txXfrm>
    </dsp:sp>
    <dsp:sp modelId="{A48FDB63-E010-4122-AACB-67076AFE49B1}">
      <dsp:nvSpPr>
        <dsp:cNvPr id="0" name=""/>
        <dsp:cNvSpPr/>
      </dsp:nvSpPr>
      <dsp:spPr>
        <a:xfrm>
          <a:off x="9222662" y="225623"/>
          <a:ext cx="1671634" cy="996553"/>
        </a:xfrm>
        <a:prstGeom prst="roundRect">
          <a:avLst>
            <a:gd name="adj" fmla="val 10000"/>
          </a:avLst>
        </a:prstGeom>
        <a:solidFill>
          <a:srgbClr val="8ACA88"/>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Open Sans" panose="020B0606030504020204" pitchFamily="34" charset="0"/>
              <a:ea typeface="Open Sans" panose="020B0606030504020204" pitchFamily="34" charset="0"/>
              <a:cs typeface="Open Sans" panose="020B0606030504020204" pitchFamily="34" charset="0"/>
            </a:rPr>
            <a:t>Knowledge</a:t>
          </a:r>
        </a:p>
        <a:p>
          <a:pPr marL="0" lvl="0" indent="0" algn="ctr" defTabSz="622300">
            <a:lnSpc>
              <a:spcPct val="90000"/>
            </a:lnSpc>
            <a:spcBef>
              <a:spcPct val="0"/>
            </a:spcBef>
            <a:spcAft>
              <a:spcPct val="35000"/>
            </a:spcAft>
            <a:buNone/>
          </a:pPr>
          <a:r>
            <a:rPr lang="en-US" sz="1400" kern="1200" dirty="0">
              <a:latin typeface="Open Sans" panose="020B0606030504020204" pitchFamily="34" charset="0"/>
              <a:ea typeface="Open Sans" panose="020B0606030504020204" pitchFamily="34" charset="0"/>
              <a:cs typeface="Open Sans" panose="020B0606030504020204" pitchFamily="34" charset="0"/>
            </a:rPr>
            <a:t>Exam</a:t>
          </a:r>
        </a:p>
      </dsp:txBody>
      <dsp:txXfrm>
        <a:off x="9251850" y="254811"/>
        <a:ext cx="1613258" cy="93817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E473B5-60F8-4DC7-AD5F-B1EC2717166D}">
      <dsp:nvSpPr>
        <dsp:cNvPr id="0" name=""/>
        <dsp:cNvSpPr/>
      </dsp:nvSpPr>
      <dsp:spPr>
        <a:xfrm>
          <a:off x="1" y="225623"/>
          <a:ext cx="1660921" cy="996553"/>
        </a:xfrm>
        <a:prstGeom prst="roundRect">
          <a:avLst>
            <a:gd name="adj" fmla="val 10000"/>
          </a:avLst>
        </a:prstGeom>
        <a:solidFill>
          <a:schemeClr val="bg1">
            <a:lumMod val="50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Open Sans" panose="020B0606030504020204" pitchFamily="34" charset="0"/>
              <a:ea typeface="Open Sans" panose="020B0606030504020204" pitchFamily="34" charset="0"/>
              <a:cs typeface="Open Sans" panose="020B0606030504020204" pitchFamily="34" charset="0"/>
            </a:rPr>
            <a:t>Session 1</a:t>
          </a:r>
        </a:p>
      </dsp:txBody>
      <dsp:txXfrm>
        <a:off x="29189" y="254811"/>
        <a:ext cx="1602545" cy="938177"/>
      </dsp:txXfrm>
    </dsp:sp>
    <dsp:sp modelId="{AF0270C2-529C-49D1-A6D0-30644D067BE0}">
      <dsp:nvSpPr>
        <dsp:cNvPr id="0" name=""/>
        <dsp:cNvSpPr/>
      </dsp:nvSpPr>
      <dsp:spPr>
        <a:xfrm>
          <a:off x="1827015" y="517945"/>
          <a:ext cx="352115" cy="411908"/>
        </a:xfrm>
        <a:prstGeom prst="rightArrow">
          <a:avLst>
            <a:gd name="adj1" fmla="val 60000"/>
            <a:gd name="adj2" fmla="val 50000"/>
          </a:avLst>
        </a:prstGeom>
        <a:solidFill>
          <a:schemeClr val="bg1">
            <a:lumMod val="6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1827015" y="600327"/>
        <a:ext cx="246481" cy="247144"/>
      </dsp:txXfrm>
    </dsp:sp>
    <dsp:sp modelId="{ED010680-3A53-4013-B93B-FC3C06B5666F}">
      <dsp:nvSpPr>
        <dsp:cNvPr id="0" name=""/>
        <dsp:cNvSpPr/>
      </dsp:nvSpPr>
      <dsp:spPr>
        <a:xfrm>
          <a:off x="2325291" y="225623"/>
          <a:ext cx="1660921" cy="996553"/>
        </a:xfrm>
        <a:prstGeom prst="roundRect">
          <a:avLst>
            <a:gd name="adj" fmla="val 10000"/>
          </a:avLst>
        </a:prstGeom>
        <a:solidFill>
          <a:schemeClr val="bg1">
            <a:lumMod val="50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Open Sans" panose="020B0606030504020204" pitchFamily="34" charset="0"/>
              <a:ea typeface="Open Sans" panose="020B0606030504020204" pitchFamily="34" charset="0"/>
              <a:cs typeface="Open Sans" panose="020B0606030504020204" pitchFamily="34" charset="0"/>
            </a:rPr>
            <a:t>Session 2</a:t>
          </a:r>
        </a:p>
      </dsp:txBody>
      <dsp:txXfrm>
        <a:off x="2354479" y="254811"/>
        <a:ext cx="1602545" cy="938177"/>
      </dsp:txXfrm>
    </dsp:sp>
    <dsp:sp modelId="{2334E5CA-3AB0-46EF-8461-837FC2A0417A}">
      <dsp:nvSpPr>
        <dsp:cNvPr id="0" name=""/>
        <dsp:cNvSpPr/>
      </dsp:nvSpPr>
      <dsp:spPr>
        <a:xfrm>
          <a:off x="4152306" y="517945"/>
          <a:ext cx="352115" cy="411908"/>
        </a:xfrm>
        <a:prstGeom prst="rightArrow">
          <a:avLst>
            <a:gd name="adj1" fmla="val 60000"/>
            <a:gd name="adj2" fmla="val 50000"/>
          </a:avLst>
        </a:prstGeom>
        <a:solidFill>
          <a:schemeClr val="bg1">
            <a:lumMod val="6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4152306" y="600327"/>
        <a:ext cx="246481" cy="247144"/>
      </dsp:txXfrm>
    </dsp:sp>
    <dsp:sp modelId="{4CA209E5-E528-4C01-91C7-4A19AF6462D5}">
      <dsp:nvSpPr>
        <dsp:cNvPr id="0" name=""/>
        <dsp:cNvSpPr/>
      </dsp:nvSpPr>
      <dsp:spPr>
        <a:xfrm>
          <a:off x="4650582" y="225623"/>
          <a:ext cx="1660921" cy="996553"/>
        </a:xfrm>
        <a:prstGeom prst="roundRect">
          <a:avLst>
            <a:gd name="adj" fmla="val 10000"/>
          </a:avLst>
        </a:prstGeom>
        <a:solidFill>
          <a:schemeClr val="bg1">
            <a:lumMod val="50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Open Sans" panose="020B0606030504020204" pitchFamily="34" charset="0"/>
              <a:ea typeface="Open Sans" panose="020B0606030504020204" pitchFamily="34" charset="0"/>
              <a:cs typeface="Open Sans" panose="020B0606030504020204" pitchFamily="34" charset="0"/>
            </a:rPr>
            <a:t>Session 3</a:t>
          </a:r>
        </a:p>
      </dsp:txBody>
      <dsp:txXfrm>
        <a:off x="4679770" y="254811"/>
        <a:ext cx="1602545" cy="938177"/>
      </dsp:txXfrm>
    </dsp:sp>
    <dsp:sp modelId="{69CDF6AC-7722-4F4F-B69A-9BCBF5994B4F}">
      <dsp:nvSpPr>
        <dsp:cNvPr id="0" name=""/>
        <dsp:cNvSpPr/>
      </dsp:nvSpPr>
      <dsp:spPr>
        <a:xfrm>
          <a:off x="6477596" y="517945"/>
          <a:ext cx="352115" cy="411908"/>
        </a:xfrm>
        <a:prstGeom prst="rightArrow">
          <a:avLst>
            <a:gd name="adj1" fmla="val 60000"/>
            <a:gd name="adj2" fmla="val 50000"/>
          </a:avLst>
        </a:prstGeom>
        <a:solidFill>
          <a:schemeClr val="bg1">
            <a:lumMod val="6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6477596" y="600327"/>
        <a:ext cx="246481" cy="247144"/>
      </dsp:txXfrm>
    </dsp:sp>
    <dsp:sp modelId="{67DC9E77-336C-4923-ADCF-1FFC26042C31}">
      <dsp:nvSpPr>
        <dsp:cNvPr id="0" name=""/>
        <dsp:cNvSpPr/>
      </dsp:nvSpPr>
      <dsp:spPr>
        <a:xfrm>
          <a:off x="6975873" y="225623"/>
          <a:ext cx="1660921" cy="996553"/>
        </a:xfrm>
        <a:prstGeom prst="roundRect">
          <a:avLst>
            <a:gd name="adj" fmla="val 10000"/>
          </a:avLst>
        </a:prstGeom>
        <a:solidFill>
          <a:schemeClr val="bg1">
            <a:lumMod val="50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Open Sans" panose="020B0606030504020204" pitchFamily="34" charset="0"/>
              <a:ea typeface="Open Sans" panose="020B0606030504020204" pitchFamily="34" charset="0"/>
              <a:cs typeface="Open Sans" panose="020B0606030504020204" pitchFamily="34" charset="0"/>
            </a:rPr>
            <a:t>Session N</a:t>
          </a:r>
        </a:p>
      </dsp:txBody>
      <dsp:txXfrm>
        <a:off x="7005061" y="254811"/>
        <a:ext cx="1602545" cy="938177"/>
      </dsp:txXfrm>
    </dsp:sp>
    <dsp:sp modelId="{AFDC02AA-1C76-4943-92F9-733318BCE653}">
      <dsp:nvSpPr>
        <dsp:cNvPr id="0" name=""/>
        <dsp:cNvSpPr/>
      </dsp:nvSpPr>
      <dsp:spPr>
        <a:xfrm>
          <a:off x="8783261" y="517945"/>
          <a:ext cx="310509" cy="411908"/>
        </a:xfrm>
        <a:prstGeom prst="rightArrow">
          <a:avLst>
            <a:gd name="adj1" fmla="val 60000"/>
            <a:gd name="adj2" fmla="val 50000"/>
          </a:avLst>
        </a:prstGeom>
        <a:solidFill>
          <a:schemeClr val="bg1">
            <a:lumMod val="6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8783261" y="600327"/>
        <a:ext cx="217356" cy="247144"/>
      </dsp:txXfrm>
    </dsp:sp>
    <dsp:sp modelId="{A48FDB63-E010-4122-AACB-67076AFE49B1}">
      <dsp:nvSpPr>
        <dsp:cNvPr id="0" name=""/>
        <dsp:cNvSpPr/>
      </dsp:nvSpPr>
      <dsp:spPr>
        <a:xfrm>
          <a:off x="9222662" y="225623"/>
          <a:ext cx="1671634" cy="996553"/>
        </a:xfrm>
        <a:prstGeom prst="roundRect">
          <a:avLst>
            <a:gd name="adj" fmla="val 10000"/>
          </a:avLst>
        </a:prstGeom>
        <a:solidFill>
          <a:srgbClr val="8ACA88"/>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Open Sans" panose="020B0606030504020204" pitchFamily="34" charset="0"/>
              <a:ea typeface="Open Sans" panose="020B0606030504020204" pitchFamily="34" charset="0"/>
              <a:cs typeface="Open Sans" panose="020B0606030504020204" pitchFamily="34" charset="0"/>
            </a:rPr>
            <a:t>Performance Exam</a:t>
          </a:r>
        </a:p>
      </dsp:txBody>
      <dsp:txXfrm>
        <a:off x="9251850" y="254811"/>
        <a:ext cx="1613258" cy="938177"/>
      </dsp:txXfrm>
    </dsp:sp>
  </dsp:spTree>
</dsp:drawing>
</file>

<file path=ppt/diagrams/layout1.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BEF468-66E0-49D2-BE97-8B376E2E827F}" type="datetimeFigureOut">
              <a:rPr lang="en-US" smtClean="0"/>
              <a:pPr/>
              <a:t>9/11/2023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6D46A4-2652-4C32-9A95-D0C6899D8152}" type="slidenum">
              <a:rPr lang="en-US" smtClean="0"/>
              <a:pPr/>
              <a:t>‹#›</a:t>
            </a:fld>
            <a:endParaRPr lang="en-US"/>
          </a:p>
        </p:txBody>
      </p:sp>
    </p:spTree>
    <p:extLst>
      <p:ext uri="{BB962C8B-B14F-4D97-AF65-F5344CB8AC3E}">
        <p14:creationId xmlns:p14="http://schemas.microsoft.com/office/powerpoint/2010/main" val="1471521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t>eCourse</a:t>
            </a:r>
            <a:r>
              <a:rPr lang="en-US" b="1" dirty="0"/>
              <a:t> Structure</a:t>
            </a:r>
          </a:p>
          <a:p>
            <a:endParaRPr lang="en-US" dirty="0"/>
          </a:p>
          <a:p>
            <a:pPr marL="237127" indent="-237127">
              <a:buFont typeface="+mj-lt"/>
              <a:buAutoNum type="arabicPeriod"/>
            </a:pPr>
            <a:r>
              <a:rPr lang="en-US" b="1" dirty="0"/>
              <a:t>Introduce </a:t>
            </a:r>
            <a:r>
              <a:rPr lang="en-US" b="0" dirty="0"/>
              <a:t>yourself</a:t>
            </a:r>
            <a:r>
              <a:rPr lang="en-US" b="0" baseline="0" dirty="0"/>
              <a:t> as needed.</a:t>
            </a:r>
            <a:endParaRPr lang="en-US" b="0" dirty="0"/>
          </a:p>
          <a:p>
            <a:pPr marL="237127" indent="-237127">
              <a:buFont typeface="+mj-lt"/>
              <a:buAutoNum type="arabicPeriod"/>
            </a:pPr>
            <a:r>
              <a:rPr lang="en-US" b="1" dirty="0"/>
              <a:t>Ask </a:t>
            </a:r>
            <a:r>
              <a:rPr lang="en-US" b="0" dirty="0"/>
              <a:t>students</a:t>
            </a:r>
            <a:r>
              <a:rPr lang="en-US" b="0" baseline="0" dirty="0"/>
              <a:t> to introduce themselves. By conducting a round robin. (Use the class roster or randomly  select students one-by-one until everyone has introduced themselves)</a:t>
            </a:r>
          </a:p>
          <a:p>
            <a:pPr marL="237127" indent="-237127">
              <a:buFont typeface="+mj-lt"/>
              <a:buAutoNum type="arabicPeriod"/>
            </a:pPr>
            <a:r>
              <a:rPr lang="en-US" b="1" baseline="0" dirty="0"/>
              <a:t>Ask</a:t>
            </a:r>
            <a:r>
              <a:rPr lang="en-US" b="0" baseline="0" dirty="0"/>
              <a:t> students to share the following:</a:t>
            </a:r>
          </a:p>
          <a:p>
            <a:pPr marL="711324" lvl="1" indent="-237127">
              <a:buFont typeface="Arial" panose="020B0604020202020204" pitchFamily="34" charset="0"/>
              <a:buChar char="•"/>
            </a:pPr>
            <a:r>
              <a:rPr lang="en-US" b="0" baseline="0" dirty="0"/>
              <a:t>What is your name?</a:t>
            </a:r>
          </a:p>
          <a:p>
            <a:pPr marL="711324" lvl="1" indent="-237127">
              <a:buFont typeface="Arial" panose="020B0604020202020204" pitchFamily="34" charset="0"/>
              <a:buChar char="•"/>
            </a:pPr>
            <a:r>
              <a:rPr lang="en-US" b="0" baseline="0" dirty="0"/>
              <a:t>One fun fact about yourself.</a:t>
            </a:r>
          </a:p>
          <a:p>
            <a:pPr marL="711324" lvl="1" indent="-237127">
              <a:buFont typeface="Arial" panose="020B0604020202020204" pitchFamily="34" charset="0"/>
              <a:buChar char="•"/>
            </a:pPr>
            <a:r>
              <a:rPr lang="en-US" b="0" dirty="0"/>
              <a:t>What you hope</a:t>
            </a:r>
            <a:r>
              <a:rPr lang="en-US" b="0" baseline="0" dirty="0"/>
              <a:t> to get out of the training?</a:t>
            </a:r>
            <a:endParaRPr lang="en-US" b="0" dirty="0"/>
          </a:p>
          <a:p>
            <a:endParaRPr lang="en-US" baseline="0" dirty="0"/>
          </a:p>
          <a:p>
            <a:r>
              <a:rPr lang="en-US" b="1" baseline="0" dirty="0"/>
              <a:t>Time: </a:t>
            </a:r>
            <a:r>
              <a:rPr lang="en-US" b="0" baseline="0" dirty="0"/>
              <a:t>5 </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a:t>
            </a:fld>
            <a:endParaRPr lang="en-US"/>
          </a:p>
        </p:txBody>
      </p:sp>
    </p:spTree>
    <p:extLst>
      <p:ext uri="{BB962C8B-B14F-4D97-AF65-F5344CB8AC3E}">
        <p14:creationId xmlns:p14="http://schemas.microsoft.com/office/powerpoint/2010/main" val="4131737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Topics Covered</a:t>
            </a:r>
          </a:p>
          <a:p>
            <a:endParaRPr lang="en-US" dirty="0"/>
          </a:p>
          <a:p>
            <a:pPr marL="237127" indent="-237127">
              <a:buFont typeface="+mj-lt"/>
              <a:buAutoNum type="arabicPeriod"/>
            </a:pPr>
            <a:r>
              <a:rPr lang="en-US" b="1" dirty="0"/>
              <a:t>Review </a:t>
            </a:r>
            <a:r>
              <a:rPr lang="en-US" b="0" dirty="0"/>
              <a:t>the topics to be discussed</a:t>
            </a:r>
            <a:r>
              <a:rPr lang="en-US" b="0" baseline="0" dirty="0"/>
              <a:t>.</a:t>
            </a:r>
          </a:p>
          <a:p>
            <a:pPr marL="237127" marR="0" lvl="0" indent="-237127" algn="l" defTabSz="914400" rtl="0" eaLnBrk="1" fontAlgn="auto" latinLnBrk="0" hangingPunct="1">
              <a:lnSpc>
                <a:spcPct val="100000"/>
              </a:lnSpc>
              <a:spcBef>
                <a:spcPts val="0"/>
              </a:spcBef>
              <a:spcAft>
                <a:spcPts val="0"/>
              </a:spcAft>
              <a:buClrTx/>
              <a:buSzTx/>
              <a:buFont typeface="+mj-lt"/>
              <a:buAutoNum type="arabicPeriod"/>
              <a:tabLst/>
              <a:defRPr/>
            </a:pPr>
            <a:r>
              <a:rPr lang="en-US" b="1" baseline="0" dirty="0"/>
              <a:t>Remind</a:t>
            </a:r>
            <a:r>
              <a:rPr lang="en-US" b="0" baseline="0" dirty="0"/>
              <a:t> learners that active participation, interaction and inquiry are required actions and they should be self-motivated to engage in lively, provocative discussions.</a:t>
            </a:r>
          </a:p>
          <a:p>
            <a:endParaRPr lang="en-US" b="0" baseline="0" dirty="0"/>
          </a:p>
          <a:p>
            <a:r>
              <a:rPr lang="en-US" b="1" baseline="0" dirty="0"/>
              <a:t>Time: </a:t>
            </a:r>
            <a:r>
              <a:rPr lang="en-US" b="0" baseline="0" dirty="0"/>
              <a:t>1 </a:t>
            </a:r>
            <a:r>
              <a:rPr lang="en-US" baseline="0" dirty="0"/>
              <a:t>minute</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2</a:t>
            </a:fld>
            <a:endParaRPr lang="en-US"/>
          </a:p>
        </p:txBody>
      </p:sp>
    </p:spTree>
    <p:extLst>
      <p:ext uri="{BB962C8B-B14F-4D97-AF65-F5344CB8AC3E}">
        <p14:creationId xmlns:p14="http://schemas.microsoft.com/office/powerpoint/2010/main" val="694673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The </a:t>
            </a:r>
            <a:r>
              <a:rPr lang="en-US" b="1" dirty="0" err="1"/>
              <a:t>eCourse</a:t>
            </a:r>
            <a:r>
              <a:rPr lang="en-US" b="1" dirty="0"/>
              <a:t> Format</a:t>
            </a:r>
          </a:p>
          <a:p>
            <a:endParaRPr lang="en-US" dirty="0"/>
          </a:p>
          <a:p>
            <a:r>
              <a:rPr lang="en-US" dirty="0"/>
              <a:t>An </a:t>
            </a:r>
            <a:r>
              <a:rPr lang="en-US" dirty="0" err="1"/>
              <a:t>eCourse</a:t>
            </a:r>
            <a:r>
              <a:rPr lang="en-US" dirty="0"/>
              <a:t> is a complete product comprised of an </a:t>
            </a:r>
            <a:r>
              <a:rPr lang="en-US" dirty="0" err="1"/>
              <a:t>eModule</a:t>
            </a:r>
            <a:r>
              <a:rPr lang="en-US" dirty="0"/>
              <a:t> and an </a:t>
            </a:r>
            <a:r>
              <a:rPr lang="en-US" dirty="0" err="1"/>
              <a:t>eClass</a:t>
            </a:r>
            <a:r>
              <a:rPr lang="en-US" dirty="0"/>
              <a:t>. The two units work together to assist a person in developing competency, skill, and performance. This method of delivery places the person in direct control of his or her learning and performance. It requires students to take responsibility and ownership for their human development leading to enhanced human potential.</a:t>
            </a:r>
          </a:p>
          <a:p>
            <a:endParaRPr lang="en-US" dirty="0"/>
          </a:p>
          <a:p>
            <a:pPr marL="241653" indent="-241653">
              <a:buFont typeface="+mj-lt"/>
              <a:buAutoNum type="arabicPeriod"/>
            </a:pPr>
            <a:r>
              <a:rPr lang="en-US" b="1" dirty="0"/>
              <a:t>Use </a:t>
            </a:r>
            <a:r>
              <a:rPr lang="en-US" b="0" dirty="0"/>
              <a:t>the arrows keys to display the descriptive text for each unit as you explain each.</a:t>
            </a:r>
          </a:p>
          <a:p>
            <a:pPr marL="241653" indent="-241653">
              <a:buFont typeface="+mj-lt"/>
              <a:buAutoNum type="arabicPeriod"/>
            </a:pPr>
            <a:endParaRPr lang="en-US" dirty="0"/>
          </a:p>
          <a:p>
            <a:r>
              <a:rPr lang="en-US" b="1" dirty="0"/>
              <a:t>Time: </a:t>
            </a:r>
            <a:r>
              <a:rPr lang="en-US" dirty="0"/>
              <a:t>1 minute</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3</a:t>
            </a:fld>
            <a:endParaRPr lang="en-US"/>
          </a:p>
        </p:txBody>
      </p:sp>
    </p:spTree>
    <p:extLst>
      <p:ext uri="{BB962C8B-B14F-4D97-AF65-F5344CB8AC3E}">
        <p14:creationId xmlns:p14="http://schemas.microsoft.com/office/powerpoint/2010/main" val="29909437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t>eModule</a:t>
            </a:r>
            <a:endParaRPr lang="en-US" b="1" dirty="0"/>
          </a:p>
          <a:p>
            <a:endParaRPr lang="en-US" dirty="0"/>
          </a:p>
          <a:p>
            <a:pPr marL="241653" indent="-241653">
              <a:buFont typeface="+mj-lt"/>
              <a:buAutoNum type="arabicPeriod"/>
            </a:pPr>
            <a:r>
              <a:rPr lang="en-US" b="1" dirty="0"/>
              <a:t>Review </a:t>
            </a:r>
            <a:r>
              <a:rPr lang="en-US" dirty="0"/>
              <a:t>the definition of an </a:t>
            </a:r>
            <a:r>
              <a:rPr lang="en-US" dirty="0" err="1"/>
              <a:t>eModule</a:t>
            </a:r>
            <a:r>
              <a:rPr lang="en-US" dirty="0"/>
              <a:t> and the purpose it serves. </a:t>
            </a:r>
            <a:r>
              <a:rPr lang="en-US" b="1" dirty="0"/>
              <a:t>Hint: </a:t>
            </a:r>
            <a:r>
              <a:rPr lang="en-US" dirty="0"/>
              <a:t>The </a:t>
            </a:r>
            <a:r>
              <a:rPr lang="en-US" dirty="0" err="1"/>
              <a:t>eModule</a:t>
            </a:r>
            <a:r>
              <a:rPr lang="en-US" dirty="0"/>
              <a:t> is knowledge acquired. The definition contains the answer.</a:t>
            </a:r>
          </a:p>
          <a:p>
            <a:pPr marL="241653" indent="-241653">
              <a:buFont typeface="+mj-lt"/>
              <a:buAutoNum type="arabicPeriod"/>
            </a:pPr>
            <a:endParaRPr lang="en-US" dirty="0"/>
          </a:p>
          <a:p>
            <a:r>
              <a:rPr lang="en-US" b="1" dirty="0"/>
              <a:t>Time: </a:t>
            </a:r>
            <a:r>
              <a:rPr lang="en-US" dirty="0"/>
              <a:t>1 minute</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4</a:t>
            </a:fld>
            <a:endParaRPr lang="en-US"/>
          </a:p>
        </p:txBody>
      </p:sp>
    </p:spTree>
    <p:extLst>
      <p:ext uri="{BB962C8B-B14F-4D97-AF65-F5344CB8AC3E}">
        <p14:creationId xmlns:p14="http://schemas.microsoft.com/office/powerpoint/2010/main" val="26140042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t>eModule</a:t>
            </a:r>
            <a:endParaRPr lang="en-US" b="1" dirty="0"/>
          </a:p>
          <a:p>
            <a:endParaRPr lang="en-US" dirty="0"/>
          </a:p>
          <a:p>
            <a:pPr marL="241653" indent="-241653">
              <a:buFont typeface="+mj-lt"/>
              <a:buAutoNum type="arabicPeriod"/>
            </a:pPr>
            <a:r>
              <a:rPr lang="en-US" b="1" dirty="0"/>
              <a:t>Review</a:t>
            </a:r>
            <a:r>
              <a:rPr lang="en-US" dirty="0"/>
              <a:t> the definition of an </a:t>
            </a:r>
            <a:r>
              <a:rPr lang="en-US" dirty="0" err="1"/>
              <a:t>eClass</a:t>
            </a:r>
            <a:r>
              <a:rPr lang="en-US" dirty="0"/>
              <a:t> and the purpose it serves in an </a:t>
            </a:r>
            <a:r>
              <a:rPr lang="en-US" dirty="0" err="1"/>
              <a:t>eCourse</a:t>
            </a:r>
            <a:r>
              <a:rPr lang="en-US" dirty="0"/>
              <a:t>. </a:t>
            </a:r>
            <a:r>
              <a:rPr lang="en-US" b="1" dirty="0"/>
              <a:t>Hint: </a:t>
            </a:r>
            <a:r>
              <a:rPr lang="en-US" dirty="0"/>
              <a:t>The </a:t>
            </a:r>
            <a:r>
              <a:rPr lang="en-US" dirty="0" err="1"/>
              <a:t>eClass</a:t>
            </a:r>
            <a:r>
              <a:rPr lang="en-US" dirty="0"/>
              <a:t> is applied knowledge. The definition contains the answer.</a:t>
            </a:r>
          </a:p>
          <a:p>
            <a:pPr marL="241653" indent="-241653">
              <a:buFont typeface="+mj-lt"/>
              <a:buAutoNum type="arabicPeriod"/>
            </a:pPr>
            <a:endParaRPr lang="en-US" dirty="0"/>
          </a:p>
          <a:p>
            <a:r>
              <a:rPr lang="en-US" b="1" dirty="0"/>
              <a:t>Time: </a:t>
            </a:r>
            <a:r>
              <a:rPr lang="en-US" dirty="0"/>
              <a:t>1 minute</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5</a:t>
            </a:fld>
            <a:endParaRPr lang="en-US"/>
          </a:p>
        </p:txBody>
      </p:sp>
    </p:spTree>
    <p:extLst>
      <p:ext uri="{BB962C8B-B14F-4D97-AF65-F5344CB8AC3E}">
        <p14:creationId xmlns:p14="http://schemas.microsoft.com/office/powerpoint/2010/main" val="486324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t>eCourse</a:t>
            </a:r>
            <a:endParaRPr lang="en-US" b="1" dirty="0"/>
          </a:p>
          <a:p>
            <a:endParaRPr lang="en-US" dirty="0"/>
          </a:p>
          <a:p>
            <a:pPr marL="241653" indent="-241653">
              <a:buFont typeface="+mj-lt"/>
              <a:buAutoNum type="arabicPeriod"/>
            </a:pPr>
            <a:r>
              <a:rPr lang="en-US" b="1" dirty="0"/>
              <a:t>Review</a:t>
            </a:r>
            <a:r>
              <a:rPr lang="en-US" dirty="0"/>
              <a:t> the definition of an </a:t>
            </a:r>
            <a:r>
              <a:rPr lang="en-US" dirty="0" err="1"/>
              <a:t>eCourse</a:t>
            </a:r>
            <a:r>
              <a:rPr lang="en-US" dirty="0"/>
              <a:t> and the purpose it serves as a whole. </a:t>
            </a:r>
            <a:r>
              <a:rPr lang="en-US" b="1" dirty="0"/>
              <a:t>Hint: </a:t>
            </a:r>
            <a:r>
              <a:rPr lang="en-US" dirty="0"/>
              <a:t>After the completion of an </a:t>
            </a:r>
            <a:r>
              <a:rPr lang="en-US" dirty="0" err="1"/>
              <a:t>eCourse</a:t>
            </a:r>
            <a:r>
              <a:rPr lang="en-US" dirty="0"/>
              <a:t> demonstrated performance has been achieved. The definition contains the answer.</a:t>
            </a:r>
          </a:p>
          <a:p>
            <a:pPr marL="241653" indent="-241653">
              <a:buFont typeface="+mj-lt"/>
              <a:buAutoNum type="arabicPeriod"/>
            </a:pPr>
            <a:endParaRPr lang="en-US" dirty="0"/>
          </a:p>
          <a:p>
            <a:r>
              <a:rPr lang="en-US" b="1" dirty="0"/>
              <a:t>Time: </a:t>
            </a:r>
            <a:r>
              <a:rPr lang="en-US" dirty="0"/>
              <a:t>1 minute</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6</a:t>
            </a:fld>
            <a:endParaRPr lang="en-US"/>
          </a:p>
        </p:txBody>
      </p:sp>
    </p:spTree>
    <p:extLst>
      <p:ext uri="{BB962C8B-B14F-4D97-AF65-F5344CB8AC3E}">
        <p14:creationId xmlns:p14="http://schemas.microsoft.com/office/powerpoint/2010/main" val="10414493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err="1"/>
              <a:t>eCourse</a:t>
            </a:r>
            <a:r>
              <a:rPr lang="en-US" sz="1200" b="1" dirty="0"/>
              <a:t> Delivery Sequence</a:t>
            </a:r>
          </a:p>
          <a:p>
            <a:endParaRPr lang="en-US" sz="1200" dirty="0"/>
          </a:p>
          <a:p>
            <a:r>
              <a:rPr lang="en-US" sz="1200" dirty="0">
                <a:effectLst/>
                <a:latin typeface="Open Sans" panose="020B0606030504020204" pitchFamily="34" charset="0"/>
                <a:ea typeface="Cambria" panose="02040503050406030204" pitchFamily="18" charset="0"/>
              </a:rPr>
              <a:t>The entire training can be delivered in eight (8) weeks. The first two days of training include Day 0 and Day 1. These two days of delivery are administered separately to ensure that learners have ample time to become familiar with how to navigate and use the platforms (Day 0) and understand the </a:t>
            </a:r>
            <a:r>
              <a:rPr lang="en-US" sz="1200" dirty="0" err="1">
                <a:effectLst/>
                <a:latin typeface="Open Sans" panose="020B0606030504020204" pitchFamily="34" charset="0"/>
                <a:ea typeface="Cambria" panose="02040503050406030204" pitchFamily="18" charset="0"/>
              </a:rPr>
              <a:t>eCourse</a:t>
            </a:r>
            <a:r>
              <a:rPr lang="en-US" sz="1200" dirty="0">
                <a:effectLst/>
                <a:latin typeface="Open Sans" panose="020B0606030504020204" pitchFamily="34" charset="0"/>
                <a:ea typeface="Cambria" panose="02040503050406030204" pitchFamily="18" charset="0"/>
              </a:rPr>
              <a:t> structure and delivery sequence for the </a:t>
            </a:r>
            <a:r>
              <a:rPr lang="en-US" sz="1200" dirty="0" err="1">
                <a:effectLst/>
                <a:latin typeface="Open Sans" panose="020B0606030504020204" pitchFamily="34" charset="0"/>
                <a:ea typeface="Cambria" panose="02040503050406030204" pitchFamily="18" charset="0"/>
              </a:rPr>
              <a:t>eModule</a:t>
            </a:r>
            <a:r>
              <a:rPr lang="en-US" sz="1200" dirty="0">
                <a:effectLst/>
                <a:latin typeface="Open Sans" panose="020B0606030504020204" pitchFamily="34" charset="0"/>
                <a:ea typeface="Cambria" panose="02040503050406030204" pitchFamily="18" charset="0"/>
              </a:rPr>
              <a:t> and </a:t>
            </a:r>
            <a:r>
              <a:rPr lang="en-US" sz="1200" dirty="0" err="1">
                <a:effectLst/>
                <a:latin typeface="Open Sans" panose="020B0606030504020204" pitchFamily="34" charset="0"/>
                <a:ea typeface="Cambria" panose="02040503050406030204" pitchFamily="18" charset="0"/>
              </a:rPr>
              <a:t>eClass</a:t>
            </a:r>
            <a:r>
              <a:rPr lang="en-US" sz="1200" dirty="0">
                <a:effectLst/>
                <a:latin typeface="Open Sans" panose="020B0606030504020204" pitchFamily="34" charset="0"/>
                <a:ea typeface="Cambria" panose="02040503050406030204" pitchFamily="18" charset="0"/>
              </a:rPr>
              <a:t> (Day 1). The letter N represents the sequential numbering of lessons and sessions up to the last contained in the </a:t>
            </a:r>
            <a:r>
              <a:rPr lang="en-US" sz="1200" dirty="0" err="1">
                <a:effectLst/>
                <a:latin typeface="Open Sans" panose="020B0606030504020204" pitchFamily="34" charset="0"/>
                <a:ea typeface="Cambria" panose="02040503050406030204" pitchFamily="18" charset="0"/>
              </a:rPr>
              <a:t>eModule</a:t>
            </a:r>
            <a:r>
              <a:rPr lang="en-US" sz="1200" dirty="0">
                <a:effectLst/>
                <a:latin typeface="Open Sans" panose="020B0606030504020204" pitchFamily="34" charset="0"/>
                <a:ea typeface="Cambria" panose="02040503050406030204" pitchFamily="18" charset="0"/>
              </a:rPr>
              <a:t> and </a:t>
            </a:r>
            <a:r>
              <a:rPr lang="en-US" sz="1200" dirty="0" err="1">
                <a:effectLst/>
                <a:latin typeface="Open Sans" panose="020B0606030504020204" pitchFamily="34" charset="0"/>
                <a:ea typeface="Cambria" panose="02040503050406030204" pitchFamily="18" charset="0"/>
              </a:rPr>
              <a:t>eClass</a:t>
            </a:r>
            <a:r>
              <a:rPr lang="en-US" sz="1200" dirty="0">
                <a:effectLst/>
                <a:latin typeface="Open Sans" panose="020B0606030504020204" pitchFamily="34" charset="0"/>
                <a:ea typeface="Cambria" panose="02040503050406030204" pitchFamily="18" charset="0"/>
              </a:rPr>
              <a:t>. Starting on Day 2, each </a:t>
            </a:r>
            <a:r>
              <a:rPr lang="en-US" sz="1200" dirty="0" err="1">
                <a:effectLst/>
                <a:latin typeface="Open Sans" panose="020B0606030504020204" pitchFamily="34" charset="0"/>
                <a:ea typeface="Cambria" panose="02040503050406030204" pitchFamily="18" charset="0"/>
              </a:rPr>
              <a:t>eModule</a:t>
            </a:r>
            <a:r>
              <a:rPr lang="en-US" sz="1200" dirty="0">
                <a:effectLst/>
                <a:latin typeface="Open Sans" panose="020B0606030504020204" pitchFamily="34" charset="0"/>
                <a:ea typeface="Cambria" panose="02040503050406030204" pitchFamily="18" charset="0"/>
              </a:rPr>
              <a:t> Lesson and </a:t>
            </a:r>
            <a:r>
              <a:rPr lang="en-US" sz="1200" dirty="0" err="1">
                <a:effectLst/>
                <a:latin typeface="Open Sans" panose="020B0606030504020204" pitchFamily="34" charset="0"/>
                <a:ea typeface="Cambria" panose="02040503050406030204" pitchFamily="18" charset="0"/>
              </a:rPr>
              <a:t>eClass</a:t>
            </a:r>
            <a:r>
              <a:rPr lang="en-US" sz="1200" dirty="0">
                <a:effectLst/>
                <a:latin typeface="Open Sans" panose="020B0606030504020204" pitchFamily="34" charset="0"/>
                <a:ea typeface="Cambria" panose="02040503050406030204" pitchFamily="18" charset="0"/>
              </a:rPr>
              <a:t> Session shall be administered together in sequential order. This means that Lesson 2 (</a:t>
            </a:r>
            <a:r>
              <a:rPr lang="en-US" sz="1200" dirty="0" err="1">
                <a:effectLst/>
                <a:latin typeface="Open Sans" panose="020B0606030504020204" pitchFamily="34" charset="0"/>
                <a:ea typeface="Cambria" panose="02040503050406030204" pitchFamily="18" charset="0"/>
              </a:rPr>
              <a:t>eModule</a:t>
            </a:r>
            <a:r>
              <a:rPr lang="en-US" sz="1200" dirty="0">
                <a:effectLst/>
                <a:latin typeface="Open Sans" panose="020B0606030504020204" pitchFamily="34" charset="0"/>
                <a:ea typeface="Cambria" panose="02040503050406030204" pitchFamily="18" charset="0"/>
              </a:rPr>
              <a:t>) must be implemented and completed on the second day followed by Session 3 (</a:t>
            </a:r>
            <a:r>
              <a:rPr lang="en-US" sz="1200" dirty="0" err="1">
                <a:effectLst/>
                <a:latin typeface="Open Sans" panose="020B0606030504020204" pitchFamily="34" charset="0"/>
                <a:ea typeface="Cambria" panose="02040503050406030204" pitchFamily="18" charset="0"/>
              </a:rPr>
              <a:t>eClass</a:t>
            </a:r>
            <a:r>
              <a:rPr lang="en-US" sz="1200" dirty="0">
                <a:effectLst/>
                <a:latin typeface="Open Sans" panose="020B0606030504020204" pitchFamily="34" charset="0"/>
                <a:ea typeface="Cambria" panose="02040503050406030204" pitchFamily="18" charset="0"/>
              </a:rPr>
              <a:t>) on the third day. This sequence must be repeated the same way for each lesson and session combination until all </a:t>
            </a:r>
            <a:r>
              <a:rPr lang="en-US" sz="1200" dirty="0" err="1">
                <a:effectLst/>
                <a:latin typeface="Open Sans" panose="020B0606030504020204" pitchFamily="34" charset="0"/>
                <a:ea typeface="Cambria" panose="02040503050406030204" pitchFamily="18" charset="0"/>
              </a:rPr>
              <a:t>eModule</a:t>
            </a:r>
            <a:r>
              <a:rPr lang="en-US" sz="1200" dirty="0">
                <a:effectLst/>
                <a:latin typeface="Open Sans" panose="020B0606030504020204" pitchFamily="34" charset="0"/>
                <a:ea typeface="Cambria" panose="02040503050406030204" pitchFamily="18" charset="0"/>
              </a:rPr>
              <a:t> Lessons and </a:t>
            </a:r>
            <a:r>
              <a:rPr lang="en-US" sz="1200" dirty="0" err="1">
                <a:effectLst/>
                <a:latin typeface="Open Sans" panose="020B0606030504020204" pitchFamily="34" charset="0"/>
                <a:ea typeface="Cambria" panose="02040503050406030204" pitchFamily="18" charset="0"/>
              </a:rPr>
              <a:t>eClass</a:t>
            </a:r>
            <a:r>
              <a:rPr lang="en-US" sz="1200" dirty="0">
                <a:effectLst/>
                <a:latin typeface="Open Sans" panose="020B0606030504020204" pitchFamily="34" charset="0"/>
                <a:ea typeface="Cambria" panose="02040503050406030204" pitchFamily="18" charset="0"/>
              </a:rPr>
              <a:t> Sessions are completed.</a:t>
            </a:r>
          </a:p>
          <a:p>
            <a:endParaRPr lang="en-US" sz="1200"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1" dirty="0"/>
              <a:t>Discuss </a:t>
            </a:r>
            <a:r>
              <a:rPr lang="en-US" sz="1200" b="0" dirty="0"/>
              <a:t>the end-to-end delivery sequence for an </a:t>
            </a:r>
            <a:r>
              <a:rPr lang="en-US" sz="1200" b="0" dirty="0" err="1"/>
              <a:t>eCourse</a:t>
            </a:r>
            <a:r>
              <a:rPr lang="en-US" sz="1200" b="0" dirty="0"/>
              <a:t> in context to the program that is being delivered. See pp 5-6 in the Facilitator’s Handbook.</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dirty="0"/>
              <a:t>Review the day by </a:t>
            </a:r>
            <a:r>
              <a:rPr lang="en-US" sz="1200" b="0" dirty="0" err="1"/>
              <a:t>dat</a:t>
            </a:r>
            <a:r>
              <a:rPr lang="en-US" sz="1200" b="0" dirty="0"/>
              <a:t> sequence as it relates to each lesson and session combination.</a:t>
            </a:r>
            <a:endParaRPr lang="en-US" sz="1200" dirty="0"/>
          </a:p>
          <a:p>
            <a:pPr marL="0" indent="0">
              <a:buFont typeface="+mj-lt"/>
              <a:buNone/>
            </a:pPr>
            <a:endParaRPr lang="en-US" sz="1200" baseline="0" dirty="0"/>
          </a:p>
          <a:p>
            <a:r>
              <a:rPr lang="en-US" sz="1200" b="1" baseline="0" dirty="0"/>
              <a:t>Time: </a:t>
            </a:r>
            <a:r>
              <a:rPr lang="en-US" sz="1200" b="0" baseline="0" dirty="0"/>
              <a:t>3 </a:t>
            </a:r>
            <a:r>
              <a:rPr lang="en-US" sz="1200" baseline="0" dirty="0"/>
              <a:t>minutes</a:t>
            </a:r>
            <a:endParaRPr lang="en-US" sz="1200"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7</a:t>
            </a:fld>
            <a:endParaRPr lang="en-US"/>
          </a:p>
        </p:txBody>
      </p:sp>
    </p:spTree>
    <p:extLst>
      <p:ext uri="{BB962C8B-B14F-4D97-AF65-F5344CB8AC3E}">
        <p14:creationId xmlns:p14="http://schemas.microsoft.com/office/powerpoint/2010/main" val="7952807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Demonstration</a:t>
            </a:r>
          </a:p>
          <a:p>
            <a:endParaRPr lang="en-US" dirty="0"/>
          </a:p>
          <a:p>
            <a:r>
              <a:rPr lang="en-US" dirty="0"/>
              <a:t>This demonstrations is to show students how to login, navigate, and register for the </a:t>
            </a:r>
            <a:r>
              <a:rPr lang="en-US" dirty="0" err="1"/>
              <a:t>eModule</a:t>
            </a:r>
            <a:r>
              <a:rPr lang="en-US" dirty="0"/>
              <a:t> and </a:t>
            </a:r>
            <a:r>
              <a:rPr lang="en-US" dirty="0" err="1"/>
              <a:t>eClass</a:t>
            </a:r>
            <a:r>
              <a:rPr lang="en-US" dirty="0"/>
              <a:t>:</a:t>
            </a:r>
          </a:p>
          <a:p>
            <a:pPr marL="228600" indent="-228600">
              <a:buFont typeface="+mj-lt"/>
              <a:buAutoNum type="arabicPeriod"/>
            </a:pPr>
            <a:endParaRPr lang="en-US"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1" dirty="0"/>
              <a:t>Demonstrate</a:t>
            </a:r>
            <a:r>
              <a:rPr lang="en-US" dirty="0"/>
              <a:t> how to login to OLC Portal.</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1" dirty="0"/>
              <a:t>Demonstrate</a:t>
            </a:r>
            <a:r>
              <a:rPr lang="en-US" dirty="0"/>
              <a:t> again how to Single Sign-on to RITMO Community.</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1" dirty="0"/>
              <a:t>Demonstrate </a:t>
            </a:r>
            <a:r>
              <a:rPr lang="en-US" b="0" dirty="0"/>
              <a:t>how to navigate to </a:t>
            </a:r>
            <a:r>
              <a:rPr lang="en-US" b="0" dirty="0" err="1"/>
              <a:t>eCourse</a:t>
            </a:r>
            <a:r>
              <a:rPr lang="en-US" b="0" dirty="0"/>
              <a:t> Catalog from the My Dashboard page.</a:t>
            </a:r>
          </a:p>
          <a:p>
            <a:pPr marL="228600" indent="-228600">
              <a:buFont typeface="+mj-lt"/>
              <a:buAutoNum type="arabicPeriod"/>
            </a:pPr>
            <a:r>
              <a:rPr lang="en-US" b="1" dirty="0"/>
              <a:t>Demonstrate </a:t>
            </a:r>
            <a:r>
              <a:rPr lang="en-US" b="0" dirty="0"/>
              <a:t>how to register for the first </a:t>
            </a:r>
            <a:r>
              <a:rPr lang="en-US" b="0" dirty="0" err="1"/>
              <a:t>eModule</a:t>
            </a:r>
            <a:r>
              <a:rPr lang="en-US" b="0" dirty="0"/>
              <a:t>: Eco-friendly Fundamentals</a:t>
            </a:r>
          </a:p>
          <a:p>
            <a:pPr marL="228600" indent="-228600">
              <a:buFont typeface="+mj-lt"/>
              <a:buAutoNum type="arabicPeriod"/>
            </a:pPr>
            <a:r>
              <a:rPr lang="en-US" b="1" dirty="0"/>
              <a:t>Demonstrate </a:t>
            </a:r>
            <a:r>
              <a:rPr lang="en-US" b="0" dirty="0"/>
              <a:t>how to register for the first </a:t>
            </a:r>
            <a:r>
              <a:rPr lang="en-US" b="0" dirty="0" err="1"/>
              <a:t>eClass</a:t>
            </a:r>
            <a:r>
              <a:rPr lang="en-US" b="0" dirty="0"/>
              <a:t>: Eco-friendly Fundamentals.</a:t>
            </a:r>
          </a:p>
          <a:p>
            <a:pPr marL="0" indent="0">
              <a:buFont typeface="+mj-lt"/>
              <a:buNone/>
            </a:pPr>
            <a:endParaRPr lang="en-US" b="0" baseline="0" dirty="0"/>
          </a:p>
          <a:p>
            <a:r>
              <a:rPr lang="en-US" b="1" baseline="0" dirty="0"/>
              <a:t>Time: </a:t>
            </a:r>
            <a:r>
              <a:rPr lang="en-US" b="0" baseline="0" dirty="0"/>
              <a:t>10 </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8</a:t>
            </a:fld>
            <a:endParaRPr lang="en-US"/>
          </a:p>
        </p:txBody>
      </p:sp>
    </p:spTree>
    <p:extLst>
      <p:ext uri="{BB962C8B-B14F-4D97-AF65-F5344CB8AC3E}">
        <p14:creationId xmlns:p14="http://schemas.microsoft.com/office/powerpoint/2010/main" val="21096678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Practice Activity</a:t>
            </a:r>
          </a:p>
          <a:p>
            <a:endParaRPr lang="en-US" dirty="0"/>
          </a:p>
          <a:p>
            <a:r>
              <a:rPr lang="en-US" dirty="0"/>
              <a:t>This practice activity provides time for students/participants to login, navigate, and register for the </a:t>
            </a:r>
            <a:r>
              <a:rPr lang="en-US" dirty="0" err="1"/>
              <a:t>eModule</a:t>
            </a:r>
            <a:r>
              <a:rPr lang="en-US" dirty="0"/>
              <a:t> and </a:t>
            </a:r>
            <a:r>
              <a:rPr lang="en-US" dirty="0" err="1"/>
              <a:t>eClass</a:t>
            </a:r>
            <a:r>
              <a:rPr lang="en-US" dirty="0"/>
              <a:t>:</a:t>
            </a:r>
          </a:p>
          <a:p>
            <a:pPr marL="228600" indent="-228600">
              <a:buFont typeface="+mj-lt"/>
              <a:buAutoNum type="arabicPeriod"/>
            </a:pPr>
            <a:endParaRPr lang="en-US"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1" dirty="0"/>
              <a:t>Ask</a:t>
            </a:r>
            <a:r>
              <a:rPr lang="en-US" dirty="0"/>
              <a:t> students/participants to login to OLC Portal.</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1" dirty="0"/>
              <a:t>Ask</a:t>
            </a:r>
            <a:r>
              <a:rPr lang="en-US" dirty="0"/>
              <a:t> students/participants to Single Sign-on to RITMO Community.</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1" dirty="0"/>
              <a:t>Ask</a:t>
            </a:r>
            <a:r>
              <a:rPr lang="en-US" dirty="0"/>
              <a:t> students/participants to </a:t>
            </a:r>
            <a:r>
              <a:rPr lang="en-US" b="0" dirty="0" err="1"/>
              <a:t>eCourse</a:t>
            </a:r>
            <a:r>
              <a:rPr lang="en-US" b="0" dirty="0"/>
              <a:t> Catalog from the My Dashboard page.</a:t>
            </a:r>
          </a:p>
          <a:p>
            <a:pPr marL="228600" indent="-228600">
              <a:buFont typeface="+mj-lt"/>
              <a:buAutoNum type="arabicPeriod"/>
            </a:pPr>
            <a:r>
              <a:rPr lang="en-US" b="1" dirty="0"/>
              <a:t>Ask</a:t>
            </a:r>
            <a:r>
              <a:rPr lang="en-US" dirty="0"/>
              <a:t> students/participants to </a:t>
            </a:r>
            <a:r>
              <a:rPr lang="en-US" b="0" dirty="0"/>
              <a:t> register for the first </a:t>
            </a:r>
            <a:r>
              <a:rPr lang="en-US" b="0" dirty="0" err="1"/>
              <a:t>eModule</a:t>
            </a:r>
            <a:r>
              <a:rPr lang="en-US" b="0" dirty="0"/>
              <a:t>: Eco-friendly Fundamentals</a:t>
            </a:r>
          </a:p>
          <a:p>
            <a:pPr marL="228600" indent="-228600">
              <a:buFont typeface="+mj-lt"/>
              <a:buAutoNum type="arabicPeriod"/>
            </a:pPr>
            <a:r>
              <a:rPr lang="en-US" b="1" dirty="0"/>
              <a:t>Ask</a:t>
            </a:r>
            <a:r>
              <a:rPr lang="en-US" dirty="0"/>
              <a:t> students/participants to </a:t>
            </a:r>
            <a:r>
              <a:rPr lang="en-US" b="0" dirty="0"/>
              <a:t>register for the first </a:t>
            </a:r>
            <a:r>
              <a:rPr lang="en-US" b="0" dirty="0" err="1"/>
              <a:t>eClass</a:t>
            </a:r>
            <a:r>
              <a:rPr lang="en-US" b="0" dirty="0"/>
              <a:t>: Eco-friendly Fundamentals.</a:t>
            </a:r>
          </a:p>
          <a:p>
            <a:pPr marL="0" indent="0">
              <a:buFont typeface="+mj-lt"/>
              <a:buNone/>
            </a:pPr>
            <a:endParaRPr lang="en-US" b="0" baseline="0" dirty="0"/>
          </a:p>
          <a:p>
            <a:r>
              <a:rPr lang="en-US" b="1" baseline="0" dirty="0"/>
              <a:t>Time: </a:t>
            </a:r>
            <a:r>
              <a:rPr lang="en-US" b="0" baseline="0" dirty="0"/>
              <a:t>10 </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9</a:t>
            </a:fld>
            <a:endParaRPr lang="en-US"/>
          </a:p>
        </p:txBody>
      </p:sp>
    </p:spTree>
    <p:extLst>
      <p:ext uri="{BB962C8B-B14F-4D97-AF65-F5344CB8AC3E}">
        <p14:creationId xmlns:p14="http://schemas.microsoft.com/office/powerpoint/2010/main" val="20939829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Experiential Learning</a:t>
            </a:r>
          </a:p>
          <a:p>
            <a:endParaRPr lang="en-US" dirty="0"/>
          </a:p>
          <a:p>
            <a:pPr marL="250667" indent="-250667">
              <a:buFont typeface="+mj-lt"/>
              <a:buAutoNum type="arabicPeriod"/>
            </a:pPr>
            <a:r>
              <a:rPr lang="en-US" b="1" dirty="0"/>
              <a:t>Review </a:t>
            </a:r>
            <a:r>
              <a:rPr lang="en-US" b="0" dirty="0"/>
              <a:t>each topic to be discussed in this session.</a:t>
            </a:r>
          </a:p>
          <a:p>
            <a:pPr marL="250667" indent="-250667">
              <a:buFont typeface="+mj-lt"/>
              <a:buAutoNum type="arabicPeriod"/>
            </a:pPr>
            <a:endParaRPr lang="en-US" b="0" baseline="0" dirty="0"/>
          </a:p>
          <a:p>
            <a:r>
              <a:rPr lang="en-US" b="1" baseline="0" dirty="0"/>
              <a:t>Time: </a:t>
            </a:r>
            <a:r>
              <a:rPr lang="en-US" b="0" baseline="0" dirty="0"/>
              <a:t>1-</a:t>
            </a:r>
            <a:r>
              <a:rPr lang="en-US" baseline="0" dirty="0"/>
              <a:t>minute</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10</a:t>
            </a:fld>
            <a:endParaRPr lang="en-US"/>
          </a:p>
        </p:txBody>
      </p:sp>
    </p:spTree>
    <p:extLst>
      <p:ext uri="{BB962C8B-B14F-4D97-AF65-F5344CB8AC3E}">
        <p14:creationId xmlns:p14="http://schemas.microsoft.com/office/powerpoint/2010/main" val="1789220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Participation + Interaction</a:t>
            </a:r>
          </a:p>
          <a:p>
            <a:endParaRPr lang="en-US" dirty="0"/>
          </a:p>
          <a:p>
            <a:r>
              <a:rPr lang="en-US" dirty="0"/>
              <a:t>The Grading Policy used in all </a:t>
            </a:r>
            <a:r>
              <a:rPr lang="en-US" dirty="0" err="1"/>
              <a:t>eCourses</a:t>
            </a:r>
            <a:r>
              <a:rPr lang="en-US" dirty="0"/>
              <a:t> has five elements which include </a:t>
            </a:r>
            <a:r>
              <a:rPr lang="en-US" dirty="0" err="1"/>
              <a:t>eModule</a:t>
            </a:r>
            <a:r>
              <a:rPr lang="en-US" dirty="0"/>
              <a:t>, Exams, </a:t>
            </a:r>
            <a:r>
              <a:rPr lang="en-US" dirty="0" err="1"/>
              <a:t>eClass</a:t>
            </a:r>
            <a:r>
              <a:rPr lang="en-US" dirty="0"/>
              <a:t>, Projects, and Forum. Each element is a weighted percentage of the final grade.</a:t>
            </a:r>
          </a:p>
          <a:p>
            <a:endParaRPr lang="en-US" dirty="0"/>
          </a:p>
          <a:p>
            <a:pPr marL="241653" indent="-241653">
              <a:buFont typeface="+mj-lt"/>
              <a:buAutoNum type="arabicPeriod"/>
            </a:pPr>
            <a:r>
              <a:rPr lang="en-US" b="1" dirty="0"/>
              <a:t>Review </a:t>
            </a:r>
            <a:r>
              <a:rPr lang="en-US" dirty="0"/>
              <a:t>the rules for participation and interaction in an </a:t>
            </a:r>
            <a:r>
              <a:rPr lang="en-US" dirty="0" err="1"/>
              <a:t>eCourse</a:t>
            </a:r>
            <a:r>
              <a:rPr lang="en-US" dirty="0"/>
              <a:t>.</a:t>
            </a:r>
          </a:p>
          <a:p>
            <a:pPr marL="241653" indent="-241653">
              <a:buFont typeface="+mj-lt"/>
              <a:buAutoNum type="arabicPeriod"/>
            </a:pPr>
            <a:r>
              <a:rPr lang="en-US" b="1" dirty="0"/>
              <a:t>Discuss </a:t>
            </a:r>
            <a:r>
              <a:rPr lang="en-US" dirty="0"/>
              <a:t>the actions as presented on the slide.</a:t>
            </a:r>
          </a:p>
          <a:p>
            <a:pPr marL="241653" indent="-241653">
              <a:buFont typeface="+mj-lt"/>
              <a:buAutoNum type="arabicPeriod"/>
            </a:pPr>
            <a:endParaRPr lang="en-US" dirty="0"/>
          </a:p>
          <a:p>
            <a:r>
              <a:rPr lang="en-US" b="1" dirty="0"/>
              <a:t>Time: </a:t>
            </a:r>
            <a:r>
              <a:rPr lang="en-US" dirty="0"/>
              <a:t>2 minutes</a:t>
            </a:r>
          </a:p>
        </p:txBody>
      </p:sp>
      <p:sp>
        <p:nvSpPr>
          <p:cNvPr id="4" name="Slide Number Placeholder 3"/>
          <p:cNvSpPr>
            <a:spLocks noGrp="1"/>
          </p:cNvSpPr>
          <p:nvPr>
            <p:ph type="sldNum" sz="quarter" idx="5"/>
          </p:nvPr>
        </p:nvSpPr>
        <p:spPr/>
        <p:txBody>
          <a:bodyPr/>
          <a:lstStyle/>
          <a:p>
            <a:fld id="{BC6D46A4-2652-4C32-9A95-D0C6899D8152}" type="slidenum">
              <a:rPr lang="en-US" smtClean="0"/>
              <a:pPr/>
              <a:t>11</a:t>
            </a:fld>
            <a:endParaRPr lang="en-US"/>
          </a:p>
        </p:txBody>
      </p:sp>
    </p:spTree>
    <p:extLst>
      <p:ext uri="{BB962C8B-B14F-4D97-AF65-F5344CB8AC3E}">
        <p14:creationId xmlns:p14="http://schemas.microsoft.com/office/powerpoint/2010/main" val="25998720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Communication + Etiquette</a:t>
            </a:r>
          </a:p>
          <a:p>
            <a:endParaRPr lang="en-US" dirty="0"/>
          </a:p>
          <a:p>
            <a:pPr marL="241653" indent="-241653">
              <a:buFont typeface="+mj-lt"/>
              <a:buAutoNum type="arabicPeriod"/>
            </a:pPr>
            <a:r>
              <a:rPr lang="en-US" b="1" dirty="0"/>
              <a:t>Review </a:t>
            </a:r>
            <a:r>
              <a:rPr lang="en-US" dirty="0"/>
              <a:t>the rules for etiquette while engaging with others and communicating in an </a:t>
            </a:r>
            <a:r>
              <a:rPr lang="en-US" dirty="0" err="1"/>
              <a:t>eCourse</a:t>
            </a:r>
            <a:r>
              <a:rPr lang="en-US" dirty="0"/>
              <a:t>.</a:t>
            </a:r>
          </a:p>
          <a:p>
            <a:pPr marL="241653" indent="-241653">
              <a:buFont typeface="+mj-lt"/>
              <a:buAutoNum type="arabicPeriod"/>
            </a:pPr>
            <a:r>
              <a:rPr lang="en-US" b="1" dirty="0"/>
              <a:t>Explain </a:t>
            </a:r>
            <a:r>
              <a:rPr lang="en-US" b="0" dirty="0"/>
              <a:t>the reason for creating a safe haven for open, honest communication so others are encouraged to be active participants undaunted and fearless in producing positive uplifting social interaction.</a:t>
            </a:r>
          </a:p>
          <a:p>
            <a:pPr marL="241653" indent="-241653">
              <a:buFont typeface="+mj-lt"/>
              <a:buAutoNum type="arabicPeriod"/>
            </a:pPr>
            <a:endParaRPr lang="en-US" dirty="0"/>
          </a:p>
          <a:p>
            <a:r>
              <a:rPr lang="en-US" b="1" dirty="0"/>
              <a:t>Time: </a:t>
            </a:r>
            <a:r>
              <a:rPr lang="en-US" dirty="0"/>
              <a:t>2 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12</a:t>
            </a:fld>
            <a:endParaRPr lang="en-US"/>
          </a:p>
        </p:txBody>
      </p:sp>
    </p:spTree>
    <p:extLst>
      <p:ext uri="{BB962C8B-B14F-4D97-AF65-F5344CB8AC3E}">
        <p14:creationId xmlns:p14="http://schemas.microsoft.com/office/powerpoint/2010/main" val="10272858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Forum Collaboration</a:t>
            </a:r>
          </a:p>
          <a:p>
            <a:endParaRPr lang="en-US" dirty="0"/>
          </a:p>
          <a:p>
            <a:pPr marL="241653" indent="-241653">
              <a:buFont typeface="+mj-lt"/>
              <a:buAutoNum type="arabicPeriod"/>
            </a:pPr>
            <a:r>
              <a:rPr lang="en-US" b="1" dirty="0"/>
              <a:t>Review</a:t>
            </a:r>
            <a:r>
              <a:rPr lang="en-US" dirty="0"/>
              <a:t> the purpose for forum participation and collaboration.</a:t>
            </a:r>
          </a:p>
          <a:p>
            <a:pPr marL="241653" indent="-241653">
              <a:buFont typeface="+mj-lt"/>
              <a:buAutoNum type="arabicPeriod"/>
            </a:pPr>
            <a:r>
              <a:rPr lang="en-US" b="1" dirty="0"/>
              <a:t>Explain </a:t>
            </a:r>
            <a:r>
              <a:rPr lang="en-US" b="0" dirty="0"/>
              <a:t>to students/participants that they will learn </a:t>
            </a:r>
            <a:r>
              <a:rPr lang="en-US" dirty="0"/>
              <a:t>how to access, view, and participate in the community forums when they are required to complete an assignment that requires collaboration in the forum.</a:t>
            </a:r>
          </a:p>
          <a:p>
            <a:pPr marL="0" indent="0">
              <a:buFont typeface="+mj-lt"/>
              <a:buNone/>
            </a:pPr>
            <a:endParaRPr lang="en-US" b="0" baseline="0" dirty="0"/>
          </a:p>
          <a:p>
            <a:r>
              <a:rPr lang="en-US" b="1" baseline="0" dirty="0"/>
              <a:t>Time: </a:t>
            </a:r>
            <a:r>
              <a:rPr lang="en-US" b="0" baseline="0" dirty="0"/>
              <a:t>4 </a:t>
            </a:r>
            <a:r>
              <a:rPr lang="en-US" baseline="0" dirty="0"/>
              <a:t>minutes</a:t>
            </a:r>
          </a:p>
        </p:txBody>
      </p:sp>
      <p:sp>
        <p:nvSpPr>
          <p:cNvPr id="4" name="Slide Number Placeholder 3"/>
          <p:cNvSpPr>
            <a:spLocks noGrp="1"/>
          </p:cNvSpPr>
          <p:nvPr>
            <p:ph type="sldNum" sz="quarter" idx="5"/>
          </p:nvPr>
        </p:nvSpPr>
        <p:spPr/>
        <p:txBody>
          <a:bodyPr/>
          <a:lstStyle/>
          <a:p>
            <a:fld id="{BC6D46A4-2652-4C32-9A95-D0C6899D8152}" type="slidenum">
              <a:rPr lang="en-US" smtClean="0"/>
              <a:pPr/>
              <a:t>13</a:t>
            </a:fld>
            <a:endParaRPr lang="en-US"/>
          </a:p>
        </p:txBody>
      </p:sp>
    </p:spTree>
    <p:extLst>
      <p:ext uri="{BB962C8B-B14F-4D97-AF65-F5344CB8AC3E}">
        <p14:creationId xmlns:p14="http://schemas.microsoft.com/office/powerpoint/2010/main" val="31306153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Individual + Team Assignments</a:t>
            </a:r>
          </a:p>
          <a:p>
            <a:endParaRPr lang="en-US"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1" dirty="0"/>
              <a:t>Discuss </a:t>
            </a:r>
            <a:r>
              <a:rPr lang="en-US" b="0" dirty="0"/>
              <a:t>that students/participants will be required to complete individual and team project assignments, which shall include personal, home, school, and community carbon footprint benchmark data analytics.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1" dirty="0"/>
              <a:t>Explain </a:t>
            </a:r>
            <a:r>
              <a:rPr lang="en-US" b="0" dirty="0"/>
              <a:t>the individual assignments shall be related to personal and home projects and school and community activities are team assignments. Students/Participants will be expected to collaborate in team assignments.</a:t>
            </a:r>
            <a:endParaRPr lang="en-US" dirty="0"/>
          </a:p>
          <a:p>
            <a:pPr marL="0" indent="0">
              <a:buFont typeface="+mj-lt"/>
              <a:buNone/>
            </a:pPr>
            <a:endParaRPr lang="en-US" baseline="0" dirty="0"/>
          </a:p>
          <a:p>
            <a:r>
              <a:rPr lang="en-US" b="1" baseline="0" dirty="0"/>
              <a:t>Time: </a:t>
            </a:r>
            <a:r>
              <a:rPr lang="en-US" b="0" baseline="0" dirty="0"/>
              <a:t>3 minutes</a:t>
            </a:r>
            <a:endParaRPr lang="en-US" baseline="0" dirty="0"/>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14</a:t>
            </a:fld>
            <a:endParaRPr lang="en-US"/>
          </a:p>
        </p:txBody>
      </p:sp>
    </p:spTree>
    <p:extLst>
      <p:ext uri="{BB962C8B-B14F-4D97-AF65-F5344CB8AC3E}">
        <p14:creationId xmlns:p14="http://schemas.microsoft.com/office/powerpoint/2010/main" val="20222957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9" name="Rectangle 18"/>
          <p:cNvSpPr/>
          <p:nvPr/>
        </p:nvSpPr>
        <p:spPr>
          <a:xfrm>
            <a:off x="0" y="0"/>
            <a:ext cx="12192000" cy="6858000"/>
          </a:xfrm>
          <a:prstGeom prst="rect">
            <a:avLst/>
          </a:prstGeom>
          <a:solidFill>
            <a:srgbClr val="006633"/>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3200" dirty="0"/>
          </a:p>
        </p:txBody>
      </p:sp>
      <p:sp>
        <p:nvSpPr>
          <p:cNvPr id="8" name="Title 7"/>
          <p:cNvSpPr>
            <a:spLocks noGrp="1"/>
          </p:cNvSpPr>
          <p:nvPr>
            <p:ph type="ctrTitle" hasCustomPrompt="1"/>
          </p:nvPr>
        </p:nvSpPr>
        <p:spPr>
          <a:xfrm>
            <a:off x="609600" y="2971800"/>
            <a:ext cx="10871200" cy="1204912"/>
          </a:xfrm>
        </p:spPr>
        <p:txBody>
          <a:bodyPr anchor="ctr">
            <a:normAutofit/>
          </a:bodyPr>
          <a:lstStyle>
            <a:lvl1pPr algn="ctr">
              <a:defRPr sz="4000" baseline="0">
                <a:solidFill>
                  <a:schemeClr val="bg1"/>
                </a:solidFill>
                <a:latin typeface="Open Sans" pitchFamily="34" charset="0"/>
                <a:ea typeface="Open Sans" pitchFamily="34" charset="0"/>
                <a:cs typeface="Open Sans" pitchFamily="34" charset="0"/>
              </a:defRPr>
            </a:lvl1pPr>
          </a:lstStyle>
          <a:p>
            <a:r>
              <a:rPr kumimoji="0" lang="en-US" dirty="0"/>
              <a:t>Click to Enter </a:t>
            </a:r>
            <a:r>
              <a:rPr kumimoji="0" lang="en-US" dirty="0" err="1"/>
              <a:t>eCourse</a:t>
            </a:r>
            <a:r>
              <a:rPr kumimoji="0" lang="en-US" dirty="0"/>
              <a:t> Title</a:t>
            </a:r>
          </a:p>
        </p:txBody>
      </p:sp>
      <p:sp>
        <p:nvSpPr>
          <p:cNvPr id="9" name="Subtitle 8"/>
          <p:cNvSpPr>
            <a:spLocks noGrp="1"/>
          </p:cNvSpPr>
          <p:nvPr>
            <p:ph type="subTitle" idx="1" hasCustomPrompt="1"/>
          </p:nvPr>
        </p:nvSpPr>
        <p:spPr>
          <a:xfrm>
            <a:off x="609600" y="4240832"/>
            <a:ext cx="10871200" cy="976862"/>
          </a:xfrm>
          <a:effectLst>
            <a:outerShdw blurRad="50800" dist="38100" dir="2700000" algn="tl" rotWithShape="0">
              <a:prstClr val="black">
                <a:alpha val="40000"/>
              </a:prstClr>
            </a:outerShdw>
          </a:effectLst>
        </p:spPr>
        <p:txBody>
          <a:bodyPr anchor="ctr">
            <a:normAutofit/>
          </a:bodyPr>
          <a:lstStyle>
            <a:lvl1pPr marL="64008" indent="0" algn="ctr">
              <a:buNone/>
              <a:defRPr sz="3200" baseline="0">
                <a:solidFill>
                  <a:srgbClr val="8ACA88"/>
                </a:solidFill>
                <a:latin typeface="Open Sans" pitchFamily="34" charset="0"/>
                <a:ea typeface="Open Sans" pitchFamily="34" charset="0"/>
                <a:cs typeface="Open Sans" pitchFamily="34"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Enter </a:t>
            </a:r>
            <a:r>
              <a:rPr kumimoji="0" lang="en-US" dirty="0" err="1"/>
              <a:t>eClass</a:t>
            </a:r>
            <a:r>
              <a:rPr kumimoji="0" lang="en-US" dirty="0"/>
              <a:t> Session Title</a:t>
            </a:r>
          </a:p>
        </p:txBody>
      </p:sp>
      <p:sp>
        <p:nvSpPr>
          <p:cNvPr id="28" name="Date Placeholder 27"/>
          <p:cNvSpPr>
            <a:spLocks noGrp="1"/>
          </p:cNvSpPr>
          <p:nvPr>
            <p:ph type="dt" sz="half" idx="10"/>
          </p:nvPr>
        </p:nvSpPr>
        <p:spPr>
          <a:xfrm>
            <a:off x="609600" y="6172200"/>
            <a:ext cx="1280160" cy="45720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fld id="{1975293E-86E6-4AA9-A6E2-319EFF645405}" type="datetime1">
              <a:rPr lang="en-US" smtClean="0"/>
              <a:t>9/11/2023</a:t>
            </a:fld>
            <a:endParaRPr lang="en-US"/>
          </a:p>
        </p:txBody>
      </p:sp>
      <p:sp>
        <p:nvSpPr>
          <p:cNvPr id="17" name="Footer Placeholder 16"/>
          <p:cNvSpPr>
            <a:spLocks noGrp="1"/>
          </p:cNvSpPr>
          <p:nvPr>
            <p:ph type="ftr" sz="quarter" idx="11"/>
          </p:nvPr>
        </p:nvSpPr>
        <p:spPr>
          <a:xfrm>
            <a:off x="3860800" y="6172200"/>
            <a:ext cx="4572000" cy="45720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9" name="Slide Number Placeholder 28"/>
          <p:cNvSpPr>
            <a:spLocks noGrp="1"/>
          </p:cNvSpPr>
          <p:nvPr>
            <p:ph type="sldNum" sz="quarter" idx="12"/>
          </p:nvPr>
        </p:nvSpPr>
        <p:spPr>
          <a:xfrm>
            <a:off x="10464800" y="6172200"/>
            <a:ext cx="996949" cy="44196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dirty="0"/>
          </a:p>
        </p:txBody>
      </p:sp>
      <p:sp>
        <p:nvSpPr>
          <p:cNvPr id="21" name="Subtitle 8"/>
          <p:cNvSpPr txBox="1">
            <a:spLocks/>
          </p:cNvSpPr>
          <p:nvPr userDrawn="1"/>
        </p:nvSpPr>
        <p:spPr>
          <a:xfrm>
            <a:off x="609600" y="5302186"/>
            <a:ext cx="10871200" cy="565214"/>
          </a:xfrm>
          <a:prstGeom prst="rect">
            <a:avLst/>
          </a:prstGeom>
          <a:effectLst>
            <a:outerShdw blurRad="50800" dist="38100" dir="2700000" algn="tl" rotWithShape="0">
              <a:prstClr val="black">
                <a:alpha val="40000"/>
              </a:prstClr>
            </a:outerShdw>
          </a:effectLst>
        </p:spPr>
        <p:txBody>
          <a:bodyPr vert="horz" anchor="ctr">
            <a:normAutofit/>
          </a:bodyPr>
          <a:lstStyle>
            <a:lvl1pPr marL="64008" indent="0" algn="ctr" rtl="0" eaLnBrk="1" latinLnBrk="0" hangingPunct="1">
              <a:spcBef>
                <a:spcPts val="300"/>
              </a:spcBef>
              <a:buClr>
                <a:srgbClr val="006633"/>
              </a:buClr>
              <a:buFont typeface="Georgia"/>
              <a:buNone/>
              <a:defRPr kumimoji="0" sz="3200" kern="1200" baseline="0">
                <a:solidFill>
                  <a:srgbClr val="8ACA88"/>
                </a:solidFill>
                <a:latin typeface="Open Sans" pitchFamily="34" charset="0"/>
                <a:ea typeface="Open Sans" pitchFamily="34" charset="0"/>
                <a:cs typeface="Open Sans" pitchFamily="34" charset="0"/>
              </a:defRPr>
            </a:lvl1pPr>
            <a:lvl2pPr marL="457200" indent="0" algn="ctr" rtl="0" eaLnBrk="1" latinLnBrk="0" hangingPunct="1">
              <a:spcBef>
                <a:spcPts val="300"/>
              </a:spcBef>
              <a:buClr>
                <a:srgbClr val="009933"/>
              </a:buClr>
              <a:buFont typeface="Georgia"/>
              <a:buNone/>
              <a:defRPr kumimoji="0" sz="2600" kern="1200">
                <a:solidFill>
                  <a:schemeClr val="tx1"/>
                </a:solidFill>
                <a:latin typeface="Open Sans" pitchFamily="34" charset="0"/>
                <a:ea typeface="Open Sans" pitchFamily="34" charset="0"/>
                <a:cs typeface="Open Sans" pitchFamily="34" charset="0"/>
              </a:defRPr>
            </a:lvl2pPr>
            <a:lvl3pPr marL="914400" indent="0" algn="ctr" rtl="0" eaLnBrk="1" latinLnBrk="0" hangingPunct="1">
              <a:spcBef>
                <a:spcPts val="300"/>
              </a:spcBef>
              <a:buClr>
                <a:srgbClr val="006633"/>
              </a:buClr>
              <a:buFont typeface="Wingdings 2"/>
              <a:buNone/>
              <a:defRPr kumimoji="0" sz="2400" kern="1200">
                <a:solidFill>
                  <a:schemeClr val="tx1"/>
                </a:solidFill>
                <a:latin typeface="Open Sans" pitchFamily="34" charset="0"/>
                <a:ea typeface="Open Sans" pitchFamily="34" charset="0"/>
                <a:cs typeface="Open Sans" pitchFamily="34" charset="0"/>
              </a:defRPr>
            </a:lvl3pPr>
            <a:lvl4pPr marL="1371600" indent="0" algn="ctr" rtl="0" eaLnBrk="1" latinLnBrk="0" hangingPunct="1">
              <a:spcBef>
                <a:spcPts val="300"/>
              </a:spcBef>
              <a:buClr>
                <a:srgbClr val="009933"/>
              </a:buClr>
              <a:buFont typeface="Wingdings 2"/>
              <a:buNone/>
              <a:defRPr kumimoji="0" sz="2200" kern="1200">
                <a:solidFill>
                  <a:schemeClr val="tx1"/>
                </a:solidFill>
                <a:latin typeface="Open Sans" pitchFamily="34" charset="0"/>
                <a:ea typeface="Open Sans" pitchFamily="34" charset="0"/>
                <a:cs typeface="Open Sans" pitchFamily="34" charset="0"/>
              </a:defRPr>
            </a:lvl4pPr>
            <a:lvl5pPr marL="1828800" indent="0" algn="ctr" rtl="0" eaLnBrk="1" latinLnBrk="0" hangingPunct="1">
              <a:spcBef>
                <a:spcPts val="300"/>
              </a:spcBef>
              <a:buClr>
                <a:srgbClr val="006633"/>
              </a:buClr>
              <a:buFont typeface="Georgia"/>
              <a:buNone/>
              <a:defRPr kumimoji="0" sz="2000" kern="1200">
                <a:solidFill>
                  <a:schemeClr val="tx1"/>
                </a:solidFill>
                <a:latin typeface="Open Sans" pitchFamily="34" charset="0"/>
                <a:ea typeface="Open Sans" pitchFamily="34" charset="0"/>
                <a:cs typeface="Open Sans" pitchFamily="34" charset="0"/>
              </a:defRPr>
            </a:lvl5pPr>
            <a:lvl6pPr marL="2286000" indent="0" algn="ctr" rtl="0" eaLnBrk="1" latinLnBrk="0" hangingPunct="1">
              <a:spcBef>
                <a:spcPts val="300"/>
              </a:spcBef>
              <a:buClr>
                <a:schemeClr val="accent3"/>
              </a:buClr>
              <a:buFont typeface="Georgia"/>
              <a:buNone/>
              <a:defRPr kumimoji="0" sz="1800" kern="1200">
                <a:solidFill>
                  <a:schemeClr val="accent3"/>
                </a:solidFill>
                <a:latin typeface="+mn-lt"/>
                <a:ea typeface="+mn-ea"/>
                <a:cs typeface="+mn-cs"/>
              </a:defRPr>
            </a:lvl6pPr>
            <a:lvl7pPr marL="2743200" indent="0" algn="ctr" rtl="0" eaLnBrk="1" latinLnBrk="0" hangingPunct="1">
              <a:spcBef>
                <a:spcPts val="300"/>
              </a:spcBef>
              <a:buClr>
                <a:schemeClr val="accent3"/>
              </a:buClr>
              <a:buFont typeface="Georgia"/>
              <a:buNone/>
              <a:defRPr kumimoji="0" sz="1600" kern="1200">
                <a:solidFill>
                  <a:schemeClr val="accent3"/>
                </a:solidFill>
                <a:latin typeface="+mn-lt"/>
                <a:ea typeface="+mn-ea"/>
                <a:cs typeface="+mn-cs"/>
              </a:defRPr>
            </a:lvl7pPr>
            <a:lvl8pPr marL="3200400" indent="0" algn="ctr" rtl="0" eaLnBrk="1" latinLnBrk="0" hangingPunct="1">
              <a:spcBef>
                <a:spcPts val="300"/>
              </a:spcBef>
              <a:buClr>
                <a:schemeClr val="accent3"/>
              </a:buClr>
              <a:buFont typeface="Georgia"/>
              <a:buNone/>
              <a:defRPr kumimoji="0" sz="1500" kern="1200">
                <a:solidFill>
                  <a:schemeClr val="accent3"/>
                </a:solidFill>
                <a:latin typeface="+mn-lt"/>
                <a:ea typeface="+mn-ea"/>
                <a:cs typeface="+mn-cs"/>
              </a:defRPr>
            </a:lvl8pPr>
            <a:lvl9pPr marL="3657600" indent="0" algn="ctr" rtl="0" eaLnBrk="1" latinLnBrk="0" hangingPunct="1">
              <a:spcBef>
                <a:spcPts val="300"/>
              </a:spcBef>
              <a:buClr>
                <a:schemeClr val="accent3"/>
              </a:buClr>
              <a:buFont typeface="Georgia"/>
              <a:buNone/>
              <a:defRPr kumimoji="0" sz="1400" kern="1200" baseline="0">
                <a:solidFill>
                  <a:schemeClr val="accent3"/>
                </a:solidFill>
                <a:latin typeface="+mn-lt"/>
                <a:ea typeface="+mn-ea"/>
                <a:cs typeface="+mn-cs"/>
              </a:defRPr>
            </a:lvl9pPr>
          </a:lstStyle>
          <a:p>
            <a:pPr>
              <a:defRPr/>
            </a:pPr>
            <a:r>
              <a:rPr lang="en-US" sz="1800" b="1" dirty="0">
                <a:solidFill>
                  <a:srgbClr val="FFFF00"/>
                </a:solidFill>
                <a:latin typeface="Open Sans" panose="020B0606030504020204" pitchFamily="34" charset="0"/>
                <a:ea typeface="Open Sans" panose="020B0606030504020204" pitchFamily="34" charset="0"/>
                <a:cs typeface="Open Sans" panose="020B0606030504020204" pitchFamily="34" charset="0"/>
              </a:rPr>
              <a:t>Notice: </a:t>
            </a:r>
            <a:r>
              <a:rPr lang="en-US" sz="18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The teleconference bridge may be recorded</a:t>
            </a:r>
          </a:p>
        </p:txBody>
      </p:sp>
      <p:grpSp>
        <p:nvGrpSpPr>
          <p:cNvPr id="11" name="Group 10"/>
          <p:cNvGrpSpPr/>
          <p:nvPr userDrawn="1"/>
        </p:nvGrpSpPr>
        <p:grpSpPr>
          <a:xfrm>
            <a:off x="4737100" y="457864"/>
            <a:ext cx="2819399" cy="2056073"/>
            <a:chOff x="1218586" y="304800"/>
            <a:chExt cx="2819399" cy="2056073"/>
          </a:xfrm>
        </p:grpSpPr>
        <p:pic>
          <p:nvPicPr>
            <p:cNvPr id="12" name="Picture 11" descr="OAT_LogoEmblem_v2.png"/>
            <p:cNvPicPr>
              <a:picLocks noChangeAspect="1"/>
            </p:cNvPicPr>
            <p:nvPr/>
          </p:nvPicPr>
          <p:blipFill>
            <a:blip r:embed="rId2" cstate="print"/>
            <a:stretch>
              <a:fillRect/>
            </a:stretch>
          </p:blipFill>
          <p:spPr>
            <a:xfrm>
              <a:off x="2056785" y="304800"/>
              <a:ext cx="1144230" cy="1144230"/>
            </a:xfrm>
            <a:prstGeom prst="rect">
              <a:avLst/>
            </a:prstGeom>
            <a:effectLst>
              <a:outerShdw blurRad="50800" dist="38100" dir="2700000" algn="tl" rotWithShape="0">
                <a:prstClr val="black">
                  <a:alpha val="40000"/>
                </a:prstClr>
              </a:outerShdw>
            </a:effectLst>
          </p:spPr>
        </p:pic>
        <p:pic>
          <p:nvPicPr>
            <p:cNvPr id="13" name="Picture 2" descr="C:\Users\Test\Desktop\Untitled-1-01.png"/>
            <p:cNvPicPr>
              <a:picLocks noChangeAspect="1" noChangeArrowheads="1"/>
            </p:cNvPicPr>
            <p:nvPr/>
          </p:nvPicPr>
          <p:blipFill>
            <a:blip r:embed="rId3" cstate="print"/>
            <a:srcRect/>
            <a:stretch>
              <a:fillRect/>
            </a:stretch>
          </p:blipFill>
          <p:spPr bwMode="auto">
            <a:xfrm>
              <a:off x="1218586" y="1766003"/>
              <a:ext cx="2819399" cy="594870"/>
            </a:xfrm>
            <a:prstGeom prst="rect">
              <a:avLst/>
            </a:prstGeom>
            <a:noFill/>
          </p:spPr>
        </p:pic>
      </p:grpSp>
      <p:pic>
        <p:nvPicPr>
          <p:cNvPr id="14"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225886" y="4091872"/>
            <a:ext cx="2009254" cy="2448478"/>
          </a:xfrm>
          <a:prstGeom prst="rect">
            <a:avLst/>
          </a:prstGeom>
        </p:spPr>
      </p:pic>
      <p:sp>
        <p:nvSpPr>
          <p:cNvPr id="15" name="Oval Callout 7"/>
          <p:cNvSpPr/>
          <p:nvPr userDrawn="1"/>
        </p:nvSpPr>
        <p:spPr>
          <a:xfrm>
            <a:off x="10659994" y="3156343"/>
            <a:ext cx="1150292" cy="1048908"/>
          </a:xfrm>
          <a:prstGeom prst="wedgeEllipseCallout">
            <a:avLst/>
          </a:prstGeom>
          <a:ln>
            <a:solidFill>
              <a:srgbClr val="009933"/>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dirty="0">
                <a:latin typeface="Open Sans" panose="020B0606030504020204" pitchFamily="34" charset="0"/>
                <a:ea typeface="Open Sans" panose="020B0606030504020204" pitchFamily="34" charset="0"/>
                <a:cs typeface="Open Sans" panose="020B0606030504020204" pitchFamily="34" charset="0"/>
              </a:rPr>
              <a:t>Hi I’m Ory!</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19" name="Rectangle 18"/>
          <p:cNvSpPr/>
          <p:nvPr/>
        </p:nvSpPr>
        <p:spPr>
          <a:xfrm>
            <a:off x="0" y="-144379"/>
            <a:ext cx="12192000" cy="3591678"/>
          </a:xfrm>
          <a:prstGeom prst="rect">
            <a:avLst/>
          </a:prstGeom>
          <a:solidFill>
            <a:srgbClr val="006633"/>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8" name="Title 7"/>
          <p:cNvSpPr>
            <a:spLocks noGrp="1"/>
          </p:cNvSpPr>
          <p:nvPr>
            <p:ph type="ctrTitle" hasCustomPrompt="1"/>
          </p:nvPr>
        </p:nvSpPr>
        <p:spPr>
          <a:xfrm>
            <a:off x="609600" y="2590800"/>
            <a:ext cx="10871200" cy="747712"/>
          </a:xfrm>
          <a:effectLst>
            <a:outerShdw blurRad="50800" dist="38100" dir="2700000" algn="tl" rotWithShape="0">
              <a:prstClr val="black">
                <a:alpha val="40000"/>
              </a:prstClr>
            </a:outerShdw>
          </a:effectLst>
        </p:spPr>
        <p:txBody>
          <a:bodyPr anchor="ctr">
            <a:normAutofit/>
          </a:bodyPr>
          <a:lstStyle>
            <a:lvl1pPr algn="ctr">
              <a:defRPr sz="3200" baseline="0">
                <a:solidFill>
                  <a:srgbClr val="8ACA88"/>
                </a:solidFill>
                <a:latin typeface="Open Sans" pitchFamily="34" charset="0"/>
                <a:ea typeface="Open Sans" pitchFamily="34" charset="0"/>
                <a:cs typeface="Open Sans" pitchFamily="34" charset="0"/>
              </a:defRPr>
            </a:lvl1pPr>
          </a:lstStyle>
          <a:p>
            <a:r>
              <a:rPr kumimoji="0" lang="en-US" dirty="0"/>
              <a:t>Click to Enter Session Title</a:t>
            </a:r>
          </a:p>
        </p:txBody>
      </p:sp>
      <p:sp>
        <p:nvSpPr>
          <p:cNvPr id="9" name="Subtitle 8"/>
          <p:cNvSpPr>
            <a:spLocks noGrp="1"/>
          </p:cNvSpPr>
          <p:nvPr>
            <p:ph type="subTitle" idx="1" hasCustomPrompt="1"/>
          </p:nvPr>
        </p:nvSpPr>
        <p:spPr>
          <a:xfrm>
            <a:off x="609600" y="3644642"/>
            <a:ext cx="10871200" cy="2451361"/>
          </a:xfrm>
          <a:effectLst/>
        </p:spPr>
        <p:txBody>
          <a:bodyPr anchor="t">
            <a:normAutofit/>
          </a:bodyPr>
          <a:lstStyle>
            <a:lvl1pPr marL="225425" indent="-225425" algn="l">
              <a:buFontTx/>
              <a:buBlip>
                <a:blip r:embed="rId2"/>
              </a:buBlip>
              <a:defRPr sz="2000" baseline="0">
                <a:solidFill>
                  <a:schemeClr val="tx1">
                    <a:lumMod val="75000"/>
                    <a:lumOff val="25000"/>
                  </a:schemeClr>
                </a:solidFill>
                <a:latin typeface="Open Sans" pitchFamily="34" charset="0"/>
                <a:ea typeface="Open Sans" pitchFamily="34" charset="0"/>
                <a:cs typeface="Open Sans" pitchFamily="34"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Enter Session Topics</a:t>
            </a:r>
          </a:p>
        </p:txBody>
      </p:sp>
      <p:sp>
        <p:nvSpPr>
          <p:cNvPr id="28" name="Date Placeholder 27"/>
          <p:cNvSpPr>
            <a:spLocks noGrp="1"/>
          </p:cNvSpPr>
          <p:nvPr>
            <p:ph type="dt" sz="half" idx="10"/>
          </p:nvPr>
        </p:nvSpPr>
        <p:spPr>
          <a:xfrm>
            <a:off x="609600" y="6172200"/>
            <a:ext cx="1280160" cy="45720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fld id="{306A7479-4690-466C-B1DE-A0C8BBE34336}" type="datetime1">
              <a:rPr lang="en-US" smtClean="0"/>
              <a:t>9/11/2023</a:t>
            </a:fld>
            <a:endParaRPr lang="en-US"/>
          </a:p>
        </p:txBody>
      </p:sp>
      <p:sp>
        <p:nvSpPr>
          <p:cNvPr id="17" name="Footer Placeholder 16"/>
          <p:cNvSpPr>
            <a:spLocks noGrp="1"/>
          </p:cNvSpPr>
          <p:nvPr>
            <p:ph type="ftr" sz="quarter" idx="11"/>
          </p:nvPr>
        </p:nvSpPr>
        <p:spPr>
          <a:xfrm>
            <a:off x="3860800" y="6172200"/>
            <a:ext cx="4572000" cy="45720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9" name="Slide Number Placeholder 28"/>
          <p:cNvSpPr>
            <a:spLocks noGrp="1"/>
          </p:cNvSpPr>
          <p:nvPr>
            <p:ph type="sldNum" sz="quarter" idx="12"/>
          </p:nvPr>
        </p:nvSpPr>
        <p:spPr>
          <a:xfrm>
            <a:off x="10464800" y="6172200"/>
            <a:ext cx="996949" cy="44196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dirty="0"/>
          </a:p>
        </p:txBody>
      </p:sp>
      <p:grpSp>
        <p:nvGrpSpPr>
          <p:cNvPr id="10" name="Group 9"/>
          <p:cNvGrpSpPr/>
          <p:nvPr userDrawn="1"/>
        </p:nvGrpSpPr>
        <p:grpSpPr>
          <a:xfrm>
            <a:off x="4737100" y="195174"/>
            <a:ext cx="2819399" cy="2056073"/>
            <a:chOff x="1218586" y="304800"/>
            <a:chExt cx="2819399" cy="2056073"/>
          </a:xfrm>
        </p:grpSpPr>
        <p:pic>
          <p:nvPicPr>
            <p:cNvPr id="11" name="Picture 10" descr="OAT_LogoEmblem_v2.png"/>
            <p:cNvPicPr>
              <a:picLocks noChangeAspect="1"/>
            </p:cNvPicPr>
            <p:nvPr/>
          </p:nvPicPr>
          <p:blipFill>
            <a:blip r:embed="rId3" cstate="print"/>
            <a:stretch>
              <a:fillRect/>
            </a:stretch>
          </p:blipFill>
          <p:spPr>
            <a:xfrm>
              <a:off x="2056785" y="304800"/>
              <a:ext cx="1144230" cy="1144230"/>
            </a:xfrm>
            <a:prstGeom prst="rect">
              <a:avLst/>
            </a:prstGeom>
            <a:effectLst>
              <a:outerShdw blurRad="50800" dist="38100" dir="2700000" algn="tl" rotWithShape="0">
                <a:prstClr val="black">
                  <a:alpha val="40000"/>
                </a:prstClr>
              </a:outerShdw>
            </a:effectLst>
          </p:spPr>
        </p:pic>
        <p:pic>
          <p:nvPicPr>
            <p:cNvPr id="12" name="Picture 2" descr="C:\Users\Test\Desktop\Untitled-1-01.png"/>
            <p:cNvPicPr>
              <a:picLocks noChangeAspect="1" noChangeArrowheads="1"/>
            </p:cNvPicPr>
            <p:nvPr/>
          </p:nvPicPr>
          <p:blipFill>
            <a:blip r:embed="rId4" cstate="print"/>
            <a:srcRect/>
            <a:stretch>
              <a:fillRect/>
            </a:stretch>
          </p:blipFill>
          <p:spPr bwMode="auto">
            <a:xfrm>
              <a:off x="1218586" y="1766003"/>
              <a:ext cx="2819399" cy="594870"/>
            </a:xfrm>
            <a:prstGeom prst="rect">
              <a:avLst/>
            </a:prstGeom>
            <a:noFill/>
          </p:spPr>
        </p:pic>
      </p:grpSp>
    </p:spTree>
    <p:extLst>
      <p:ext uri="{BB962C8B-B14F-4D97-AF65-F5344CB8AC3E}">
        <p14:creationId xmlns:p14="http://schemas.microsoft.com/office/powerpoint/2010/main" val="3383448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vl1pPr>
          </a:lstStyle>
          <a:p>
            <a:r>
              <a:rPr kumimoji="0" lang="en-US"/>
              <a:t>Click to edit Master title style</a:t>
            </a:r>
            <a:endParaRPr kumimoji="0" lang="en-US" dirty="0"/>
          </a:p>
        </p:txBody>
      </p:sp>
      <p:sp>
        <p:nvSpPr>
          <p:cNvPr id="3" name="Content Placeholder 2"/>
          <p:cNvSpPr>
            <a:spLocks noGrp="1"/>
          </p:cNvSpPr>
          <p:nvPr>
            <p:ph idx="1"/>
          </p:nvPr>
        </p:nvSpPr>
        <p:spPr>
          <a:xfrm>
            <a:off x="609600" y="1313688"/>
            <a:ext cx="10972800" cy="4934712"/>
          </a:xfrm>
        </p:spPr>
        <p:txBody>
          <a:bodyPr/>
          <a:lstStyle>
            <a:lvl1pPr marL="225425" indent="-225425">
              <a:buFontTx/>
              <a:buBlip>
                <a:blip r:embed="rId2"/>
              </a:buBlip>
              <a:defRPr/>
            </a:lvl1pPr>
            <a:lvl2pPr>
              <a:defRPr>
                <a:solidFill>
                  <a:schemeClr val="tx1">
                    <a:lumMod val="75000"/>
                    <a:lumOff val="25000"/>
                  </a:schemeClr>
                </a:solidFill>
              </a:defRPr>
            </a:lvl2pPr>
            <a:lvl3pPr>
              <a:defRPr>
                <a:solidFill>
                  <a:schemeClr val="tx1">
                    <a:lumMod val="65000"/>
                    <a:lumOff val="35000"/>
                  </a:schemeClr>
                </a:solidFill>
              </a:defRPr>
            </a:lvl3pPr>
            <a:lvl4pPr>
              <a:defRPr>
                <a:solidFill>
                  <a:schemeClr val="tx1">
                    <a:lumMod val="50000"/>
                    <a:lumOff val="50000"/>
                  </a:schemeClr>
                </a:solidFill>
              </a:defRPr>
            </a:lvl4pPr>
            <a:lvl5pPr>
              <a:defRPr>
                <a:solidFill>
                  <a:schemeClr val="bg1">
                    <a:lumMod val="50000"/>
                  </a:schemeClr>
                </a:solidFill>
              </a:defRPr>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4" name="Date Placeholder 3"/>
          <p:cNvSpPr>
            <a:spLocks noGrp="1"/>
          </p:cNvSpPr>
          <p:nvPr>
            <p:ph type="dt" sz="half" idx="10"/>
          </p:nvPr>
        </p:nvSpPr>
        <p:spPr>
          <a:xfrm>
            <a:off x="609600" y="6324600"/>
            <a:ext cx="1276352" cy="381000"/>
          </a:xfrm>
        </p:spPr>
        <p:txBody>
          <a:bodyPr/>
          <a:lstStyle/>
          <a:p>
            <a:fld id="{A94B6BB9-CF0B-406A-82E7-D3875490259F}" type="datetime1">
              <a:rPr lang="en-US" smtClean="0"/>
              <a:t>9/11/2023</a:t>
            </a:fld>
            <a:endParaRPr lang="en-US"/>
          </a:p>
        </p:txBody>
      </p:sp>
      <p:sp>
        <p:nvSpPr>
          <p:cNvPr id="5" name="Footer Placeholder 4"/>
          <p:cNvSpPr>
            <a:spLocks noGrp="1"/>
          </p:cNvSpPr>
          <p:nvPr>
            <p:ph type="ftr" sz="quarter" idx="11"/>
          </p:nvPr>
        </p:nvSpPr>
        <p:spPr>
          <a:xfrm>
            <a:off x="3962400" y="6324600"/>
            <a:ext cx="4368800" cy="381000"/>
          </a:xfrm>
        </p:spPr>
        <p:txBody>
          <a:bodyPr/>
          <a:lstStyle/>
          <a:p>
            <a:r>
              <a:rPr lang="en-US"/>
              <a:t>© 2015-present Pedageo Media</a:t>
            </a:r>
            <a:endParaRPr lang="en-US" dirty="0"/>
          </a:p>
        </p:txBody>
      </p:sp>
      <p:sp>
        <p:nvSpPr>
          <p:cNvPr id="6" name="Slide Number Placeholder 5"/>
          <p:cNvSpPr>
            <a:spLocks noGrp="1"/>
          </p:cNvSpPr>
          <p:nvPr>
            <p:ph type="sldNum" sz="quarter" idx="12"/>
          </p:nvPr>
        </p:nvSpPr>
        <p:spPr>
          <a:xfrm>
            <a:off x="10566400" y="6324600"/>
            <a:ext cx="1016000" cy="381000"/>
          </a:xfrm>
        </p:spPr>
        <p:txBody>
          <a:bodyPr/>
          <a:lstStyle/>
          <a:p>
            <a:fld id="{4C802FFF-FF7E-41D4-93FE-7ED82BE4B0B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2037061"/>
            <a:ext cx="10972800" cy="1306217"/>
          </a:xfrm>
          <a:effectLst/>
        </p:spPr>
        <p:txBody>
          <a:bodyPr anchor="b">
            <a:noAutofit/>
          </a:bodyPr>
          <a:lstStyle>
            <a:lvl1pPr algn="l">
              <a:buNone/>
              <a:defRPr sz="4300" b="1" cap="none" baseline="0">
                <a:ln w="12700">
                  <a:solidFill>
                    <a:schemeClr val="accent2">
                      <a:shade val="90000"/>
                      <a:satMod val="150000"/>
                    </a:schemeClr>
                  </a:solidFill>
                </a:ln>
                <a:solidFill>
                  <a:srgbClr val="006633"/>
                </a:solidFill>
                <a:effectLst>
                  <a:outerShdw blurRad="38100" dist="38100" dir="5400000" algn="tl" rotWithShape="0">
                    <a:srgbClr val="000000">
                      <a:alpha val="25000"/>
                    </a:srgbClr>
                  </a:outerShdw>
                </a:effectLst>
                <a:latin typeface="Open Sans" pitchFamily="34" charset="0"/>
                <a:ea typeface="Open Sans" pitchFamily="34" charset="0"/>
                <a:cs typeface="Open Sans" pitchFamily="34" charset="0"/>
              </a:defRPr>
            </a:lvl1pPr>
          </a:lstStyle>
          <a:p>
            <a:r>
              <a:rPr kumimoji="0" lang="en-US"/>
              <a:t>Click to edit Master title style</a:t>
            </a:r>
            <a:endParaRPr kumimoji="0" lang="en-US" dirty="0"/>
          </a:p>
        </p:txBody>
      </p:sp>
      <p:sp>
        <p:nvSpPr>
          <p:cNvPr id="3" name="Text Placeholder 2"/>
          <p:cNvSpPr>
            <a:spLocks noGrp="1"/>
          </p:cNvSpPr>
          <p:nvPr>
            <p:ph type="body" idx="1"/>
          </p:nvPr>
        </p:nvSpPr>
        <p:spPr>
          <a:xfrm>
            <a:off x="609600" y="3429000"/>
            <a:ext cx="10972800" cy="1447800"/>
          </a:xfrm>
        </p:spPr>
        <p:txBody>
          <a:bodyPr anchor="t"/>
          <a:lstStyle>
            <a:lvl1pPr marL="45720" indent="0">
              <a:buNone/>
              <a:defRPr sz="2100" b="0">
                <a:solidFill>
                  <a:srgbClr val="006633"/>
                </a:solidFill>
                <a:latin typeface="Open Sans" pitchFamily="34" charset="0"/>
                <a:ea typeface="Open Sans" pitchFamily="34" charset="0"/>
                <a:cs typeface="Open Sans" pitchFamily="34" charset="0"/>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lvl1pPr>
              <a:defRPr>
                <a:latin typeface="Open Sans" pitchFamily="34" charset="0"/>
                <a:ea typeface="Open Sans" pitchFamily="34" charset="0"/>
                <a:cs typeface="Open Sans" pitchFamily="34" charset="0"/>
              </a:defRPr>
            </a:lvl1pPr>
          </a:lstStyle>
          <a:p>
            <a:fld id="{81E023D3-C9D3-4FFA-AD82-9F6FC5CC40B9}" type="datetime1">
              <a:rPr lang="en-US" smtClean="0"/>
              <a:t>9/11/2023</a:t>
            </a:fld>
            <a:endParaRPr lang="en-US"/>
          </a:p>
        </p:txBody>
      </p:sp>
      <p:sp>
        <p:nvSpPr>
          <p:cNvPr id="5" name="Footer Placeholder 4"/>
          <p:cNvSpPr>
            <a:spLocks noGrp="1"/>
          </p:cNvSpPr>
          <p:nvPr>
            <p:ph type="ftr" sz="quarter" idx="11"/>
          </p:nvPr>
        </p:nvSpPr>
        <p:spPr/>
        <p:txBody>
          <a:bodyPr/>
          <a:lstStyle>
            <a:lvl1pPr>
              <a:defRPr>
                <a:latin typeface="Open Sans" pitchFamily="34" charset="0"/>
                <a:ea typeface="Open Sans" pitchFamily="34" charset="0"/>
                <a:cs typeface="Open Sans" pitchFamily="34" charset="0"/>
              </a:defRPr>
            </a:lvl1pPr>
          </a:lstStyle>
          <a:p>
            <a:r>
              <a:rPr lang="en-US"/>
              <a:t>© 2015-present Pedageo Media</a:t>
            </a:r>
          </a:p>
        </p:txBody>
      </p:sp>
      <p:sp>
        <p:nvSpPr>
          <p:cNvPr id="6" name="Slide Number Placeholder 5"/>
          <p:cNvSpPr>
            <a:spLocks noGrp="1"/>
          </p:cNvSpPr>
          <p:nvPr>
            <p:ph type="sldNum" sz="quarter" idx="12"/>
          </p:nvPr>
        </p:nvSpPr>
        <p:spPr/>
        <p:txBody>
          <a:bodyPr/>
          <a:lstStyle>
            <a:lvl1pPr>
              <a:defRPr>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endParaRPr kumimoji="0" lang="en-US" dirty="0"/>
          </a:p>
        </p:txBody>
      </p:sp>
      <p:sp>
        <p:nvSpPr>
          <p:cNvPr id="3" name="Content Placeholder 2"/>
          <p:cNvSpPr>
            <a:spLocks noGrp="1"/>
          </p:cNvSpPr>
          <p:nvPr>
            <p:ph sz="half" idx="1"/>
          </p:nvPr>
        </p:nvSpPr>
        <p:spPr>
          <a:xfrm>
            <a:off x="609600" y="1447803"/>
            <a:ext cx="5384800" cy="4724401"/>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4" name="Content Placeholder 3"/>
          <p:cNvSpPr>
            <a:spLocks noGrp="1"/>
          </p:cNvSpPr>
          <p:nvPr>
            <p:ph sz="half" idx="2"/>
          </p:nvPr>
        </p:nvSpPr>
        <p:spPr>
          <a:xfrm>
            <a:off x="6197600" y="1447803"/>
            <a:ext cx="5384800" cy="4724401"/>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9F663D0-BD11-4631-AE72-EEC627DCE201}" type="datetime1">
              <a:rPr lang="en-US" smtClean="0"/>
              <a:t>9/11/2023</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371600"/>
            <a:ext cx="5287264" cy="457200"/>
          </a:xfrm>
          <a:solidFill>
            <a:srgbClr val="8ACA88"/>
          </a:solidFill>
          <a:ln w="12700">
            <a:solidFill>
              <a:schemeClr val="accent2"/>
            </a:solidFill>
          </a:ln>
        </p:spPr>
        <p:txBody>
          <a:bodyPr anchor="ctr">
            <a:noAutofit/>
          </a:bodyPr>
          <a:lstStyle>
            <a:lvl1pPr marL="45720" indent="0">
              <a:buNone/>
              <a:defRPr sz="1900" b="1">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294969" y="1371600"/>
            <a:ext cx="5287433" cy="457200"/>
          </a:xfrm>
          <a:solidFill>
            <a:srgbClr val="8ACA88"/>
          </a:solidFill>
          <a:ln w="12700">
            <a:solidFill>
              <a:schemeClr val="accent2"/>
            </a:solidFill>
          </a:ln>
        </p:spPr>
        <p:txBody>
          <a:bodyPr anchor="ctr">
            <a:noAutofit/>
          </a:bodyPr>
          <a:lstStyle>
            <a:lvl1pPr marL="45720" indent="0">
              <a:buNone/>
              <a:defRPr sz="1900" b="1">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1835149"/>
            <a:ext cx="5287264" cy="4337051"/>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6" name="Content Placeholder 5"/>
          <p:cNvSpPr>
            <a:spLocks noGrp="1"/>
          </p:cNvSpPr>
          <p:nvPr>
            <p:ph sz="quarter" idx="4"/>
          </p:nvPr>
        </p:nvSpPr>
        <p:spPr>
          <a:xfrm>
            <a:off x="6291074" y="1835149"/>
            <a:ext cx="5287433" cy="4337051"/>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Date Placeholder 25"/>
          <p:cNvSpPr>
            <a:spLocks noGrp="1"/>
          </p:cNvSpPr>
          <p:nvPr>
            <p:ph type="dt" sz="half" idx="10"/>
          </p:nvPr>
        </p:nvSpPr>
        <p:spPr/>
        <p:txBody>
          <a:bodyPr rtlCol="0"/>
          <a:lstStyle/>
          <a:p>
            <a:fld id="{37859291-C6E9-468F-A501-D590515F64C3}" type="datetime1">
              <a:rPr lang="en-US" smtClean="0"/>
              <a:t>9/11/2023</a:t>
            </a:fld>
            <a:endParaRPr lang="en-US"/>
          </a:p>
        </p:txBody>
      </p:sp>
      <p:sp>
        <p:nvSpPr>
          <p:cNvPr id="27" name="Slide Number Placeholder 26"/>
          <p:cNvSpPr>
            <a:spLocks noGrp="1"/>
          </p:cNvSpPr>
          <p:nvPr>
            <p:ph type="sldNum" sz="quarter" idx="11"/>
          </p:nvPr>
        </p:nvSpPr>
        <p:spPr/>
        <p:txBody>
          <a:bodyPr rtlCol="0"/>
          <a:lstStyle/>
          <a:p>
            <a:fld id="{4C802FFF-FF7E-41D4-93FE-7ED82BE4B0B9}" type="slidenum">
              <a:rPr lang="en-US" smtClean="0"/>
              <a:pPr/>
              <a:t>‹#›</a:t>
            </a:fld>
            <a:endParaRPr lang="en-US"/>
          </a:p>
        </p:txBody>
      </p:sp>
      <p:sp>
        <p:nvSpPr>
          <p:cNvPr id="28" name="Footer Placeholder 27"/>
          <p:cNvSpPr>
            <a:spLocks noGrp="1"/>
          </p:cNvSpPr>
          <p:nvPr>
            <p:ph type="ftr" sz="quarter" idx="12"/>
          </p:nvPr>
        </p:nvSpPr>
        <p:spPr/>
        <p:txBody>
          <a:bodyPr rtlCol="0"/>
          <a:lstStyle/>
          <a:p>
            <a:r>
              <a:rPr lang="en-US"/>
              <a:t>© 2015-present Pedageo Media</a:t>
            </a:r>
          </a:p>
        </p:txBody>
      </p:sp>
      <p:sp>
        <p:nvSpPr>
          <p:cNvPr id="10" name="Title 1"/>
          <p:cNvSpPr>
            <a:spLocks noGrp="1"/>
          </p:cNvSpPr>
          <p:nvPr>
            <p:ph type="title"/>
          </p:nvPr>
        </p:nvSpPr>
        <p:spPr>
          <a:xfrm>
            <a:off x="508000" y="207264"/>
            <a:ext cx="10261600" cy="783336"/>
          </a:xfrm>
        </p:spPr>
        <p:txBody>
          <a:bodyPr/>
          <a:lstStyle/>
          <a:p>
            <a:r>
              <a:rPr kumimoji="0" lang="en-US"/>
              <a:t>Click to edit Master title style</a:t>
            </a:r>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Date Placeholder 25"/>
          <p:cNvSpPr>
            <a:spLocks noGrp="1"/>
          </p:cNvSpPr>
          <p:nvPr>
            <p:ph type="dt" sz="half" idx="10"/>
          </p:nvPr>
        </p:nvSpPr>
        <p:spPr>
          <a:xfrm>
            <a:off x="609600" y="6248400"/>
            <a:ext cx="1276352" cy="457200"/>
          </a:xfrm>
        </p:spPr>
        <p:txBody>
          <a:bodyPr rtlCol="0"/>
          <a:lstStyle/>
          <a:p>
            <a:fld id="{D1BCAA41-3800-4C9D-A01D-9797A5F9D355}" type="datetime1">
              <a:rPr lang="en-US" smtClean="0"/>
              <a:t>9/11/2023</a:t>
            </a:fld>
            <a:endParaRPr lang="en-US"/>
          </a:p>
        </p:txBody>
      </p:sp>
      <p:sp>
        <p:nvSpPr>
          <p:cNvPr id="8" name="Slide Number Placeholder 26"/>
          <p:cNvSpPr>
            <a:spLocks noGrp="1"/>
          </p:cNvSpPr>
          <p:nvPr>
            <p:ph type="sldNum" sz="quarter" idx="11"/>
          </p:nvPr>
        </p:nvSpPr>
        <p:spPr>
          <a:xfrm>
            <a:off x="10566400" y="6339840"/>
            <a:ext cx="1016000" cy="365760"/>
          </a:xfrm>
        </p:spPr>
        <p:txBody>
          <a:bodyPr rtlCol="0"/>
          <a:lstStyle/>
          <a:p>
            <a:fld id="{4C802FFF-FF7E-41D4-93FE-7ED82BE4B0B9}" type="slidenum">
              <a:rPr lang="en-US" smtClean="0"/>
              <a:pPr/>
              <a:t>‹#›</a:t>
            </a:fld>
            <a:endParaRPr lang="en-US"/>
          </a:p>
        </p:txBody>
      </p:sp>
      <p:sp>
        <p:nvSpPr>
          <p:cNvPr id="9" name="Footer Placeholder 27"/>
          <p:cNvSpPr>
            <a:spLocks noGrp="1"/>
          </p:cNvSpPr>
          <p:nvPr>
            <p:ph type="ftr" sz="quarter" idx="12"/>
          </p:nvPr>
        </p:nvSpPr>
        <p:spPr>
          <a:xfrm>
            <a:off x="3962400" y="6248400"/>
            <a:ext cx="4368800" cy="457200"/>
          </a:xfrm>
        </p:spPr>
        <p:txBody>
          <a:bodyPr rtlCol="0"/>
          <a:lstStyle/>
          <a:p>
            <a:r>
              <a:rPr lang="en-US"/>
              <a:t>© 2015-present Pedageo Media</a:t>
            </a:r>
          </a:p>
        </p:txBody>
      </p:sp>
      <p:sp>
        <p:nvSpPr>
          <p:cNvPr id="10" name="Title Placeholder 21"/>
          <p:cNvSpPr>
            <a:spLocks noGrp="1"/>
          </p:cNvSpPr>
          <p:nvPr>
            <p:ph type="title"/>
          </p:nvPr>
        </p:nvSpPr>
        <p:spPr>
          <a:xfrm>
            <a:off x="609600" y="207264"/>
            <a:ext cx="10160000" cy="783336"/>
          </a:xfrm>
          <a:prstGeom prst="rect">
            <a:avLst/>
          </a:prstGeom>
        </p:spPr>
        <p:txBody>
          <a:bodyPr vert="horz" anchor="ctr">
            <a:normAutofit/>
          </a:bodyPr>
          <a:lstStyle/>
          <a:p>
            <a:r>
              <a:rPr kumimoji="0" lang="en-US"/>
              <a:t>Click to edit Master title style</a:t>
            </a:r>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E3F665-FF4C-4CAB-B2F9-14117F79FA60}" type="datetime1">
              <a:rPr lang="en-US" smtClean="0"/>
              <a:t>9/11/2023</a:t>
            </a:fld>
            <a:endParaRPr lang="en-US"/>
          </a:p>
        </p:txBody>
      </p:sp>
      <p:sp>
        <p:nvSpPr>
          <p:cNvPr id="3" name="Footer Placeholder 2"/>
          <p:cNvSpPr>
            <a:spLocks noGrp="1"/>
          </p:cNvSpPr>
          <p:nvPr>
            <p:ph type="ftr" sz="quarter" idx="11"/>
          </p:nvPr>
        </p:nvSpPr>
        <p:spPr/>
        <p:txBody>
          <a:bodyPr/>
          <a:lstStyle/>
          <a:p>
            <a:r>
              <a:rPr lang="en-US"/>
              <a:t>© 2015-present Pedageo Media</a:t>
            </a:r>
          </a:p>
        </p:txBody>
      </p:sp>
      <p:sp>
        <p:nvSpPr>
          <p:cNvPr id="4" name="Slide Number Placeholder 3"/>
          <p:cNvSpPr>
            <a:spLocks noGrp="1"/>
          </p:cNvSpPr>
          <p:nvPr>
            <p:ph type="sldNum" sz="quarter" idx="12"/>
          </p:nvPr>
        </p:nvSpPr>
        <p:spPr/>
        <p:txBody>
          <a:bodyPr/>
          <a:lstStyle/>
          <a:p>
            <a:fld id="{4C802FFF-FF7E-41D4-93FE-7ED82BE4B0B9}" type="slidenum">
              <a:rPr lang="en-US" smtClean="0"/>
              <a:pPr/>
              <a:t>‹#›</a:t>
            </a:fld>
            <a:endParaRPr lang="en-US"/>
          </a:p>
        </p:txBody>
      </p:sp>
      <p:sp>
        <p:nvSpPr>
          <p:cNvPr id="5" name="Title Placeholder 21"/>
          <p:cNvSpPr>
            <a:spLocks noGrp="1"/>
          </p:cNvSpPr>
          <p:nvPr>
            <p:ph type="title"/>
          </p:nvPr>
        </p:nvSpPr>
        <p:spPr>
          <a:xfrm>
            <a:off x="609600" y="207264"/>
            <a:ext cx="10160000" cy="783336"/>
          </a:xfrm>
          <a:prstGeom prst="rect">
            <a:avLst/>
          </a:prstGeom>
        </p:spPr>
        <p:txBody>
          <a:bodyPr vert="horz" anchor="ctr">
            <a:normAutofit/>
          </a:bodyPr>
          <a:lstStyle/>
          <a:p>
            <a:r>
              <a:rPr kumimoji="0" lang="en-US"/>
              <a:t>Click to edit Master title style</a:t>
            </a:r>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137996" y="1295400"/>
            <a:ext cx="4444405" cy="684394"/>
          </a:xfrm>
        </p:spPr>
        <p:txBody>
          <a:bodyPr anchor="b"/>
          <a:lstStyle>
            <a:lvl1pPr algn="l">
              <a:buNone/>
              <a:defRPr sz="1800" b="1"/>
            </a:lvl1pPr>
          </a:lstStyle>
          <a:p>
            <a:r>
              <a:rPr kumimoji="0" lang="en-US"/>
              <a:t>Click to edit Master title style</a:t>
            </a:r>
          </a:p>
        </p:txBody>
      </p:sp>
      <p:sp>
        <p:nvSpPr>
          <p:cNvPr id="3" name="Text Placeholder 2"/>
          <p:cNvSpPr>
            <a:spLocks noGrp="1"/>
          </p:cNvSpPr>
          <p:nvPr>
            <p:ph type="body" idx="2"/>
          </p:nvPr>
        </p:nvSpPr>
        <p:spPr>
          <a:xfrm>
            <a:off x="7137996" y="2010730"/>
            <a:ext cx="4444405" cy="4161473"/>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203200" y="1295399"/>
            <a:ext cx="6803136" cy="4876801"/>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AFB2908-932C-4FDB-ABA4-B0D22811FD4A}" type="datetime1">
              <a:rPr lang="en-US" smtClean="0"/>
              <a:t>9/11/2023</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
        <p:nvSpPr>
          <p:cNvPr id="8"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53914" y="1371601"/>
            <a:ext cx="782404" cy="4419197"/>
          </a:xfrm>
        </p:spPr>
        <p:txBody>
          <a:bodyPr vert="vert270" lIns="45720" tIns="0" rIns="45720" anchor="t"/>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538228" y="1371600"/>
            <a:ext cx="6096000" cy="43434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8117924" y="3274311"/>
            <a:ext cx="34544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F6416A07-555D-4829-BDC7-308BE029C3FE}" type="datetime1">
              <a:rPr lang="en-US" smtClean="0"/>
              <a:t>9/11/2023</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
        <p:nvSpPr>
          <p:cNvPr id="8"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C4343DF-7615-4034-88E8-099B2A8BB027}" type="datetime1">
              <a:rPr lang="en-US" smtClean="0"/>
              <a:t>9/11/2023</a:t>
            </a:fld>
            <a:endParaRPr lang="en-US"/>
          </a:p>
        </p:txBody>
      </p:sp>
      <p:sp>
        <p:nvSpPr>
          <p:cNvPr id="5" name="Footer Placeholder 4"/>
          <p:cNvSpPr>
            <a:spLocks noGrp="1"/>
          </p:cNvSpPr>
          <p:nvPr>
            <p:ph type="ftr" sz="quarter" idx="11"/>
          </p:nvPr>
        </p:nvSpPr>
        <p:spPr/>
        <p:txBody>
          <a:bodyPr/>
          <a:lstStyle/>
          <a:p>
            <a:r>
              <a:rPr lang="en-US"/>
              <a:t>© 2015-present Pedageo Media</a:t>
            </a:r>
          </a:p>
        </p:txBody>
      </p:sp>
      <p:sp>
        <p:nvSpPr>
          <p:cNvPr id="6" name="Slide Number Placeholder 5"/>
          <p:cNvSpPr>
            <a:spLocks noGrp="1"/>
          </p:cNvSpPr>
          <p:nvPr>
            <p:ph type="sldNum" sz="quarter" idx="12"/>
          </p:nvPr>
        </p:nvSpPr>
        <p:spPr/>
        <p:txBody>
          <a:bodyPr/>
          <a:lstStyle/>
          <a:p>
            <a:fld id="{4C802FFF-FF7E-41D4-93FE-7ED82BE4B0B9}"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1295400"/>
            <a:ext cx="2540000" cy="4876800"/>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1295400"/>
            <a:ext cx="8331200" cy="487680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535A2C0-7AB1-498E-B58D-FB8823F195A9}" type="datetime1">
              <a:rPr lang="en-US" smtClean="0"/>
              <a:t>9/11/2023</a:t>
            </a:fld>
            <a:endParaRPr lang="en-US"/>
          </a:p>
        </p:txBody>
      </p:sp>
      <p:sp>
        <p:nvSpPr>
          <p:cNvPr id="5" name="Footer Placeholder 4"/>
          <p:cNvSpPr>
            <a:spLocks noGrp="1"/>
          </p:cNvSpPr>
          <p:nvPr>
            <p:ph type="ftr" sz="quarter" idx="11"/>
          </p:nvPr>
        </p:nvSpPr>
        <p:spPr/>
        <p:txBody>
          <a:bodyPr/>
          <a:lstStyle/>
          <a:p>
            <a:r>
              <a:rPr lang="en-US"/>
              <a:t>© 2015-present Pedageo Media</a:t>
            </a:r>
          </a:p>
        </p:txBody>
      </p:sp>
      <p:sp>
        <p:nvSpPr>
          <p:cNvPr id="6" name="Slide Number Placeholder 5"/>
          <p:cNvSpPr>
            <a:spLocks noGrp="1"/>
          </p:cNvSpPr>
          <p:nvPr>
            <p:ph type="sldNum" sz="quarter" idx="12"/>
          </p:nvPr>
        </p:nvSpPr>
        <p:spPr/>
        <p:txBody>
          <a:bodyPr/>
          <a:lstStyle/>
          <a:p>
            <a:fld id="{4C802FFF-FF7E-41D4-93FE-7ED82BE4B0B9}" type="slidenum">
              <a:rPr lang="en-US" smtClean="0"/>
              <a:pPr/>
              <a:t>‹#›</a:t>
            </a:fld>
            <a:endParaRPr lang="en-US"/>
          </a:p>
        </p:txBody>
      </p:sp>
      <p:sp>
        <p:nvSpPr>
          <p:cNvPr id="7"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9" name="Rectangle 28"/>
          <p:cNvSpPr/>
          <p:nvPr/>
        </p:nvSpPr>
        <p:spPr>
          <a:xfrm>
            <a:off x="0" y="-12527"/>
            <a:ext cx="12192000" cy="1143001"/>
          </a:xfrm>
          <a:prstGeom prst="rect">
            <a:avLst/>
          </a:prstGeom>
          <a:solidFill>
            <a:srgbClr val="006633"/>
          </a:solidFill>
          <a:ln w="50800" cap="rnd" cmpd="thickThin" algn="ctr">
            <a:noFill/>
            <a:prstDash val="solid"/>
          </a:ln>
          <a:effectLst>
            <a:outerShdw blurRad="50800" dist="38100" dir="2700000" algn="tl" rotWithShape="0">
              <a:prstClr val="black">
                <a:alpha val="40000"/>
              </a:prst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latin typeface="Open Sans" pitchFamily="34" charset="0"/>
              <a:ea typeface="Open Sans" pitchFamily="34" charset="0"/>
              <a:cs typeface="Open Sans" pitchFamily="34" charset="0"/>
            </a:endParaRPr>
          </a:p>
        </p:txBody>
      </p:sp>
      <p:sp>
        <p:nvSpPr>
          <p:cNvPr id="22" name="Title Placeholder 21"/>
          <p:cNvSpPr>
            <a:spLocks noGrp="1"/>
          </p:cNvSpPr>
          <p:nvPr>
            <p:ph type="title"/>
          </p:nvPr>
        </p:nvSpPr>
        <p:spPr>
          <a:xfrm>
            <a:off x="609600" y="207264"/>
            <a:ext cx="10363200" cy="783336"/>
          </a:xfrm>
          <a:prstGeom prst="rect">
            <a:avLst/>
          </a:prstGeom>
        </p:spPr>
        <p:txBody>
          <a:bodyPr vert="horz" anchor="ctr">
            <a:normAutofit/>
          </a:bodyPr>
          <a:lstStyle/>
          <a:p>
            <a:r>
              <a:rPr kumimoji="0" lang="en-US"/>
              <a:t>Click to edit Master title style</a:t>
            </a:r>
            <a:endParaRPr kumimoji="0" lang="en-US" dirty="0"/>
          </a:p>
        </p:txBody>
      </p:sp>
      <p:sp>
        <p:nvSpPr>
          <p:cNvPr id="13" name="Text Placeholder 12"/>
          <p:cNvSpPr>
            <a:spLocks noGrp="1"/>
          </p:cNvSpPr>
          <p:nvPr>
            <p:ph type="body" idx="1"/>
          </p:nvPr>
        </p:nvSpPr>
        <p:spPr>
          <a:xfrm>
            <a:off x="609600" y="1313688"/>
            <a:ext cx="10972800" cy="4858512"/>
          </a:xfrm>
          <a:prstGeom prst="rect">
            <a:avLst/>
          </a:prstGeom>
        </p:spPr>
        <p:txBody>
          <a:bodyPr vert="horz">
            <a:normAutofit/>
          </a:bodyPr>
          <a:lstStyle/>
          <a:p>
            <a:pPr lvl="0" eaLnBrk="1" latinLnBrk="0" hangingPunct="1"/>
            <a:r>
              <a:rPr kumimoji="0" lang="en-US" dirty="0"/>
              <a:t>Click to enter content here</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14" name="Date Placeholder 13"/>
          <p:cNvSpPr>
            <a:spLocks noGrp="1"/>
          </p:cNvSpPr>
          <p:nvPr>
            <p:ph type="dt" sz="half" idx="2"/>
          </p:nvPr>
        </p:nvSpPr>
        <p:spPr>
          <a:xfrm>
            <a:off x="609600" y="6248400"/>
            <a:ext cx="1276352" cy="457200"/>
          </a:xfrm>
          <a:prstGeom prst="rect">
            <a:avLst/>
          </a:prstGeom>
        </p:spPr>
        <p:txBody>
          <a:bodyPr vert="horz" anchor="ctr"/>
          <a:lstStyle>
            <a:lvl1pPr algn="ctr" eaLnBrk="1" latinLnBrk="0" hangingPunct="1">
              <a:defRPr kumimoji="0" sz="1000">
                <a:solidFill>
                  <a:srgbClr val="006633"/>
                </a:solidFill>
                <a:latin typeface="Open Sans" pitchFamily="34" charset="0"/>
                <a:ea typeface="Open Sans" pitchFamily="34" charset="0"/>
                <a:cs typeface="Open Sans" pitchFamily="34" charset="0"/>
              </a:defRPr>
            </a:lvl1pPr>
          </a:lstStyle>
          <a:p>
            <a:fld id="{480A0464-9F30-4C4B-93C3-E6D41683E6C0}" type="datetime1">
              <a:rPr lang="en-US" smtClean="0"/>
              <a:t>9/11/2023</a:t>
            </a:fld>
            <a:endParaRPr lang="en-US"/>
          </a:p>
        </p:txBody>
      </p:sp>
      <p:sp>
        <p:nvSpPr>
          <p:cNvPr id="3" name="Footer Placeholder 2"/>
          <p:cNvSpPr>
            <a:spLocks noGrp="1"/>
          </p:cNvSpPr>
          <p:nvPr>
            <p:ph type="ftr" sz="quarter" idx="3"/>
          </p:nvPr>
        </p:nvSpPr>
        <p:spPr>
          <a:xfrm>
            <a:off x="3962400" y="6248400"/>
            <a:ext cx="4368800" cy="457200"/>
          </a:xfrm>
          <a:prstGeom prst="rect">
            <a:avLst/>
          </a:prstGeom>
        </p:spPr>
        <p:txBody>
          <a:bodyPr vert="horz" anchor="ctr"/>
          <a:lstStyle>
            <a:lvl1pPr algn="ctr" eaLnBrk="1" latinLnBrk="0" hangingPunct="1">
              <a:defRPr kumimoji="0" sz="1000">
                <a:solidFill>
                  <a:srgbClr val="006633"/>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3" name="Slide Number Placeholder 22"/>
          <p:cNvSpPr>
            <a:spLocks noGrp="1"/>
          </p:cNvSpPr>
          <p:nvPr>
            <p:ph type="sldNum" sz="quarter" idx="4"/>
          </p:nvPr>
        </p:nvSpPr>
        <p:spPr>
          <a:xfrm>
            <a:off x="10566400" y="6248400"/>
            <a:ext cx="1016000" cy="457200"/>
          </a:xfrm>
          <a:prstGeom prst="rect">
            <a:avLst/>
          </a:prstGeom>
        </p:spPr>
        <p:txBody>
          <a:bodyPr vert="horz" anchor="ctr"/>
          <a:lstStyle>
            <a:lvl1pPr algn="r" eaLnBrk="1" latinLnBrk="0" hangingPunct="1">
              <a:defRPr kumimoji="0" sz="1000">
                <a:solidFill>
                  <a:srgbClr val="006633"/>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a:p>
        </p:txBody>
      </p:sp>
      <p:pic>
        <p:nvPicPr>
          <p:cNvPr id="9" name="Picture 8" descr="OAT_LogoEmblem_v2.png"/>
          <p:cNvPicPr>
            <a:picLocks noChangeAspect="1"/>
          </p:cNvPicPr>
          <p:nvPr userDrawn="1"/>
        </p:nvPicPr>
        <p:blipFill>
          <a:blip r:embed="rId14" cstate="print"/>
          <a:stretch>
            <a:fillRect/>
          </a:stretch>
        </p:blipFill>
        <p:spPr>
          <a:xfrm>
            <a:off x="11137900" y="217661"/>
            <a:ext cx="685800" cy="685800"/>
          </a:xfrm>
          <a:prstGeom prst="rect">
            <a:avLst/>
          </a:prstGeom>
          <a:effectLst>
            <a:outerShdw blurRad="50800" dist="38100" dir="2700000" algn="tl" rotWithShape="0">
              <a:prstClr val="black">
                <a:alpha val="40000"/>
              </a:prstClr>
            </a:outerShdw>
          </a:effectLst>
        </p:spPr>
      </p:pic>
    </p:spTree>
  </p:cSld>
  <p:clrMap bg1="lt1" tx1="dk1" bg2="lt2" tx2="dk2" accent1="accent1" accent2="accent2" accent3="accent3" accent4="accent4" accent5="accent5" accent6="accent6" hlink="hlink" folHlink="folHlink"/>
  <p:sldLayoutIdLst>
    <p:sldLayoutId id="2147483793" r:id="rId1"/>
    <p:sldLayoutId id="2147483804"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 id="2147483803" r:id="rId12"/>
  </p:sldLayoutIdLst>
  <p:hf hdr="0"/>
  <p:txStyles>
    <p:titleStyle>
      <a:lvl1pPr algn="l" rtl="0" eaLnBrk="1" latinLnBrk="0" hangingPunct="1">
        <a:spcBef>
          <a:spcPct val="0"/>
        </a:spcBef>
        <a:buNone/>
        <a:defRPr kumimoji="0" sz="4000" kern="1200">
          <a:solidFill>
            <a:schemeClr val="bg1"/>
          </a:solidFill>
          <a:latin typeface="Open Sans" pitchFamily="34" charset="0"/>
          <a:ea typeface="Open Sans" pitchFamily="34" charset="0"/>
          <a:cs typeface="Open Sans" pitchFamily="34" charset="0"/>
        </a:defRPr>
      </a:lvl1pPr>
    </p:titleStyle>
    <p:bodyStyle>
      <a:lvl1pPr marL="365125" indent="-365125" algn="l" rtl="0" eaLnBrk="1" latinLnBrk="0" hangingPunct="1">
        <a:spcBef>
          <a:spcPts val="300"/>
        </a:spcBef>
        <a:buClr>
          <a:srgbClr val="006633"/>
        </a:buClr>
        <a:buFontTx/>
        <a:buBlip>
          <a:blip r:embed="rId15"/>
        </a:buBlip>
        <a:defRPr kumimoji="0" sz="2800" kern="1200">
          <a:solidFill>
            <a:srgbClr val="006633"/>
          </a:solidFill>
          <a:latin typeface="Open Sans" pitchFamily="34" charset="0"/>
          <a:ea typeface="Open Sans" pitchFamily="34" charset="0"/>
          <a:cs typeface="Open Sans" pitchFamily="34" charset="0"/>
        </a:defRPr>
      </a:lvl1pPr>
      <a:lvl2pPr marL="658368" indent="-246888" algn="l" rtl="0" eaLnBrk="1" latinLnBrk="0" hangingPunct="1">
        <a:spcBef>
          <a:spcPts val="300"/>
        </a:spcBef>
        <a:buClr>
          <a:srgbClr val="009933"/>
        </a:buClr>
        <a:buFont typeface="Georgia"/>
        <a:buChar char="▫"/>
        <a:defRPr kumimoji="0" sz="2600" kern="1200">
          <a:solidFill>
            <a:schemeClr val="tx1">
              <a:lumMod val="75000"/>
              <a:lumOff val="25000"/>
            </a:schemeClr>
          </a:solidFill>
          <a:latin typeface="Open Sans" pitchFamily="34" charset="0"/>
          <a:ea typeface="Open Sans" pitchFamily="34" charset="0"/>
          <a:cs typeface="Open Sans" pitchFamily="34" charset="0"/>
        </a:defRPr>
      </a:lvl2pPr>
      <a:lvl3pPr marL="923544" indent="-219456" algn="l" rtl="0" eaLnBrk="1" latinLnBrk="0" hangingPunct="1">
        <a:spcBef>
          <a:spcPts val="300"/>
        </a:spcBef>
        <a:buClr>
          <a:srgbClr val="006633"/>
        </a:buClr>
        <a:buFont typeface="Wingdings 2"/>
        <a:buChar char=""/>
        <a:defRPr kumimoji="0" sz="2400" kern="1200">
          <a:solidFill>
            <a:schemeClr val="tx1">
              <a:lumMod val="65000"/>
              <a:lumOff val="35000"/>
            </a:schemeClr>
          </a:solidFill>
          <a:latin typeface="Open Sans" pitchFamily="34" charset="0"/>
          <a:ea typeface="Open Sans" pitchFamily="34" charset="0"/>
          <a:cs typeface="Open Sans" pitchFamily="34" charset="0"/>
        </a:defRPr>
      </a:lvl3pPr>
      <a:lvl4pPr marL="1179576" indent="-201168" algn="l" rtl="0" eaLnBrk="1" latinLnBrk="0" hangingPunct="1">
        <a:spcBef>
          <a:spcPts val="300"/>
        </a:spcBef>
        <a:buClr>
          <a:srgbClr val="009933"/>
        </a:buClr>
        <a:buFont typeface="Wingdings 2"/>
        <a:buChar char=""/>
        <a:defRPr kumimoji="0" sz="2200" kern="1200">
          <a:solidFill>
            <a:schemeClr val="tx1">
              <a:lumMod val="50000"/>
              <a:lumOff val="50000"/>
            </a:schemeClr>
          </a:solidFill>
          <a:latin typeface="Open Sans" pitchFamily="34" charset="0"/>
          <a:ea typeface="Open Sans" pitchFamily="34" charset="0"/>
          <a:cs typeface="Open Sans" pitchFamily="34" charset="0"/>
        </a:defRPr>
      </a:lvl4pPr>
      <a:lvl5pPr marL="1389888" indent="-182880" algn="l" rtl="0" eaLnBrk="1" latinLnBrk="0" hangingPunct="1">
        <a:spcBef>
          <a:spcPts val="300"/>
        </a:spcBef>
        <a:buClr>
          <a:srgbClr val="006633"/>
        </a:buClr>
        <a:buFont typeface="Georgia"/>
        <a:buChar char="▫"/>
        <a:defRPr kumimoji="0" sz="2000" kern="1200">
          <a:solidFill>
            <a:schemeClr val="bg1">
              <a:lumMod val="50000"/>
            </a:schemeClr>
          </a:solidFill>
          <a:latin typeface="Open Sans" pitchFamily="34" charset="0"/>
          <a:ea typeface="Open Sans" pitchFamily="34" charset="0"/>
          <a:cs typeface="Open Sans" pitchFamily="34" charset="0"/>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sv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 Id="rId9" Type="http://schemas.openxmlformats.org/officeDocument/2006/relationships/image" Target="../media/image14.svg"/></Relationships>
</file>

<file path=ppt/slides/_rels/slide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sv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 Id="rId9" Type="http://schemas.openxmlformats.org/officeDocument/2006/relationships/image" Target="../media/image14.sv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19.jpeg"/><Relationship Id="rId4" Type="http://schemas.openxmlformats.org/officeDocument/2006/relationships/image" Target="../media/image18.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Eco-friendly Emissions Introduction</a:t>
            </a:r>
          </a:p>
        </p:txBody>
      </p:sp>
      <p:sp>
        <p:nvSpPr>
          <p:cNvPr id="3" name="Subtitle 2"/>
          <p:cNvSpPr>
            <a:spLocks noGrp="1"/>
          </p:cNvSpPr>
          <p:nvPr>
            <p:ph type="subTitle" idx="1"/>
          </p:nvPr>
        </p:nvSpPr>
        <p:spPr/>
        <p:txBody>
          <a:bodyPr>
            <a:normAutofit fontScale="92500" lnSpcReduction="10000"/>
          </a:bodyPr>
          <a:lstStyle/>
          <a:p>
            <a:r>
              <a:rPr lang="en-US" dirty="0" err="1"/>
              <a:t>eCourse</a:t>
            </a:r>
            <a:r>
              <a:rPr lang="en-US" dirty="0"/>
              <a:t> Structure, Delivery +</a:t>
            </a:r>
          </a:p>
          <a:p>
            <a:r>
              <a:rPr lang="en-US"/>
              <a:t>Experiential Learning</a:t>
            </a:r>
            <a:endParaRPr lang="en-US" dirty="0"/>
          </a:p>
        </p:txBody>
      </p:sp>
      <p:sp>
        <p:nvSpPr>
          <p:cNvPr id="6" name="Date Placeholder 5"/>
          <p:cNvSpPr>
            <a:spLocks noGrp="1"/>
          </p:cNvSpPr>
          <p:nvPr>
            <p:ph type="dt" sz="half" idx="10"/>
          </p:nvPr>
        </p:nvSpPr>
        <p:spPr/>
        <p:txBody>
          <a:bodyPr/>
          <a:lstStyle/>
          <a:p>
            <a:fld id="{0DD594AE-388C-4DF7-B194-5BBFDE110EDF}" type="datetime1">
              <a:rPr lang="en-US" smtClean="0"/>
              <a:t>9/11/2023</a:t>
            </a:fld>
            <a:endParaRPr lang="en-US"/>
          </a:p>
        </p:txBody>
      </p:sp>
      <p:sp>
        <p:nvSpPr>
          <p:cNvPr id="7" name="Slide Number Placeholder 6"/>
          <p:cNvSpPr>
            <a:spLocks noGrp="1"/>
          </p:cNvSpPr>
          <p:nvPr>
            <p:ph type="sldNum" sz="quarter" idx="12"/>
          </p:nvPr>
        </p:nvSpPr>
        <p:spPr/>
        <p:txBody>
          <a:bodyPr/>
          <a:lstStyle/>
          <a:p>
            <a:fld id="{4C802FFF-FF7E-41D4-93FE-7ED82BE4B0B9}" type="slidenum">
              <a:rPr lang="en-US" smtClean="0"/>
              <a:pPr/>
              <a:t>1</a:t>
            </a:fld>
            <a:endParaRPr lang="en-US" dirty="0"/>
          </a:p>
        </p:txBody>
      </p:sp>
      <p:sp>
        <p:nvSpPr>
          <p:cNvPr id="8" name="Footer Placeholder 7"/>
          <p:cNvSpPr>
            <a:spLocks noGrp="1"/>
          </p:cNvSpPr>
          <p:nvPr>
            <p:ph type="ftr" sz="quarter" idx="11"/>
          </p:nvPr>
        </p:nvSpPr>
        <p:spPr/>
        <p:txBody>
          <a:bodyPr/>
          <a:lstStyle/>
          <a:p>
            <a:r>
              <a:rPr lang="en-US"/>
              <a:t>© 2015-present Pedageo Media</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topics covered</a:t>
            </a:r>
          </a:p>
        </p:txBody>
      </p:sp>
      <p:sp>
        <p:nvSpPr>
          <p:cNvPr id="3" name="Content Placeholder 2"/>
          <p:cNvSpPr>
            <a:spLocks noGrp="1"/>
          </p:cNvSpPr>
          <p:nvPr>
            <p:ph idx="1"/>
          </p:nvPr>
        </p:nvSpPr>
        <p:spPr>
          <a:xfrm>
            <a:off x="609600" y="1447800"/>
            <a:ext cx="5638800" cy="4876800"/>
          </a:xfrm>
        </p:spPr>
        <p:txBody>
          <a:bodyPr>
            <a:normAutofit/>
          </a:bodyPr>
          <a:lstStyle/>
          <a:p>
            <a:pPr marL="463550" indent="-354013"/>
            <a:r>
              <a:rPr lang="en-US" sz="2400" dirty="0"/>
              <a:t>The </a:t>
            </a:r>
            <a:r>
              <a:rPr lang="en-US" sz="2400" dirty="0" err="1"/>
              <a:t>eCourse</a:t>
            </a:r>
            <a:r>
              <a:rPr lang="en-US" sz="2400" dirty="0"/>
              <a:t> Format</a:t>
            </a:r>
          </a:p>
          <a:p>
            <a:pPr marL="463550" indent="-354013"/>
            <a:r>
              <a:rPr lang="en-US" sz="2400" dirty="0" err="1"/>
              <a:t>eModule</a:t>
            </a:r>
            <a:endParaRPr lang="en-US" sz="2400" dirty="0"/>
          </a:p>
          <a:p>
            <a:pPr marL="463550" indent="-354013"/>
            <a:r>
              <a:rPr lang="en-US" sz="2400" dirty="0" err="1"/>
              <a:t>eClass</a:t>
            </a:r>
            <a:endParaRPr lang="en-US" sz="2400" dirty="0"/>
          </a:p>
          <a:p>
            <a:pPr marL="463550" indent="-354013"/>
            <a:r>
              <a:rPr lang="en-US" sz="2400" dirty="0" err="1"/>
              <a:t>eCourse</a:t>
            </a:r>
            <a:endParaRPr lang="en-US" sz="2400" dirty="0"/>
          </a:p>
          <a:p>
            <a:pPr marL="463550" indent="-354013"/>
            <a:r>
              <a:rPr lang="en-US" sz="2400" dirty="0"/>
              <a:t>Delivery Sequence</a:t>
            </a:r>
          </a:p>
          <a:p>
            <a:pPr marL="463550" indent="-354013"/>
            <a:r>
              <a:rPr lang="en-US" sz="2400" dirty="0"/>
              <a:t>Experiential Learning</a:t>
            </a:r>
          </a:p>
        </p:txBody>
      </p:sp>
      <p:sp>
        <p:nvSpPr>
          <p:cNvPr id="4" name="Date Placeholder 3"/>
          <p:cNvSpPr>
            <a:spLocks noGrp="1"/>
          </p:cNvSpPr>
          <p:nvPr>
            <p:ph type="dt" sz="half" idx="10"/>
          </p:nvPr>
        </p:nvSpPr>
        <p:spPr/>
        <p:txBody>
          <a:bodyPr/>
          <a:lstStyle/>
          <a:p>
            <a:fld id="{0E3F3F5F-D66A-4D96-9A47-A77FC6ABAF42}" type="datetime1">
              <a:rPr lang="en-US" smtClean="0"/>
              <a:t>9/11/2023</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2</a:t>
            </a:fld>
            <a:endParaRPr lang="en-US"/>
          </a:p>
        </p:txBody>
      </p:sp>
      <p:pic>
        <p:nvPicPr>
          <p:cNvPr id="9" name="Picture 8" descr="A glass ball on a mossy surface&#10;&#10;Description automatically generated">
            <a:extLst>
              <a:ext uri="{FF2B5EF4-FFF2-40B4-BE49-F238E27FC236}">
                <a16:creationId xmlns:a16="http://schemas.microsoft.com/office/drawing/2014/main" id="{69C821DC-0C3F-D4F8-45A5-97203FF50C7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29400" y="1524000"/>
            <a:ext cx="4953000" cy="33020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14908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D3420-ED36-E213-B7E3-F54ED4B37656}"/>
              </a:ext>
            </a:extLst>
          </p:cNvPr>
          <p:cNvSpPr>
            <a:spLocks noGrp="1"/>
          </p:cNvSpPr>
          <p:nvPr>
            <p:ph type="title"/>
          </p:nvPr>
        </p:nvSpPr>
        <p:spPr/>
        <p:txBody>
          <a:bodyPr/>
          <a:lstStyle/>
          <a:p>
            <a:r>
              <a:rPr lang="en-US" dirty="0"/>
              <a:t>the </a:t>
            </a:r>
            <a:r>
              <a:rPr lang="en-US" dirty="0" err="1"/>
              <a:t>eCourse</a:t>
            </a:r>
            <a:r>
              <a:rPr lang="en-US" dirty="0"/>
              <a:t> format</a:t>
            </a:r>
          </a:p>
        </p:txBody>
      </p:sp>
      <p:graphicFrame>
        <p:nvGraphicFramePr>
          <p:cNvPr id="7" name="Content Placeholder 6">
            <a:extLst>
              <a:ext uri="{FF2B5EF4-FFF2-40B4-BE49-F238E27FC236}">
                <a16:creationId xmlns:a16="http://schemas.microsoft.com/office/drawing/2014/main" id="{F2E91053-4552-5FBF-AE29-DA61815D43FE}"/>
              </a:ext>
            </a:extLst>
          </p:cNvPr>
          <p:cNvGraphicFramePr>
            <a:graphicFrameLocks noGrp="1"/>
          </p:cNvGraphicFramePr>
          <p:nvPr>
            <p:ph idx="1"/>
          </p:nvPr>
        </p:nvGraphicFramePr>
        <p:xfrm>
          <a:off x="609600" y="1314450"/>
          <a:ext cx="10972800" cy="49339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a:extLst>
              <a:ext uri="{FF2B5EF4-FFF2-40B4-BE49-F238E27FC236}">
                <a16:creationId xmlns:a16="http://schemas.microsoft.com/office/drawing/2014/main" id="{2C87C225-777B-1AD3-694C-BAC6C8850E00}"/>
              </a:ext>
            </a:extLst>
          </p:cNvPr>
          <p:cNvSpPr>
            <a:spLocks noGrp="1"/>
          </p:cNvSpPr>
          <p:nvPr>
            <p:ph type="dt" sz="half" idx="10"/>
          </p:nvPr>
        </p:nvSpPr>
        <p:spPr/>
        <p:txBody>
          <a:bodyPr/>
          <a:lstStyle/>
          <a:p>
            <a:fld id="{AFBE545C-9747-4404-9EAA-CE51D427DC91}" type="datetime1">
              <a:rPr lang="en-US" smtClean="0"/>
              <a:t>9/11/2023</a:t>
            </a:fld>
            <a:endParaRPr lang="en-US"/>
          </a:p>
        </p:txBody>
      </p:sp>
      <p:sp>
        <p:nvSpPr>
          <p:cNvPr id="5" name="Footer Placeholder 4">
            <a:extLst>
              <a:ext uri="{FF2B5EF4-FFF2-40B4-BE49-F238E27FC236}">
                <a16:creationId xmlns:a16="http://schemas.microsoft.com/office/drawing/2014/main" id="{D80A3BCA-B5D0-ED89-EE5E-A526CC3123F2}"/>
              </a:ext>
            </a:extLst>
          </p:cNvPr>
          <p:cNvSpPr>
            <a:spLocks noGrp="1"/>
          </p:cNvSpPr>
          <p:nvPr>
            <p:ph type="ftr" sz="quarter" idx="11"/>
          </p:nvPr>
        </p:nvSpPr>
        <p:spPr/>
        <p:txBody>
          <a:bodyPr/>
          <a:lstStyle/>
          <a:p>
            <a:r>
              <a:rPr lang="en-US" dirty="0"/>
              <a:t>© 2015-present Pedageo Media</a:t>
            </a:r>
          </a:p>
        </p:txBody>
      </p:sp>
      <p:sp>
        <p:nvSpPr>
          <p:cNvPr id="6" name="Slide Number Placeholder 5">
            <a:extLst>
              <a:ext uri="{FF2B5EF4-FFF2-40B4-BE49-F238E27FC236}">
                <a16:creationId xmlns:a16="http://schemas.microsoft.com/office/drawing/2014/main" id="{6421B58F-59C7-E15A-5174-575C15E3F6AB}"/>
              </a:ext>
            </a:extLst>
          </p:cNvPr>
          <p:cNvSpPr>
            <a:spLocks noGrp="1"/>
          </p:cNvSpPr>
          <p:nvPr>
            <p:ph type="sldNum" sz="quarter" idx="12"/>
          </p:nvPr>
        </p:nvSpPr>
        <p:spPr/>
        <p:txBody>
          <a:bodyPr/>
          <a:lstStyle/>
          <a:p>
            <a:fld id="{4C802FFF-FF7E-41D4-93FE-7ED82BE4B0B9}" type="slidenum">
              <a:rPr lang="en-US" smtClean="0"/>
              <a:pPr/>
              <a:t>3</a:t>
            </a:fld>
            <a:endParaRPr lang="en-US"/>
          </a:p>
        </p:txBody>
      </p:sp>
      <p:sp>
        <p:nvSpPr>
          <p:cNvPr id="8" name="TextBox 7">
            <a:extLst>
              <a:ext uri="{FF2B5EF4-FFF2-40B4-BE49-F238E27FC236}">
                <a16:creationId xmlns:a16="http://schemas.microsoft.com/office/drawing/2014/main" id="{500A4E4E-BCC5-7C1D-B0EA-DFA27F9C9FBE}"/>
              </a:ext>
            </a:extLst>
          </p:cNvPr>
          <p:cNvSpPr txBox="1"/>
          <p:nvPr/>
        </p:nvSpPr>
        <p:spPr>
          <a:xfrm>
            <a:off x="838200" y="5410200"/>
            <a:ext cx="1822935" cy="646331"/>
          </a:xfrm>
          <a:prstGeom prst="rect">
            <a:avLst/>
          </a:prstGeom>
          <a:noFill/>
        </p:spPr>
        <p:txBody>
          <a:bodyPr wrap="none" rtlCol="0">
            <a:spAutoFit/>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Subject matter </a:t>
            </a:r>
          </a:p>
          <a:p>
            <a:pPr algn="ctr"/>
            <a:r>
              <a:rPr lang="en-US" dirty="0">
                <a:latin typeface="Open Sans" panose="020B0606030504020204" pitchFamily="34" charset="0"/>
                <a:ea typeface="Open Sans" panose="020B0606030504020204" pitchFamily="34" charset="0"/>
                <a:cs typeface="Open Sans" panose="020B0606030504020204" pitchFamily="34" charset="0"/>
              </a:rPr>
              <a:t>knowledge</a:t>
            </a:r>
          </a:p>
        </p:txBody>
      </p:sp>
      <p:sp>
        <p:nvSpPr>
          <p:cNvPr id="9" name="TextBox 8">
            <a:extLst>
              <a:ext uri="{FF2B5EF4-FFF2-40B4-BE49-F238E27FC236}">
                <a16:creationId xmlns:a16="http://schemas.microsoft.com/office/drawing/2014/main" id="{D69F6B2B-9D27-016C-86C6-77C8F7555AFC}"/>
              </a:ext>
            </a:extLst>
          </p:cNvPr>
          <p:cNvSpPr txBox="1"/>
          <p:nvPr/>
        </p:nvSpPr>
        <p:spPr>
          <a:xfrm>
            <a:off x="5303155" y="5410199"/>
            <a:ext cx="1585690" cy="646331"/>
          </a:xfrm>
          <a:prstGeom prst="rect">
            <a:avLst/>
          </a:prstGeom>
          <a:noFill/>
        </p:spPr>
        <p:txBody>
          <a:bodyPr wrap="none" rtlCol="0">
            <a:spAutoFit/>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Action-based</a:t>
            </a:r>
          </a:p>
          <a:p>
            <a:pPr algn="ctr"/>
            <a:r>
              <a:rPr lang="en-US" dirty="0">
                <a:latin typeface="Open Sans" panose="020B0606030504020204" pitchFamily="34" charset="0"/>
                <a:ea typeface="Open Sans" panose="020B0606030504020204" pitchFamily="34" charset="0"/>
                <a:cs typeface="Open Sans" panose="020B0606030504020204" pitchFamily="34" charset="0"/>
              </a:rPr>
              <a:t>practice</a:t>
            </a:r>
          </a:p>
        </p:txBody>
      </p:sp>
      <p:sp>
        <p:nvSpPr>
          <p:cNvPr id="10" name="TextBox 9">
            <a:extLst>
              <a:ext uri="{FF2B5EF4-FFF2-40B4-BE49-F238E27FC236}">
                <a16:creationId xmlns:a16="http://schemas.microsoft.com/office/drawing/2014/main" id="{87C1ED82-5D41-BBDA-303C-EE6B8409A9FC}"/>
              </a:ext>
            </a:extLst>
          </p:cNvPr>
          <p:cNvSpPr txBox="1"/>
          <p:nvPr/>
        </p:nvSpPr>
        <p:spPr>
          <a:xfrm>
            <a:off x="9168931" y="5410198"/>
            <a:ext cx="2642069" cy="646331"/>
          </a:xfrm>
          <a:prstGeom prst="rect">
            <a:avLst/>
          </a:prstGeom>
          <a:noFill/>
        </p:spPr>
        <p:txBody>
          <a:bodyPr wrap="none" rtlCol="0">
            <a:spAutoFit/>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Competency, skill, and </a:t>
            </a:r>
          </a:p>
          <a:p>
            <a:pPr algn="ctr"/>
            <a:r>
              <a:rPr lang="en-US" dirty="0">
                <a:latin typeface="Open Sans" panose="020B0606030504020204" pitchFamily="34" charset="0"/>
                <a:ea typeface="Open Sans" panose="020B0606030504020204" pitchFamily="34" charset="0"/>
                <a:cs typeface="Open Sans" panose="020B0606030504020204" pitchFamily="34" charset="0"/>
              </a:rPr>
              <a:t>performance</a:t>
            </a:r>
          </a:p>
        </p:txBody>
      </p:sp>
    </p:spTree>
    <p:extLst>
      <p:ext uri="{BB962C8B-B14F-4D97-AF65-F5344CB8AC3E}">
        <p14:creationId xmlns:p14="http://schemas.microsoft.com/office/powerpoint/2010/main" val="3945419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CAD8D-EA42-F416-293F-762CCF2106EA}"/>
              </a:ext>
            </a:extLst>
          </p:cNvPr>
          <p:cNvSpPr>
            <a:spLocks noGrp="1"/>
          </p:cNvSpPr>
          <p:nvPr>
            <p:ph type="title"/>
          </p:nvPr>
        </p:nvSpPr>
        <p:spPr/>
        <p:txBody>
          <a:bodyPr/>
          <a:lstStyle/>
          <a:p>
            <a:r>
              <a:rPr lang="en-US" dirty="0" err="1"/>
              <a:t>eModule</a:t>
            </a:r>
            <a:endParaRPr lang="en-US" dirty="0"/>
          </a:p>
        </p:txBody>
      </p:sp>
      <p:sp>
        <p:nvSpPr>
          <p:cNvPr id="3" name="Content Placeholder 2">
            <a:extLst>
              <a:ext uri="{FF2B5EF4-FFF2-40B4-BE49-F238E27FC236}">
                <a16:creationId xmlns:a16="http://schemas.microsoft.com/office/drawing/2014/main" id="{A6F3661F-BE66-5F3D-51B4-57A4F813DAE3}"/>
              </a:ext>
            </a:extLst>
          </p:cNvPr>
          <p:cNvSpPr>
            <a:spLocks noGrp="1"/>
          </p:cNvSpPr>
          <p:nvPr>
            <p:ph idx="1"/>
          </p:nvPr>
        </p:nvSpPr>
        <p:spPr>
          <a:xfrm>
            <a:off x="609600" y="1828800"/>
            <a:ext cx="6781800" cy="4419600"/>
          </a:xfrm>
        </p:spPr>
        <p:txBody>
          <a:bodyPr>
            <a:normAutofit/>
          </a:bodyPr>
          <a:lstStyle/>
          <a:p>
            <a:pPr marL="0" indent="0">
              <a:buNone/>
            </a:pPr>
            <a:r>
              <a:rPr lang="en-US" sz="3200" dirty="0"/>
              <a:t>An </a:t>
            </a:r>
            <a:r>
              <a:rPr lang="en-US" sz="3200" dirty="0" err="1"/>
              <a:t>eModule</a:t>
            </a:r>
            <a:r>
              <a:rPr lang="en-US" sz="3200" dirty="0"/>
              <a:t> contains what you need to know like content, information, data, principles, theories, methods, processes, and procedures related to the subject matter. </a:t>
            </a:r>
          </a:p>
          <a:p>
            <a:endParaRPr lang="en-US" sz="3200" dirty="0"/>
          </a:p>
          <a:p>
            <a:endParaRPr lang="en-US" sz="3200" dirty="0"/>
          </a:p>
          <a:p>
            <a:endParaRPr lang="en-US" sz="3200" dirty="0"/>
          </a:p>
        </p:txBody>
      </p:sp>
      <p:sp>
        <p:nvSpPr>
          <p:cNvPr id="4" name="Date Placeholder 3">
            <a:extLst>
              <a:ext uri="{FF2B5EF4-FFF2-40B4-BE49-F238E27FC236}">
                <a16:creationId xmlns:a16="http://schemas.microsoft.com/office/drawing/2014/main" id="{D0ABB8B5-7C8A-42A8-08D4-97AAD7A15E37}"/>
              </a:ext>
            </a:extLst>
          </p:cNvPr>
          <p:cNvSpPr>
            <a:spLocks noGrp="1"/>
          </p:cNvSpPr>
          <p:nvPr>
            <p:ph type="dt" sz="half" idx="10"/>
          </p:nvPr>
        </p:nvSpPr>
        <p:spPr/>
        <p:txBody>
          <a:bodyPr/>
          <a:lstStyle/>
          <a:p>
            <a:fld id="{2DC86028-9B0B-4CCB-85E7-A15C7D02CB98}" type="datetime1">
              <a:rPr lang="en-US" smtClean="0"/>
              <a:t>9/11/2023</a:t>
            </a:fld>
            <a:endParaRPr lang="en-US"/>
          </a:p>
        </p:txBody>
      </p:sp>
      <p:sp>
        <p:nvSpPr>
          <p:cNvPr id="5" name="Footer Placeholder 4">
            <a:extLst>
              <a:ext uri="{FF2B5EF4-FFF2-40B4-BE49-F238E27FC236}">
                <a16:creationId xmlns:a16="http://schemas.microsoft.com/office/drawing/2014/main" id="{92CAA4E8-7498-D4B1-8701-E0AAB21BCED7}"/>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7D3BC9F4-EAAC-3D23-A0EB-61EA63B1B248}"/>
              </a:ext>
            </a:extLst>
          </p:cNvPr>
          <p:cNvSpPr>
            <a:spLocks noGrp="1"/>
          </p:cNvSpPr>
          <p:nvPr>
            <p:ph type="sldNum" sz="quarter" idx="12"/>
          </p:nvPr>
        </p:nvSpPr>
        <p:spPr/>
        <p:txBody>
          <a:bodyPr/>
          <a:lstStyle/>
          <a:p>
            <a:fld id="{4C802FFF-FF7E-41D4-93FE-7ED82BE4B0B9}" type="slidenum">
              <a:rPr lang="en-US" smtClean="0"/>
              <a:pPr/>
              <a:t>4</a:t>
            </a:fld>
            <a:endParaRPr lang="en-US"/>
          </a:p>
        </p:txBody>
      </p:sp>
      <p:grpSp>
        <p:nvGrpSpPr>
          <p:cNvPr id="10" name="Group 9">
            <a:extLst>
              <a:ext uri="{FF2B5EF4-FFF2-40B4-BE49-F238E27FC236}">
                <a16:creationId xmlns:a16="http://schemas.microsoft.com/office/drawing/2014/main" id="{2DAC9C15-2C58-57B2-45C5-79C8EE9AEB2C}"/>
              </a:ext>
            </a:extLst>
          </p:cNvPr>
          <p:cNvGrpSpPr/>
          <p:nvPr/>
        </p:nvGrpSpPr>
        <p:grpSpPr>
          <a:xfrm>
            <a:off x="7772400" y="2057400"/>
            <a:ext cx="3733800" cy="3733800"/>
            <a:chOff x="1845" y="1244054"/>
            <a:chExt cx="2445841" cy="2445841"/>
          </a:xfrm>
        </p:grpSpPr>
        <p:sp>
          <p:nvSpPr>
            <p:cNvPr id="11" name="Oval 10">
              <a:extLst>
                <a:ext uri="{FF2B5EF4-FFF2-40B4-BE49-F238E27FC236}">
                  <a16:creationId xmlns:a16="http://schemas.microsoft.com/office/drawing/2014/main" id="{0E12952B-DB89-25BA-B997-009F9221D128}"/>
                </a:ext>
              </a:extLst>
            </p:cNvPr>
            <p:cNvSpPr/>
            <p:nvPr/>
          </p:nvSpPr>
          <p:spPr>
            <a:xfrm>
              <a:off x="1845" y="1244054"/>
              <a:ext cx="2445841" cy="2445841"/>
            </a:xfrm>
            <a:prstGeom prst="ellipse">
              <a:avLst/>
            </a:prstGeom>
            <a:solidFill>
              <a:srgbClr val="0070C0"/>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txBody>
            <a:bodyPr/>
            <a:lstStyle/>
            <a:p>
              <a:endParaRPr lang="en-US"/>
            </a:p>
          </p:txBody>
        </p:sp>
        <p:sp>
          <p:nvSpPr>
            <p:cNvPr id="12" name="Oval 4">
              <a:extLst>
                <a:ext uri="{FF2B5EF4-FFF2-40B4-BE49-F238E27FC236}">
                  <a16:creationId xmlns:a16="http://schemas.microsoft.com/office/drawing/2014/main" id="{AE61773C-3FDD-4BE7-0450-7A5EFB4BA792}"/>
                </a:ext>
              </a:extLst>
            </p:cNvPr>
            <p:cNvSpPr txBox="1"/>
            <p:nvPr/>
          </p:nvSpPr>
          <p:spPr>
            <a:xfrm>
              <a:off x="360030" y="1602239"/>
              <a:ext cx="1729471" cy="172947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r>
                <a:rPr lang="en-US" sz="4800" kern="1200" dirty="0" err="1">
                  <a:latin typeface="Open Sans" panose="020B0606030504020204" pitchFamily="34" charset="0"/>
                  <a:ea typeface="Open Sans" panose="020B0606030504020204" pitchFamily="34" charset="0"/>
                  <a:cs typeface="Open Sans" panose="020B0606030504020204" pitchFamily="34" charset="0"/>
                </a:rPr>
                <a:t>eModule</a:t>
              </a:r>
              <a:endParaRPr lang="en-US" sz="4800" kern="1200" dirty="0">
                <a:latin typeface="Open Sans" panose="020B0606030504020204" pitchFamily="34" charset="0"/>
                <a:ea typeface="Open Sans" panose="020B0606030504020204" pitchFamily="34" charset="0"/>
                <a:cs typeface="Open Sans" panose="020B0606030504020204" pitchFamily="34" charset="0"/>
              </a:endParaRPr>
            </a:p>
          </p:txBody>
        </p:sp>
      </p:grpSp>
    </p:spTree>
    <p:extLst>
      <p:ext uri="{BB962C8B-B14F-4D97-AF65-F5344CB8AC3E}">
        <p14:creationId xmlns:p14="http://schemas.microsoft.com/office/powerpoint/2010/main" val="12691605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CAD8D-EA42-F416-293F-762CCF2106EA}"/>
              </a:ext>
            </a:extLst>
          </p:cNvPr>
          <p:cNvSpPr>
            <a:spLocks noGrp="1"/>
          </p:cNvSpPr>
          <p:nvPr>
            <p:ph type="title"/>
          </p:nvPr>
        </p:nvSpPr>
        <p:spPr/>
        <p:txBody>
          <a:bodyPr/>
          <a:lstStyle/>
          <a:p>
            <a:r>
              <a:rPr lang="en-US" dirty="0" err="1"/>
              <a:t>eClass</a:t>
            </a:r>
            <a:endParaRPr lang="en-US" dirty="0"/>
          </a:p>
        </p:txBody>
      </p:sp>
      <p:sp>
        <p:nvSpPr>
          <p:cNvPr id="3" name="Content Placeholder 2">
            <a:extLst>
              <a:ext uri="{FF2B5EF4-FFF2-40B4-BE49-F238E27FC236}">
                <a16:creationId xmlns:a16="http://schemas.microsoft.com/office/drawing/2014/main" id="{A6F3661F-BE66-5F3D-51B4-57A4F813DAE3}"/>
              </a:ext>
            </a:extLst>
          </p:cNvPr>
          <p:cNvSpPr>
            <a:spLocks noGrp="1"/>
          </p:cNvSpPr>
          <p:nvPr>
            <p:ph idx="1"/>
          </p:nvPr>
        </p:nvSpPr>
        <p:spPr>
          <a:xfrm>
            <a:off x="609600" y="1828800"/>
            <a:ext cx="6781800" cy="4419600"/>
          </a:xfrm>
        </p:spPr>
        <p:txBody>
          <a:bodyPr>
            <a:normAutofit/>
          </a:bodyPr>
          <a:lstStyle/>
          <a:p>
            <a:pPr marL="0" indent="0">
              <a:buNone/>
            </a:pPr>
            <a:r>
              <a:rPr lang="en-US" sz="3200" dirty="0"/>
              <a:t>An </a:t>
            </a:r>
            <a:r>
              <a:rPr lang="en-US" sz="3200" dirty="0" err="1"/>
              <a:t>eClass</a:t>
            </a:r>
            <a:r>
              <a:rPr lang="en-US" sz="3200" dirty="0"/>
              <a:t> contains the actions for what you need to do with the content, information, data, and other subject matter elements acquired in the </a:t>
            </a:r>
            <a:r>
              <a:rPr lang="en-US" sz="3200" dirty="0" err="1"/>
              <a:t>eModule</a:t>
            </a:r>
            <a:r>
              <a:rPr lang="en-US" sz="3200" dirty="0"/>
              <a:t>. </a:t>
            </a:r>
          </a:p>
          <a:p>
            <a:endParaRPr lang="en-US" sz="3200" dirty="0"/>
          </a:p>
        </p:txBody>
      </p:sp>
      <p:sp>
        <p:nvSpPr>
          <p:cNvPr id="4" name="Date Placeholder 3">
            <a:extLst>
              <a:ext uri="{FF2B5EF4-FFF2-40B4-BE49-F238E27FC236}">
                <a16:creationId xmlns:a16="http://schemas.microsoft.com/office/drawing/2014/main" id="{D0ABB8B5-7C8A-42A8-08D4-97AAD7A15E37}"/>
              </a:ext>
            </a:extLst>
          </p:cNvPr>
          <p:cNvSpPr>
            <a:spLocks noGrp="1"/>
          </p:cNvSpPr>
          <p:nvPr>
            <p:ph type="dt" sz="half" idx="10"/>
          </p:nvPr>
        </p:nvSpPr>
        <p:spPr/>
        <p:txBody>
          <a:bodyPr/>
          <a:lstStyle/>
          <a:p>
            <a:fld id="{2DC86028-9B0B-4CCB-85E7-A15C7D02CB98}" type="datetime1">
              <a:rPr lang="en-US" smtClean="0"/>
              <a:t>9/11/2023</a:t>
            </a:fld>
            <a:endParaRPr lang="en-US"/>
          </a:p>
        </p:txBody>
      </p:sp>
      <p:sp>
        <p:nvSpPr>
          <p:cNvPr id="5" name="Footer Placeholder 4">
            <a:extLst>
              <a:ext uri="{FF2B5EF4-FFF2-40B4-BE49-F238E27FC236}">
                <a16:creationId xmlns:a16="http://schemas.microsoft.com/office/drawing/2014/main" id="{92CAA4E8-7498-D4B1-8701-E0AAB21BCED7}"/>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7D3BC9F4-EAAC-3D23-A0EB-61EA63B1B248}"/>
              </a:ext>
            </a:extLst>
          </p:cNvPr>
          <p:cNvSpPr>
            <a:spLocks noGrp="1"/>
          </p:cNvSpPr>
          <p:nvPr>
            <p:ph type="sldNum" sz="quarter" idx="12"/>
          </p:nvPr>
        </p:nvSpPr>
        <p:spPr/>
        <p:txBody>
          <a:bodyPr/>
          <a:lstStyle/>
          <a:p>
            <a:fld id="{4C802FFF-FF7E-41D4-93FE-7ED82BE4B0B9}" type="slidenum">
              <a:rPr lang="en-US" smtClean="0"/>
              <a:pPr/>
              <a:t>5</a:t>
            </a:fld>
            <a:endParaRPr lang="en-US"/>
          </a:p>
        </p:txBody>
      </p:sp>
      <p:grpSp>
        <p:nvGrpSpPr>
          <p:cNvPr id="10" name="Group 9">
            <a:extLst>
              <a:ext uri="{FF2B5EF4-FFF2-40B4-BE49-F238E27FC236}">
                <a16:creationId xmlns:a16="http://schemas.microsoft.com/office/drawing/2014/main" id="{2DAC9C15-2C58-57B2-45C5-79C8EE9AEB2C}"/>
              </a:ext>
            </a:extLst>
          </p:cNvPr>
          <p:cNvGrpSpPr/>
          <p:nvPr/>
        </p:nvGrpSpPr>
        <p:grpSpPr>
          <a:xfrm>
            <a:off x="7772400" y="2057400"/>
            <a:ext cx="3733800" cy="3733800"/>
            <a:chOff x="1845" y="1244054"/>
            <a:chExt cx="2445841" cy="2445841"/>
          </a:xfrm>
        </p:grpSpPr>
        <p:sp>
          <p:nvSpPr>
            <p:cNvPr id="11" name="Oval 10">
              <a:extLst>
                <a:ext uri="{FF2B5EF4-FFF2-40B4-BE49-F238E27FC236}">
                  <a16:creationId xmlns:a16="http://schemas.microsoft.com/office/drawing/2014/main" id="{0E12952B-DB89-25BA-B997-009F9221D128}"/>
                </a:ext>
              </a:extLst>
            </p:cNvPr>
            <p:cNvSpPr/>
            <p:nvPr/>
          </p:nvSpPr>
          <p:spPr>
            <a:xfrm>
              <a:off x="1845" y="1244054"/>
              <a:ext cx="2445841" cy="2445841"/>
            </a:xfrm>
            <a:prstGeom prst="ellipse">
              <a:avLst/>
            </a:prstGeom>
            <a:solidFill>
              <a:srgbClr val="0070C0"/>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txBody>
            <a:bodyPr/>
            <a:lstStyle/>
            <a:p>
              <a:endParaRPr lang="en-US"/>
            </a:p>
          </p:txBody>
        </p:sp>
        <p:sp>
          <p:nvSpPr>
            <p:cNvPr id="12" name="Oval 4">
              <a:extLst>
                <a:ext uri="{FF2B5EF4-FFF2-40B4-BE49-F238E27FC236}">
                  <a16:creationId xmlns:a16="http://schemas.microsoft.com/office/drawing/2014/main" id="{AE61773C-3FDD-4BE7-0450-7A5EFB4BA792}"/>
                </a:ext>
              </a:extLst>
            </p:cNvPr>
            <p:cNvSpPr txBox="1"/>
            <p:nvPr/>
          </p:nvSpPr>
          <p:spPr>
            <a:xfrm>
              <a:off x="360030" y="1602239"/>
              <a:ext cx="1729471" cy="172947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r>
                <a:rPr lang="en-US" sz="4800" kern="1200" dirty="0" err="1">
                  <a:latin typeface="Open Sans" panose="020B0606030504020204" pitchFamily="34" charset="0"/>
                  <a:ea typeface="Open Sans" panose="020B0606030504020204" pitchFamily="34" charset="0"/>
                  <a:cs typeface="Open Sans" panose="020B0606030504020204" pitchFamily="34" charset="0"/>
                </a:rPr>
                <a:t>eClass</a:t>
              </a:r>
              <a:endParaRPr lang="en-US" sz="4800" kern="1200" dirty="0">
                <a:latin typeface="Open Sans" panose="020B0606030504020204" pitchFamily="34" charset="0"/>
                <a:ea typeface="Open Sans" panose="020B0606030504020204" pitchFamily="34" charset="0"/>
                <a:cs typeface="Open Sans" panose="020B0606030504020204" pitchFamily="34" charset="0"/>
              </a:endParaRPr>
            </a:p>
          </p:txBody>
        </p:sp>
      </p:grpSp>
    </p:spTree>
    <p:extLst>
      <p:ext uri="{BB962C8B-B14F-4D97-AF65-F5344CB8AC3E}">
        <p14:creationId xmlns:p14="http://schemas.microsoft.com/office/powerpoint/2010/main" val="29144775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CAD8D-EA42-F416-293F-762CCF2106EA}"/>
              </a:ext>
            </a:extLst>
          </p:cNvPr>
          <p:cNvSpPr>
            <a:spLocks noGrp="1"/>
          </p:cNvSpPr>
          <p:nvPr>
            <p:ph type="title"/>
          </p:nvPr>
        </p:nvSpPr>
        <p:spPr/>
        <p:txBody>
          <a:bodyPr/>
          <a:lstStyle/>
          <a:p>
            <a:r>
              <a:rPr lang="en-US" dirty="0" err="1"/>
              <a:t>eCourse</a:t>
            </a:r>
            <a:endParaRPr lang="en-US" dirty="0"/>
          </a:p>
        </p:txBody>
      </p:sp>
      <p:sp>
        <p:nvSpPr>
          <p:cNvPr id="3" name="Content Placeholder 2">
            <a:extLst>
              <a:ext uri="{FF2B5EF4-FFF2-40B4-BE49-F238E27FC236}">
                <a16:creationId xmlns:a16="http://schemas.microsoft.com/office/drawing/2014/main" id="{A6F3661F-BE66-5F3D-51B4-57A4F813DAE3}"/>
              </a:ext>
            </a:extLst>
          </p:cNvPr>
          <p:cNvSpPr>
            <a:spLocks noGrp="1"/>
          </p:cNvSpPr>
          <p:nvPr>
            <p:ph idx="1"/>
          </p:nvPr>
        </p:nvSpPr>
        <p:spPr>
          <a:xfrm>
            <a:off x="609600" y="1828800"/>
            <a:ext cx="6781800" cy="4419600"/>
          </a:xfrm>
        </p:spPr>
        <p:txBody>
          <a:bodyPr>
            <a:normAutofit/>
          </a:bodyPr>
          <a:lstStyle/>
          <a:p>
            <a:pPr marL="0" indent="0">
              <a:buNone/>
            </a:pPr>
            <a:r>
              <a:rPr lang="en-US" sz="3200" dirty="0"/>
              <a:t>An </a:t>
            </a:r>
            <a:r>
              <a:rPr lang="en-US" sz="3200" dirty="0" err="1"/>
              <a:t>eCourse</a:t>
            </a:r>
            <a:r>
              <a:rPr lang="en-US" sz="3200" dirty="0"/>
              <a:t> is the additive of the </a:t>
            </a:r>
            <a:r>
              <a:rPr lang="en-US" sz="3200" dirty="0" err="1"/>
              <a:t>eModule</a:t>
            </a:r>
            <a:r>
              <a:rPr lang="en-US" sz="3200" dirty="0"/>
              <a:t> </a:t>
            </a:r>
            <a:r>
              <a:rPr lang="en-US" sz="3200" b="1" dirty="0"/>
              <a:t>(acquired knowledge) </a:t>
            </a:r>
            <a:r>
              <a:rPr lang="en-US" sz="3200" dirty="0"/>
              <a:t>and </a:t>
            </a:r>
            <a:r>
              <a:rPr lang="en-US" sz="3200" dirty="0" err="1"/>
              <a:t>eClass</a:t>
            </a:r>
            <a:r>
              <a:rPr lang="en-US" sz="3200" dirty="0"/>
              <a:t> </a:t>
            </a:r>
            <a:r>
              <a:rPr lang="en-US" sz="3200" b="1" dirty="0"/>
              <a:t>(applied actions) </a:t>
            </a:r>
            <a:r>
              <a:rPr lang="en-US" sz="3200" dirty="0"/>
              <a:t>taken to give outputs and results leading to enhanced competency, skill, and performance.</a:t>
            </a:r>
          </a:p>
          <a:p>
            <a:endParaRPr lang="en-US" sz="3200" dirty="0"/>
          </a:p>
          <a:p>
            <a:endParaRPr lang="en-US" sz="3200" dirty="0"/>
          </a:p>
          <a:p>
            <a:endParaRPr lang="en-US" sz="3200" dirty="0"/>
          </a:p>
        </p:txBody>
      </p:sp>
      <p:sp>
        <p:nvSpPr>
          <p:cNvPr id="4" name="Date Placeholder 3">
            <a:extLst>
              <a:ext uri="{FF2B5EF4-FFF2-40B4-BE49-F238E27FC236}">
                <a16:creationId xmlns:a16="http://schemas.microsoft.com/office/drawing/2014/main" id="{D0ABB8B5-7C8A-42A8-08D4-97AAD7A15E37}"/>
              </a:ext>
            </a:extLst>
          </p:cNvPr>
          <p:cNvSpPr>
            <a:spLocks noGrp="1"/>
          </p:cNvSpPr>
          <p:nvPr>
            <p:ph type="dt" sz="half" idx="10"/>
          </p:nvPr>
        </p:nvSpPr>
        <p:spPr/>
        <p:txBody>
          <a:bodyPr/>
          <a:lstStyle/>
          <a:p>
            <a:fld id="{2DC86028-9B0B-4CCB-85E7-A15C7D02CB98}" type="datetime1">
              <a:rPr lang="en-US" smtClean="0"/>
              <a:t>9/11/2023</a:t>
            </a:fld>
            <a:endParaRPr lang="en-US"/>
          </a:p>
        </p:txBody>
      </p:sp>
      <p:sp>
        <p:nvSpPr>
          <p:cNvPr id="5" name="Footer Placeholder 4">
            <a:extLst>
              <a:ext uri="{FF2B5EF4-FFF2-40B4-BE49-F238E27FC236}">
                <a16:creationId xmlns:a16="http://schemas.microsoft.com/office/drawing/2014/main" id="{92CAA4E8-7498-D4B1-8701-E0AAB21BCED7}"/>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7D3BC9F4-EAAC-3D23-A0EB-61EA63B1B248}"/>
              </a:ext>
            </a:extLst>
          </p:cNvPr>
          <p:cNvSpPr>
            <a:spLocks noGrp="1"/>
          </p:cNvSpPr>
          <p:nvPr>
            <p:ph type="sldNum" sz="quarter" idx="12"/>
          </p:nvPr>
        </p:nvSpPr>
        <p:spPr/>
        <p:txBody>
          <a:bodyPr/>
          <a:lstStyle/>
          <a:p>
            <a:fld id="{4C802FFF-FF7E-41D4-93FE-7ED82BE4B0B9}" type="slidenum">
              <a:rPr lang="en-US" smtClean="0"/>
              <a:pPr/>
              <a:t>6</a:t>
            </a:fld>
            <a:endParaRPr lang="en-US"/>
          </a:p>
        </p:txBody>
      </p:sp>
      <p:grpSp>
        <p:nvGrpSpPr>
          <p:cNvPr id="10" name="Group 9">
            <a:extLst>
              <a:ext uri="{FF2B5EF4-FFF2-40B4-BE49-F238E27FC236}">
                <a16:creationId xmlns:a16="http://schemas.microsoft.com/office/drawing/2014/main" id="{2DAC9C15-2C58-57B2-45C5-79C8EE9AEB2C}"/>
              </a:ext>
            </a:extLst>
          </p:cNvPr>
          <p:cNvGrpSpPr/>
          <p:nvPr/>
        </p:nvGrpSpPr>
        <p:grpSpPr>
          <a:xfrm>
            <a:off x="7772400" y="2057400"/>
            <a:ext cx="3733800" cy="3733800"/>
            <a:chOff x="1845" y="1244054"/>
            <a:chExt cx="2445841" cy="2445841"/>
          </a:xfrm>
        </p:grpSpPr>
        <p:sp>
          <p:nvSpPr>
            <p:cNvPr id="11" name="Oval 10">
              <a:extLst>
                <a:ext uri="{FF2B5EF4-FFF2-40B4-BE49-F238E27FC236}">
                  <a16:creationId xmlns:a16="http://schemas.microsoft.com/office/drawing/2014/main" id="{0E12952B-DB89-25BA-B997-009F9221D128}"/>
                </a:ext>
              </a:extLst>
            </p:cNvPr>
            <p:cNvSpPr/>
            <p:nvPr/>
          </p:nvSpPr>
          <p:spPr>
            <a:xfrm>
              <a:off x="1845" y="1244054"/>
              <a:ext cx="2445841" cy="2445841"/>
            </a:xfrm>
            <a:prstGeom prst="ellipse">
              <a:avLst/>
            </a:prstGeom>
            <a:solidFill>
              <a:srgbClr val="0070C0"/>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txBody>
            <a:bodyPr/>
            <a:lstStyle/>
            <a:p>
              <a:endParaRPr lang="en-US"/>
            </a:p>
          </p:txBody>
        </p:sp>
        <p:sp>
          <p:nvSpPr>
            <p:cNvPr id="12" name="Oval 4">
              <a:extLst>
                <a:ext uri="{FF2B5EF4-FFF2-40B4-BE49-F238E27FC236}">
                  <a16:creationId xmlns:a16="http://schemas.microsoft.com/office/drawing/2014/main" id="{AE61773C-3FDD-4BE7-0450-7A5EFB4BA792}"/>
                </a:ext>
              </a:extLst>
            </p:cNvPr>
            <p:cNvSpPr txBox="1"/>
            <p:nvPr/>
          </p:nvSpPr>
          <p:spPr>
            <a:xfrm>
              <a:off x="360030" y="1602239"/>
              <a:ext cx="1729471" cy="172947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r>
                <a:rPr lang="en-US" sz="4800" kern="1200" dirty="0" err="1">
                  <a:latin typeface="Open Sans" panose="020B0606030504020204" pitchFamily="34" charset="0"/>
                  <a:ea typeface="Open Sans" panose="020B0606030504020204" pitchFamily="34" charset="0"/>
                  <a:cs typeface="Open Sans" panose="020B0606030504020204" pitchFamily="34" charset="0"/>
                </a:rPr>
                <a:t>eCourse</a:t>
              </a:r>
              <a:endParaRPr lang="en-US" sz="4800" kern="1200" dirty="0">
                <a:latin typeface="Open Sans" panose="020B0606030504020204" pitchFamily="34" charset="0"/>
                <a:ea typeface="Open Sans" panose="020B0606030504020204" pitchFamily="34" charset="0"/>
                <a:cs typeface="Open Sans" panose="020B0606030504020204" pitchFamily="34" charset="0"/>
              </a:endParaRPr>
            </a:p>
          </p:txBody>
        </p:sp>
      </p:grpSp>
    </p:spTree>
    <p:extLst>
      <p:ext uri="{BB962C8B-B14F-4D97-AF65-F5344CB8AC3E}">
        <p14:creationId xmlns:p14="http://schemas.microsoft.com/office/powerpoint/2010/main" val="1551986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A1BEEE3-42B8-778F-B8C9-44C50279B05E}"/>
              </a:ext>
            </a:extLst>
          </p:cNvPr>
          <p:cNvSpPr/>
          <p:nvPr/>
        </p:nvSpPr>
        <p:spPr>
          <a:xfrm>
            <a:off x="486388" y="2057400"/>
            <a:ext cx="11248412" cy="1749624"/>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eModule</a:t>
            </a:r>
            <a:endPar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3" name="Rectangle 32">
            <a:extLst>
              <a:ext uri="{FF2B5EF4-FFF2-40B4-BE49-F238E27FC236}">
                <a16:creationId xmlns:a16="http://schemas.microsoft.com/office/drawing/2014/main" id="{6E474400-5787-EAB8-B78E-B99FF23F1989}"/>
              </a:ext>
            </a:extLst>
          </p:cNvPr>
          <p:cNvSpPr/>
          <p:nvPr/>
        </p:nvSpPr>
        <p:spPr>
          <a:xfrm>
            <a:off x="486388" y="4038600"/>
            <a:ext cx="11248412" cy="174962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eClass</a:t>
            </a:r>
            <a:endPar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 name="Date Placeholder 1">
            <a:extLst>
              <a:ext uri="{FF2B5EF4-FFF2-40B4-BE49-F238E27FC236}">
                <a16:creationId xmlns:a16="http://schemas.microsoft.com/office/drawing/2014/main" id="{BE12FB55-F954-49A9-66DB-E8AD44E508F8}"/>
              </a:ext>
            </a:extLst>
          </p:cNvPr>
          <p:cNvSpPr>
            <a:spLocks noGrp="1"/>
          </p:cNvSpPr>
          <p:nvPr>
            <p:ph type="dt" sz="half" idx="10"/>
          </p:nvPr>
        </p:nvSpPr>
        <p:spPr/>
        <p:txBody>
          <a:bodyPr/>
          <a:lstStyle/>
          <a:p>
            <a:fld id="{A2E3F665-FF4C-4CAB-B2F9-14117F79FA60}" type="datetime1">
              <a:rPr lang="en-US" smtClean="0"/>
              <a:t>9/11/2023</a:t>
            </a:fld>
            <a:endParaRPr lang="en-US" dirty="0"/>
          </a:p>
        </p:txBody>
      </p:sp>
      <p:sp>
        <p:nvSpPr>
          <p:cNvPr id="3" name="Footer Placeholder 2">
            <a:extLst>
              <a:ext uri="{FF2B5EF4-FFF2-40B4-BE49-F238E27FC236}">
                <a16:creationId xmlns:a16="http://schemas.microsoft.com/office/drawing/2014/main" id="{D2A908C5-2AE9-B85C-B7B1-6E20D9B59CC9}"/>
              </a:ext>
            </a:extLst>
          </p:cNvPr>
          <p:cNvSpPr>
            <a:spLocks noGrp="1"/>
          </p:cNvSpPr>
          <p:nvPr>
            <p:ph type="ftr" sz="quarter" idx="11"/>
          </p:nvPr>
        </p:nvSpPr>
        <p:spPr/>
        <p:txBody>
          <a:bodyPr/>
          <a:lstStyle/>
          <a:p>
            <a:r>
              <a:rPr lang="en-US"/>
              <a:t>© 2015-present Pedageo Media</a:t>
            </a:r>
          </a:p>
        </p:txBody>
      </p:sp>
      <p:sp>
        <p:nvSpPr>
          <p:cNvPr id="4" name="Slide Number Placeholder 3">
            <a:extLst>
              <a:ext uri="{FF2B5EF4-FFF2-40B4-BE49-F238E27FC236}">
                <a16:creationId xmlns:a16="http://schemas.microsoft.com/office/drawing/2014/main" id="{231AF73D-213E-1E83-9DFB-5E308443D172}"/>
              </a:ext>
            </a:extLst>
          </p:cNvPr>
          <p:cNvSpPr>
            <a:spLocks noGrp="1"/>
          </p:cNvSpPr>
          <p:nvPr>
            <p:ph type="sldNum" sz="quarter" idx="12"/>
          </p:nvPr>
        </p:nvSpPr>
        <p:spPr/>
        <p:txBody>
          <a:bodyPr/>
          <a:lstStyle/>
          <a:p>
            <a:fld id="{4C802FFF-FF7E-41D4-93FE-7ED82BE4B0B9}" type="slidenum">
              <a:rPr lang="en-US" smtClean="0"/>
              <a:pPr/>
              <a:t>7</a:t>
            </a:fld>
            <a:endParaRPr lang="en-US"/>
          </a:p>
        </p:txBody>
      </p:sp>
      <p:sp>
        <p:nvSpPr>
          <p:cNvPr id="5" name="Title 4">
            <a:extLst>
              <a:ext uri="{FF2B5EF4-FFF2-40B4-BE49-F238E27FC236}">
                <a16:creationId xmlns:a16="http://schemas.microsoft.com/office/drawing/2014/main" id="{6891949B-8600-F28A-9444-CF50237BED43}"/>
              </a:ext>
            </a:extLst>
          </p:cNvPr>
          <p:cNvSpPr>
            <a:spLocks noGrp="1"/>
          </p:cNvSpPr>
          <p:nvPr>
            <p:ph type="title"/>
          </p:nvPr>
        </p:nvSpPr>
        <p:spPr/>
        <p:txBody>
          <a:bodyPr/>
          <a:lstStyle/>
          <a:p>
            <a:r>
              <a:rPr lang="en-US" dirty="0" err="1"/>
              <a:t>eCourse</a:t>
            </a:r>
            <a:r>
              <a:rPr lang="en-US" dirty="0"/>
              <a:t> delivery sequence</a:t>
            </a:r>
          </a:p>
        </p:txBody>
      </p:sp>
      <p:graphicFrame>
        <p:nvGraphicFramePr>
          <p:cNvPr id="34" name="Content Placeholder 7">
            <a:extLst>
              <a:ext uri="{FF2B5EF4-FFF2-40B4-BE49-F238E27FC236}">
                <a16:creationId xmlns:a16="http://schemas.microsoft.com/office/drawing/2014/main" id="{A060F625-75AC-80F3-DAAB-15AF03B8FB0D}"/>
              </a:ext>
            </a:extLst>
          </p:cNvPr>
          <p:cNvGraphicFramePr>
            <a:graphicFrameLocks/>
          </p:cNvGraphicFramePr>
          <p:nvPr/>
        </p:nvGraphicFramePr>
        <p:xfrm>
          <a:off x="685800" y="2208768"/>
          <a:ext cx="10972800" cy="1447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5" name="Content Placeholder 7">
            <a:extLst>
              <a:ext uri="{FF2B5EF4-FFF2-40B4-BE49-F238E27FC236}">
                <a16:creationId xmlns:a16="http://schemas.microsoft.com/office/drawing/2014/main" id="{810FF0C8-D273-AC58-B3D3-8B08C0AD64FF}"/>
              </a:ext>
            </a:extLst>
          </p:cNvPr>
          <p:cNvGraphicFramePr>
            <a:graphicFrameLocks/>
          </p:cNvGraphicFramePr>
          <p:nvPr/>
        </p:nvGraphicFramePr>
        <p:xfrm>
          <a:off x="685800" y="4267200"/>
          <a:ext cx="10972800" cy="14478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cxnSp>
        <p:nvCxnSpPr>
          <p:cNvPr id="40" name="Straight Arrow Connector 39">
            <a:extLst>
              <a:ext uri="{FF2B5EF4-FFF2-40B4-BE49-F238E27FC236}">
                <a16:creationId xmlns:a16="http://schemas.microsoft.com/office/drawing/2014/main" id="{8FB2227B-DF5B-CCA1-039F-5C0092FDF71C}"/>
              </a:ext>
            </a:extLst>
          </p:cNvPr>
          <p:cNvCxnSpPr>
            <a:cxnSpLocks/>
          </p:cNvCxnSpPr>
          <p:nvPr/>
        </p:nvCxnSpPr>
        <p:spPr>
          <a:xfrm>
            <a:off x="1504952" y="3522029"/>
            <a:ext cx="0" cy="990600"/>
          </a:xfrm>
          <a:prstGeom prst="straightConnector1">
            <a:avLst/>
          </a:prstGeom>
          <a:ln w="25400">
            <a:solidFill>
              <a:schemeClr val="tx1"/>
            </a:solidFill>
            <a:prstDash val="dash"/>
            <a:tailEnd type="stealth"/>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E236B3FA-80E5-7951-4473-31FB57FCC34F}"/>
              </a:ext>
            </a:extLst>
          </p:cNvPr>
          <p:cNvCxnSpPr>
            <a:cxnSpLocks/>
          </p:cNvCxnSpPr>
          <p:nvPr/>
        </p:nvCxnSpPr>
        <p:spPr>
          <a:xfrm>
            <a:off x="3886200" y="3429000"/>
            <a:ext cx="0" cy="1083629"/>
          </a:xfrm>
          <a:prstGeom prst="straightConnector1">
            <a:avLst/>
          </a:prstGeom>
          <a:ln w="25400">
            <a:solidFill>
              <a:schemeClr val="tx1"/>
            </a:solidFill>
            <a:prstDash val="dash"/>
            <a:tailEnd type="stealth"/>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858C00B9-E85B-6C90-2986-DF4999C5BDE8}"/>
              </a:ext>
            </a:extLst>
          </p:cNvPr>
          <p:cNvCxnSpPr>
            <a:cxnSpLocks/>
          </p:cNvCxnSpPr>
          <p:nvPr/>
        </p:nvCxnSpPr>
        <p:spPr>
          <a:xfrm>
            <a:off x="6172200" y="3429000"/>
            <a:ext cx="0" cy="1083629"/>
          </a:xfrm>
          <a:prstGeom prst="straightConnector1">
            <a:avLst/>
          </a:prstGeom>
          <a:ln w="25400">
            <a:solidFill>
              <a:schemeClr val="tx1"/>
            </a:solidFill>
            <a:prstDash val="dash"/>
            <a:tailEnd type="stealth"/>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0A144CBE-4925-2F8A-2DB6-4FC8C87BC22E}"/>
              </a:ext>
            </a:extLst>
          </p:cNvPr>
          <p:cNvCxnSpPr>
            <a:cxnSpLocks/>
          </p:cNvCxnSpPr>
          <p:nvPr/>
        </p:nvCxnSpPr>
        <p:spPr>
          <a:xfrm>
            <a:off x="8534400" y="3429000"/>
            <a:ext cx="0" cy="1083629"/>
          </a:xfrm>
          <a:prstGeom prst="straightConnector1">
            <a:avLst/>
          </a:prstGeom>
          <a:ln w="25400">
            <a:solidFill>
              <a:schemeClr val="tx1"/>
            </a:solidFill>
            <a:prstDash val="dash"/>
            <a:tailEnd type="stealth"/>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784C523B-2D27-9D48-BB5C-572574E0A492}"/>
              </a:ext>
            </a:extLst>
          </p:cNvPr>
          <p:cNvCxnSpPr>
            <a:cxnSpLocks/>
          </p:cNvCxnSpPr>
          <p:nvPr/>
        </p:nvCxnSpPr>
        <p:spPr>
          <a:xfrm>
            <a:off x="10820400" y="3429000"/>
            <a:ext cx="0" cy="1083629"/>
          </a:xfrm>
          <a:prstGeom prst="straightConnector1">
            <a:avLst/>
          </a:prstGeom>
          <a:ln w="25400">
            <a:solidFill>
              <a:schemeClr val="tx1"/>
            </a:solidFill>
            <a:prstDash val="dash"/>
            <a:tailEnd type="stealth"/>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FB42A588-0AF8-028B-5FE2-9549FD537BA8}"/>
              </a:ext>
            </a:extLst>
          </p:cNvPr>
          <p:cNvSpPr txBox="1"/>
          <p:nvPr/>
        </p:nvSpPr>
        <p:spPr>
          <a:xfrm>
            <a:off x="1524001" y="3505200"/>
            <a:ext cx="838198" cy="307777"/>
          </a:xfrm>
          <a:prstGeom prst="rect">
            <a:avLst/>
          </a:prstGeom>
          <a:noFill/>
        </p:spPr>
        <p:txBody>
          <a:bodyPr wrap="square" rtlCol="0">
            <a:spAutoFit/>
          </a:bodyPr>
          <a:lstStyle/>
          <a:p>
            <a:pPr algn="ctr"/>
            <a:r>
              <a:rPr lang="en-US" sz="1400" dirty="0">
                <a:latin typeface="Open Sans" panose="020B0606030504020204" pitchFamily="34" charset="0"/>
                <a:ea typeface="Open Sans" panose="020B0606030504020204" pitchFamily="34" charset="0"/>
                <a:cs typeface="Open Sans" panose="020B0606030504020204" pitchFamily="34" charset="0"/>
              </a:rPr>
              <a:t>15 mins</a:t>
            </a:r>
          </a:p>
        </p:txBody>
      </p:sp>
      <p:sp>
        <p:nvSpPr>
          <p:cNvPr id="51" name="TextBox 50">
            <a:extLst>
              <a:ext uri="{FF2B5EF4-FFF2-40B4-BE49-F238E27FC236}">
                <a16:creationId xmlns:a16="http://schemas.microsoft.com/office/drawing/2014/main" id="{3CA60FA1-7DB4-A666-0448-1739BF233CD1}"/>
              </a:ext>
            </a:extLst>
          </p:cNvPr>
          <p:cNvSpPr txBox="1"/>
          <p:nvPr/>
        </p:nvSpPr>
        <p:spPr>
          <a:xfrm>
            <a:off x="1504952" y="5500521"/>
            <a:ext cx="838198" cy="307777"/>
          </a:xfrm>
          <a:prstGeom prst="rect">
            <a:avLst/>
          </a:prstGeom>
          <a:noFill/>
        </p:spPr>
        <p:txBody>
          <a:bodyPr wrap="square" rtlCol="0">
            <a:spAutoFit/>
          </a:bodyPr>
          <a:lstStyle/>
          <a:p>
            <a:pPr algn="ctr"/>
            <a:r>
              <a:rPr lang="en-US" sz="1400" dirty="0">
                <a:latin typeface="Open Sans" panose="020B0606030504020204" pitchFamily="34" charset="0"/>
                <a:ea typeface="Open Sans" panose="020B0606030504020204" pitchFamily="34" charset="0"/>
                <a:cs typeface="Open Sans" panose="020B0606030504020204" pitchFamily="34" charset="0"/>
              </a:rPr>
              <a:t>15 mins</a:t>
            </a:r>
          </a:p>
        </p:txBody>
      </p:sp>
      <p:sp>
        <p:nvSpPr>
          <p:cNvPr id="52" name="TextBox 51">
            <a:extLst>
              <a:ext uri="{FF2B5EF4-FFF2-40B4-BE49-F238E27FC236}">
                <a16:creationId xmlns:a16="http://schemas.microsoft.com/office/drawing/2014/main" id="{5C8D2C61-CDD8-7A49-463A-D0461F300A47}"/>
              </a:ext>
            </a:extLst>
          </p:cNvPr>
          <p:cNvSpPr txBox="1"/>
          <p:nvPr/>
        </p:nvSpPr>
        <p:spPr>
          <a:xfrm>
            <a:off x="3905248" y="3484190"/>
            <a:ext cx="838198" cy="307777"/>
          </a:xfrm>
          <a:prstGeom prst="rect">
            <a:avLst/>
          </a:prstGeom>
          <a:noFill/>
        </p:spPr>
        <p:txBody>
          <a:bodyPr wrap="square" rtlCol="0">
            <a:spAutoFit/>
          </a:bodyPr>
          <a:lstStyle/>
          <a:p>
            <a:pPr algn="ctr"/>
            <a:r>
              <a:rPr lang="en-US" sz="1400" dirty="0">
                <a:latin typeface="Open Sans" panose="020B0606030504020204" pitchFamily="34" charset="0"/>
                <a:ea typeface="Open Sans" panose="020B0606030504020204" pitchFamily="34" charset="0"/>
                <a:cs typeface="Open Sans" panose="020B0606030504020204" pitchFamily="34" charset="0"/>
              </a:rPr>
              <a:t>35 mins</a:t>
            </a:r>
          </a:p>
        </p:txBody>
      </p:sp>
      <p:sp>
        <p:nvSpPr>
          <p:cNvPr id="53" name="TextBox 52">
            <a:extLst>
              <a:ext uri="{FF2B5EF4-FFF2-40B4-BE49-F238E27FC236}">
                <a16:creationId xmlns:a16="http://schemas.microsoft.com/office/drawing/2014/main" id="{4B464608-C7B3-C3F8-6BE1-89FCEDDCE33F}"/>
              </a:ext>
            </a:extLst>
          </p:cNvPr>
          <p:cNvSpPr txBox="1"/>
          <p:nvPr/>
        </p:nvSpPr>
        <p:spPr>
          <a:xfrm>
            <a:off x="3886199" y="5479511"/>
            <a:ext cx="838198" cy="307777"/>
          </a:xfrm>
          <a:prstGeom prst="rect">
            <a:avLst/>
          </a:prstGeom>
          <a:noFill/>
        </p:spPr>
        <p:txBody>
          <a:bodyPr wrap="square" rtlCol="0">
            <a:spAutoFit/>
          </a:bodyPr>
          <a:lstStyle/>
          <a:p>
            <a:pPr algn="ctr"/>
            <a:r>
              <a:rPr lang="en-US" sz="1400" dirty="0">
                <a:latin typeface="Open Sans" panose="020B0606030504020204" pitchFamily="34" charset="0"/>
                <a:ea typeface="Open Sans" panose="020B0606030504020204" pitchFamily="34" charset="0"/>
                <a:cs typeface="Open Sans" panose="020B0606030504020204" pitchFamily="34" charset="0"/>
              </a:rPr>
              <a:t>90 mins</a:t>
            </a:r>
          </a:p>
        </p:txBody>
      </p:sp>
      <p:sp>
        <p:nvSpPr>
          <p:cNvPr id="54" name="TextBox 53">
            <a:extLst>
              <a:ext uri="{FF2B5EF4-FFF2-40B4-BE49-F238E27FC236}">
                <a16:creationId xmlns:a16="http://schemas.microsoft.com/office/drawing/2014/main" id="{882BC7EA-AB2C-F424-F67A-710AB9612106}"/>
              </a:ext>
            </a:extLst>
          </p:cNvPr>
          <p:cNvSpPr txBox="1"/>
          <p:nvPr/>
        </p:nvSpPr>
        <p:spPr>
          <a:xfrm>
            <a:off x="6206267" y="3484190"/>
            <a:ext cx="838198" cy="307777"/>
          </a:xfrm>
          <a:prstGeom prst="rect">
            <a:avLst/>
          </a:prstGeom>
          <a:noFill/>
        </p:spPr>
        <p:txBody>
          <a:bodyPr wrap="square" rtlCol="0">
            <a:spAutoFit/>
          </a:bodyPr>
          <a:lstStyle/>
          <a:p>
            <a:pPr algn="ctr"/>
            <a:r>
              <a:rPr lang="en-US" sz="1400" dirty="0">
                <a:latin typeface="Open Sans" panose="020B0606030504020204" pitchFamily="34" charset="0"/>
                <a:ea typeface="Open Sans" panose="020B0606030504020204" pitchFamily="34" charset="0"/>
                <a:cs typeface="Open Sans" panose="020B0606030504020204" pitchFamily="34" charset="0"/>
              </a:rPr>
              <a:t>35 mins</a:t>
            </a:r>
          </a:p>
        </p:txBody>
      </p:sp>
      <p:sp>
        <p:nvSpPr>
          <p:cNvPr id="55" name="TextBox 54">
            <a:extLst>
              <a:ext uri="{FF2B5EF4-FFF2-40B4-BE49-F238E27FC236}">
                <a16:creationId xmlns:a16="http://schemas.microsoft.com/office/drawing/2014/main" id="{ECF80378-70C2-740F-9DD1-3BF6E93752F9}"/>
              </a:ext>
            </a:extLst>
          </p:cNvPr>
          <p:cNvSpPr txBox="1"/>
          <p:nvPr/>
        </p:nvSpPr>
        <p:spPr>
          <a:xfrm>
            <a:off x="6187218" y="5479511"/>
            <a:ext cx="838198" cy="307777"/>
          </a:xfrm>
          <a:prstGeom prst="rect">
            <a:avLst/>
          </a:prstGeom>
          <a:noFill/>
        </p:spPr>
        <p:txBody>
          <a:bodyPr wrap="square" rtlCol="0">
            <a:spAutoFit/>
          </a:bodyPr>
          <a:lstStyle/>
          <a:p>
            <a:pPr algn="ctr"/>
            <a:r>
              <a:rPr lang="en-US" sz="1400" dirty="0">
                <a:latin typeface="Open Sans" panose="020B0606030504020204" pitchFamily="34" charset="0"/>
                <a:ea typeface="Open Sans" panose="020B0606030504020204" pitchFamily="34" charset="0"/>
                <a:cs typeface="Open Sans" panose="020B0606030504020204" pitchFamily="34" charset="0"/>
              </a:rPr>
              <a:t>90 mins</a:t>
            </a:r>
          </a:p>
        </p:txBody>
      </p:sp>
      <p:sp>
        <p:nvSpPr>
          <p:cNvPr id="56" name="TextBox 55">
            <a:extLst>
              <a:ext uri="{FF2B5EF4-FFF2-40B4-BE49-F238E27FC236}">
                <a16:creationId xmlns:a16="http://schemas.microsoft.com/office/drawing/2014/main" id="{DE475BB1-8D57-E6E5-12DD-566E81C9A31F}"/>
              </a:ext>
            </a:extLst>
          </p:cNvPr>
          <p:cNvSpPr txBox="1"/>
          <p:nvPr/>
        </p:nvSpPr>
        <p:spPr>
          <a:xfrm>
            <a:off x="8556782" y="3484190"/>
            <a:ext cx="838198" cy="307777"/>
          </a:xfrm>
          <a:prstGeom prst="rect">
            <a:avLst/>
          </a:prstGeom>
          <a:noFill/>
        </p:spPr>
        <p:txBody>
          <a:bodyPr wrap="square" rtlCol="0">
            <a:spAutoFit/>
          </a:bodyPr>
          <a:lstStyle/>
          <a:p>
            <a:pPr algn="ctr"/>
            <a:r>
              <a:rPr lang="en-US" sz="1400" dirty="0">
                <a:latin typeface="Open Sans" panose="020B0606030504020204" pitchFamily="34" charset="0"/>
                <a:ea typeface="Open Sans" panose="020B0606030504020204" pitchFamily="34" charset="0"/>
                <a:cs typeface="Open Sans" panose="020B0606030504020204" pitchFamily="34" charset="0"/>
              </a:rPr>
              <a:t>N mins</a:t>
            </a:r>
          </a:p>
        </p:txBody>
      </p:sp>
      <p:sp>
        <p:nvSpPr>
          <p:cNvPr id="57" name="TextBox 56">
            <a:extLst>
              <a:ext uri="{FF2B5EF4-FFF2-40B4-BE49-F238E27FC236}">
                <a16:creationId xmlns:a16="http://schemas.microsoft.com/office/drawing/2014/main" id="{309D991B-7AE5-32BB-AD6E-AF12505882FC}"/>
              </a:ext>
            </a:extLst>
          </p:cNvPr>
          <p:cNvSpPr txBox="1"/>
          <p:nvPr/>
        </p:nvSpPr>
        <p:spPr>
          <a:xfrm>
            <a:off x="8537733" y="5479511"/>
            <a:ext cx="838198" cy="307777"/>
          </a:xfrm>
          <a:prstGeom prst="rect">
            <a:avLst/>
          </a:prstGeom>
          <a:noFill/>
        </p:spPr>
        <p:txBody>
          <a:bodyPr wrap="square" rtlCol="0">
            <a:spAutoFit/>
          </a:bodyPr>
          <a:lstStyle/>
          <a:p>
            <a:pPr algn="ctr"/>
            <a:r>
              <a:rPr lang="en-US" sz="1400" dirty="0">
                <a:latin typeface="Open Sans" panose="020B0606030504020204" pitchFamily="34" charset="0"/>
                <a:ea typeface="Open Sans" panose="020B0606030504020204" pitchFamily="34" charset="0"/>
                <a:cs typeface="Open Sans" panose="020B0606030504020204" pitchFamily="34" charset="0"/>
              </a:rPr>
              <a:t>N mins</a:t>
            </a:r>
          </a:p>
        </p:txBody>
      </p:sp>
      <p:sp>
        <p:nvSpPr>
          <p:cNvPr id="7" name="TextBox 6">
            <a:extLst>
              <a:ext uri="{FF2B5EF4-FFF2-40B4-BE49-F238E27FC236}">
                <a16:creationId xmlns:a16="http://schemas.microsoft.com/office/drawing/2014/main" id="{66FAB395-D71B-FD4C-6507-0B2126C84FD1}"/>
              </a:ext>
            </a:extLst>
          </p:cNvPr>
          <p:cNvSpPr txBox="1"/>
          <p:nvPr/>
        </p:nvSpPr>
        <p:spPr>
          <a:xfrm>
            <a:off x="10820402" y="3484190"/>
            <a:ext cx="838198" cy="307777"/>
          </a:xfrm>
          <a:prstGeom prst="rect">
            <a:avLst/>
          </a:prstGeom>
          <a:noFill/>
        </p:spPr>
        <p:txBody>
          <a:bodyPr wrap="square" rtlCol="0">
            <a:spAutoFit/>
          </a:bodyPr>
          <a:lstStyle/>
          <a:p>
            <a:pPr algn="ctr"/>
            <a:r>
              <a:rPr lang="en-US" sz="1400" dirty="0">
                <a:latin typeface="Open Sans" panose="020B0606030504020204" pitchFamily="34" charset="0"/>
                <a:ea typeface="Open Sans" panose="020B0606030504020204" pitchFamily="34" charset="0"/>
                <a:cs typeface="Open Sans" panose="020B0606030504020204" pitchFamily="34" charset="0"/>
              </a:rPr>
              <a:t>30 mins</a:t>
            </a:r>
          </a:p>
        </p:txBody>
      </p:sp>
      <p:sp>
        <p:nvSpPr>
          <p:cNvPr id="8" name="TextBox 7">
            <a:extLst>
              <a:ext uri="{FF2B5EF4-FFF2-40B4-BE49-F238E27FC236}">
                <a16:creationId xmlns:a16="http://schemas.microsoft.com/office/drawing/2014/main" id="{F3CD6789-E89D-E1A5-D286-93C11080A50A}"/>
              </a:ext>
            </a:extLst>
          </p:cNvPr>
          <p:cNvSpPr txBox="1"/>
          <p:nvPr/>
        </p:nvSpPr>
        <p:spPr>
          <a:xfrm>
            <a:off x="10801353" y="5479511"/>
            <a:ext cx="838198" cy="307777"/>
          </a:xfrm>
          <a:prstGeom prst="rect">
            <a:avLst/>
          </a:prstGeom>
          <a:noFill/>
        </p:spPr>
        <p:txBody>
          <a:bodyPr wrap="square" rtlCol="0">
            <a:spAutoFit/>
          </a:bodyPr>
          <a:lstStyle/>
          <a:p>
            <a:pPr algn="ctr"/>
            <a:r>
              <a:rPr lang="en-US" sz="1400" dirty="0">
                <a:latin typeface="Open Sans" panose="020B0606030504020204" pitchFamily="34" charset="0"/>
                <a:ea typeface="Open Sans" panose="020B0606030504020204" pitchFamily="34" charset="0"/>
                <a:cs typeface="Open Sans" panose="020B0606030504020204" pitchFamily="34" charset="0"/>
              </a:rPr>
              <a:t>45 mins</a:t>
            </a:r>
          </a:p>
        </p:txBody>
      </p:sp>
      <p:sp>
        <p:nvSpPr>
          <p:cNvPr id="14" name="TextBox 13">
            <a:extLst>
              <a:ext uri="{FF2B5EF4-FFF2-40B4-BE49-F238E27FC236}">
                <a16:creationId xmlns:a16="http://schemas.microsoft.com/office/drawing/2014/main" id="{873A7311-F855-AAA1-B7DB-5617AD95138C}"/>
              </a:ext>
            </a:extLst>
          </p:cNvPr>
          <p:cNvSpPr txBox="1"/>
          <p:nvPr/>
        </p:nvSpPr>
        <p:spPr>
          <a:xfrm>
            <a:off x="667564" y="3524600"/>
            <a:ext cx="838198" cy="307777"/>
          </a:xfrm>
          <a:prstGeom prst="rect">
            <a:avLst/>
          </a:prstGeom>
          <a:noFill/>
        </p:spPr>
        <p:txBody>
          <a:bodyPr wrap="square" rtlCol="0">
            <a:spAutoFit/>
          </a:bodyPr>
          <a:lstStyle/>
          <a:p>
            <a:pPr algn="ctr"/>
            <a:r>
              <a:rPr lang="en-US" sz="1400" b="1" dirty="0">
                <a:latin typeface="Open Sans" panose="020B0606030504020204" pitchFamily="34" charset="0"/>
                <a:ea typeface="Open Sans" panose="020B0606030504020204" pitchFamily="34" charset="0"/>
                <a:cs typeface="Open Sans" panose="020B0606030504020204" pitchFamily="34" charset="0"/>
              </a:rPr>
              <a:t>Day 1</a:t>
            </a:r>
          </a:p>
        </p:txBody>
      </p:sp>
      <p:sp>
        <p:nvSpPr>
          <p:cNvPr id="15" name="TextBox 14">
            <a:extLst>
              <a:ext uri="{FF2B5EF4-FFF2-40B4-BE49-F238E27FC236}">
                <a16:creationId xmlns:a16="http://schemas.microsoft.com/office/drawing/2014/main" id="{78D0B083-F616-AC58-D261-E8BAE7133D53}"/>
              </a:ext>
            </a:extLst>
          </p:cNvPr>
          <p:cNvSpPr txBox="1"/>
          <p:nvPr/>
        </p:nvSpPr>
        <p:spPr>
          <a:xfrm>
            <a:off x="666754" y="5490484"/>
            <a:ext cx="838198" cy="307777"/>
          </a:xfrm>
          <a:prstGeom prst="rect">
            <a:avLst/>
          </a:prstGeom>
          <a:noFill/>
        </p:spPr>
        <p:txBody>
          <a:bodyPr wrap="square" rtlCol="0">
            <a:spAutoFit/>
          </a:bodyPr>
          <a:lstStyle/>
          <a:p>
            <a:pPr algn="ctr"/>
            <a:r>
              <a:rPr lang="en-US" sz="1400" b="1" dirty="0">
                <a:latin typeface="Open Sans" panose="020B0606030504020204" pitchFamily="34" charset="0"/>
                <a:ea typeface="Open Sans" panose="020B0606030504020204" pitchFamily="34" charset="0"/>
                <a:cs typeface="Open Sans" panose="020B0606030504020204" pitchFamily="34" charset="0"/>
              </a:rPr>
              <a:t>Day 1</a:t>
            </a:r>
          </a:p>
        </p:txBody>
      </p:sp>
      <p:sp>
        <p:nvSpPr>
          <p:cNvPr id="16" name="TextBox 15">
            <a:extLst>
              <a:ext uri="{FF2B5EF4-FFF2-40B4-BE49-F238E27FC236}">
                <a16:creationId xmlns:a16="http://schemas.microsoft.com/office/drawing/2014/main" id="{8B933107-A9F1-A97F-581E-94809DC000EE}"/>
              </a:ext>
            </a:extLst>
          </p:cNvPr>
          <p:cNvSpPr txBox="1"/>
          <p:nvPr/>
        </p:nvSpPr>
        <p:spPr>
          <a:xfrm>
            <a:off x="3025620" y="3502679"/>
            <a:ext cx="838198" cy="307777"/>
          </a:xfrm>
          <a:prstGeom prst="rect">
            <a:avLst/>
          </a:prstGeom>
          <a:noFill/>
        </p:spPr>
        <p:txBody>
          <a:bodyPr wrap="square" rtlCol="0">
            <a:spAutoFit/>
          </a:bodyPr>
          <a:lstStyle/>
          <a:p>
            <a:pPr algn="ctr"/>
            <a:r>
              <a:rPr lang="en-US" sz="1400" b="1" dirty="0">
                <a:latin typeface="Open Sans" panose="020B0606030504020204" pitchFamily="34" charset="0"/>
                <a:ea typeface="Open Sans" panose="020B0606030504020204" pitchFamily="34" charset="0"/>
                <a:cs typeface="Open Sans" panose="020B0606030504020204" pitchFamily="34" charset="0"/>
              </a:rPr>
              <a:t>Day 2</a:t>
            </a:r>
          </a:p>
        </p:txBody>
      </p:sp>
      <p:sp>
        <p:nvSpPr>
          <p:cNvPr id="17" name="TextBox 16">
            <a:extLst>
              <a:ext uri="{FF2B5EF4-FFF2-40B4-BE49-F238E27FC236}">
                <a16:creationId xmlns:a16="http://schemas.microsoft.com/office/drawing/2014/main" id="{AC0ACDA5-F2D0-97E1-98ED-BE592BCC901D}"/>
              </a:ext>
            </a:extLst>
          </p:cNvPr>
          <p:cNvSpPr txBox="1"/>
          <p:nvPr/>
        </p:nvSpPr>
        <p:spPr>
          <a:xfrm>
            <a:off x="3024810" y="5468563"/>
            <a:ext cx="838198" cy="307777"/>
          </a:xfrm>
          <a:prstGeom prst="rect">
            <a:avLst/>
          </a:prstGeom>
          <a:noFill/>
        </p:spPr>
        <p:txBody>
          <a:bodyPr wrap="square" rtlCol="0">
            <a:spAutoFit/>
          </a:bodyPr>
          <a:lstStyle/>
          <a:p>
            <a:pPr algn="ctr"/>
            <a:r>
              <a:rPr lang="en-US" sz="1400" b="1" dirty="0">
                <a:latin typeface="Open Sans" panose="020B0606030504020204" pitchFamily="34" charset="0"/>
                <a:ea typeface="Open Sans" panose="020B0606030504020204" pitchFamily="34" charset="0"/>
                <a:cs typeface="Open Sans" panose="020B0606030504020204" pitchFamily="34" charset="0"/>
              </a:rPr>
              <a:t>Day 3</a:t>
            </a:r>
          </a:p>
        </p:txBody>
      </p:sp>
      <p:sp>
        <p:nvSpPr>
          <p:cNvPr id="18" name="TextBox 17">
            <a:extLst>
              <a:ext uri="{FF2B5EF4-FFF2-40B4-BE49-F238E27FC236}">
                <a16:creationId xmlns:a16="http://schemas.microsoft.com/office/drawing/2014/main" id="{0037FC4C-979C-E4E9-D021-EE21F1596AE7}"/>
              </a:ext>
            </a:extLst>
          </p:cNvPr>
          <p:cNvSpPr txBox="1"/>
          <p:nvPr/>
        </p:nvSpPr>
        <p:spPr>
          <a:xfrm>
            <a:off x="5316564" y="3499247"/>
            <a:ext cx="838198" cy="307777"/>
          </a:xfrm>
          <a:prstGeom prst="rect">
            <a:avLst/>
          </a:prstGeom>
          <a:noFill/>
        </p:spPr>
        <p:txBody>
          <a:bodyPr wrap="square" rtlCol="0">
            <a:spAutoFit/>
          </a:bodyPr>
          <a:lstStyle/>
          <a:p>
            <a:pPr algn="ctr"/>
            <a:r>
              <a:rPr lang="en-US" sz="1400" b="1" dirty="0">
                <a:latin typeface="Open Sans" panose="020B0606030504020204" pitchFamily="34" charset="0"/>
                <a:ea typeface="Open Sans" panose="020B0606030504020204" pitchFamily="34" charset="0"/>
                <a:cs typeface="Open Sans" panose="020B0606030504020204" pitchFamily="34" charset="0"/>
              </a:rPr>
              <a:t>Day 4</a:t>
            </a:r>
          </a:p>
        </p:txBody>
      </p:sp>
      <p:sp>
        <p:nvSpPr>
          <p:cNvPr id="19" name="TextBox 18">
            <a:extLst>
              <a:ext uri="{FF2B5EF4-FFF2-40B4-BE49-F238E27FC236}">
                <a16:creationId xmlns:a16="http://schemas.microsoft.com/office/drawing/2014/main" id="{8B7C8719-2BD0-A238-C646-D69226F05D3B}"/>
              </a:ext>
            </a:extLst>
          </p:cNvPr>
          <p:cNvSpPr txBox="1"/>
          <p:nvPr/>
        </p:nvSpPr>
        <p:spPr>
          <a:xfrm>
            <a:off x="5314954" y="5490146"/>
            <a:ext cx="838198" cy="307777"/>
          </a:xfrm>
          <a:prstGeom prst="rect">
            <a:avLst/>
          </a:prstGeom>
          <a:noFill/>
        </p:spPr>
        <p:txBody>
          <a:bodyPr wrap="square" rtlCol="0">
            <a:spAutoFit/>
          </a:bodyPr>
          <a:lstStyle/>
          <a:p>
            <a:pPr algn="ctr"/>
            <a:r>
              <a:rPr lang="en-US" sz="1400" b="1" dirty="0">
                <a:latin typeface="Open Sans" panose="020B0606030504020204" pitchFamily="34" charset="0"/>
                <a:ea typeface="Open Sans" panose="020B0606030504020204" pitchFamily="34" charset="0"/>
                <a:cs typeface="Open Sans" panose="020B0606030504020204" pitchFamily="34" charset="0"/>
              </a:rPr>
              <a:t>Day 5</a:t>
            </a:r>
          </a:p>
        </p:txBody>
      </p:sp>
      <p:sp>
        <p:nvSpPr>
          <p:cNvPr id="20" name="TextBox 19">
            <a:extLst>
              <a:ext uri="{FF2B5EF4-FFF2-40B4-BE49-F238E27FC236}">
                <a16:creationId xmlns:a16="http://schemas.microsoft.com/office/drawing/2014/main" id="{CD0066F0-6D25-0E32-9614-4F184672E9BF}"/>
              </a:ext>
            </a:extLst>
          </p:cNvPr>
          <p:cNvSpPr txBox="1"/>
          <p:nvPr/>
        </p:nvSpPr>
        <p:spPr>
          <a:xfrm>
            <a:off x="7680486" y="3490221"/>
            <a:ext cx="838198" cy="307777"/>
          </a:xfrm>
          <a:prstGeom prst="rect">
            <a:avLst/>
          </a:prstGeom>
          <a:noFill/>
        </p:spPr>
        <p:txBody>
          <a:bodyPr wrap="square" rtlCol="0">
            <a:spAutoFit/>
          </a:bodyPr>
          <a:lstStyle/>
          <a:p>
            <a:pPr algn="ctr"/>
            <a:r>
              <a:rPr lang="en-US" sz="1400" b="1" dirty="0">
                <a:latin typeface="Open Sans" panose="020B0606030504020204" pitchFamily="34" charset="0"/>
                <a:ea typeface="Open Sans" panose="020B0606030504020204" pitchFamily="34" charset="0"/>
                <a:cs typeface="Open Sans" panose="020B0606030504020204" pitchFamily="34" charset="0"/>
              </a:rPr>
              <a:t>Day N</a:t>
            </a:r>
          </a:p>
        </p:txBody>
      </p:sp>
      <p:sp>
        <p:nvSpPr>
          <p:cNvPr id="21" name="TextBox 20">
            <a:extLst>
              <a:ext uri="{FF2B5EF4-FFF2-40B4-BE49-F238E27FC236}">
                <a16:creationId xmlns:a16="http://schemas.microsoft.com/office/drawing/2014/main" id="{49EDD2C9-A33F-1272-E94F-F064284928D1}"/>
              </a:ext>
            </a:extLst>
          </p:cNvPr>
          <p:cNvSpPr txBox="1"/>
          <p:nvPr/>
        </p:nvSpPr>
        <p:spPr>
          <a:xfrm>
            <a:off x="7678876" y="5481120"/>
            <a:ext cx="838198" cy="307777"/>
          </a:xfrm>
          <a:prstGeom prst="rect">
            <a:avLst/>
          </a:prstGeom>
          <a:noFill/>
        </p:spPr>
        <p:txBody>
          <a:bodyPr wrap="square" rtlCol="0">
            <a:spAutoFit/>
          </a:bodyPr>
          <a:lstStyle/>
          <a:p>
            <a:pPr algn="ctr"/>
            <a:r>
              <a:rPr lang="en-US" sz="1400" b="1" dirty="0">
                <a:latin typeface="Open Sans" panose="020B0606030504020204" pitchFamily="34" charset="0"/>
                <a:ea typeface="Open Sans" panose="020B0606030504020204" pitchFamily="34" charset="0"/>
                <a:cs typeface="Open Sans" panose="020B0606030504020204" pitchFamily="34" charset="0"/>
              </a:rPr>
              <a:t>Day N</a:t>
            </a:r>
          </a:p>
        </p:txBody>
      </p:sp>
      <p:sp>
        <p:nvSpPr>
          <p:cNvPr id="22" name="TextBox 21">
            <a:extLst>
              <a:ext uri="{FF2B5EF4-FFF2-40B4-BE49-F238E27FC236}">
                <a16:creationId xmlns:a16="http://schemas.microsoft.com/office/drawing/2014/main" id="{AD44D458-F4FF-2197-EDB3-4F7D1B31CF32}"/>
              </a:ext>
            </a:extLst>
          </p:cNvPr>
          <p:cNvSpPr txBox="1"/>
          <p:nvPr/>
        </p:nvSpPr>
        <p:spPr>
          <a:xfrm>
            <a:off x="9829801" y="3491778"/>
            <a:ext cx="984533" cy="307777"/>
          </a:xfrm>
          <a:prstGeom prst="rect">
            <a:avLst/>
          </a:prstGeom>
          <a:noFill/>
        </p:spPr>
        <p:txBody>
          <a:bodyPr wrap="square" rtlCol="0">
            <a:spAutoFit/>
          </a:bodyPr>
          <a:lstStyle/>
          <a:p>
            <a:pPr algn="ctr"/>
            <a:r>
              <a:rPr lang="en-US" sz="1400" b="1" dirty="0">
                <a:latin typeface="Open Sans" panose="020B0606030504020204" pitchFamily="34" charset="0"/>
                <a:ea typeface="Open Sans" panose="020B0606030504020204" pitchFamily="34" charset="0"/>
                <a:cs typeface="Open Sans" panose="020B0606030504020204" pitchFamily="34" charset="0"/>
              </a:rPr>
              <a:t>Last Day</a:t>
            </a:r>
          </a:p>
        </p:txBody>
      </p:sp>
      <p:sp>
        <p:nvSpPr>
          <p:cNvPr id="24" name="TextBox 23">
            <a:extLst>
              <a:ext uri="{FF2B5EF4-FFF2-40B4-BE49-F238E27FC236}">
                <a16:creationId xmlns:a16="http://schemas.microsoft.com/office/drawing/2014/main" id="{31103704-82B4-85C5-EAB7-9D62047D144B}"/>
              </a:ext>
            </a:extLst>
          </p:cNvPr>
          <p:cNvSpPr txBox="1"/>
          <p:nvPr/>
        </p:nvSpPr>
        <p:spPr>
          <a:xfrm>
            <a:off x="9836698" y="5487862"/>
            <a:ext cx="984533" cy="307777"/>
          </a:xfrm>
          <a:prstGeom prst="rect">
            <a:avLst/>
          </a:prstGeom>
          <a:noFill/>
        </p:spPr>
        <p:txBody>
          <a:bodyPr wrap="square" rtlCol="0">
            <a:spAutoFit/>
          </a:bodyPr>
          <a:lstStyle/>
          <a:p>
            <a:pPr algn="ctr"/>
            <a:r>
              <a:rPr lang="en-US" sz="1400" b="1" dirty="0">
                <a:latin typeface="Open Sans" panose="020B0606030504020204" pitchFamily="34" charset="0"/>
                <a:ea typeface="Open Sans" panose="020B0606030504020204" pitchFamily="34" charset="0"/>
                <a:cs typeface="Open Sans" panose="020B0606030504020204" pitchFamily="34" charset="0"/>
              </a:rPr>
              <a:t>Last Day</a:t>
            </a:r>
          </a:p>
        </p:txBody>
      </p:sp>
    </p:spTree>
    <p:extLst>
      <p:ext uri="{BB962C8B-B14F-4D97-AF65-F5344CB8AC3E}">
        <p14:creationId xmlns:p14="http://schemas.microsoft.com/office/powerpoint/2010/main" val="1688658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500"/>
                                  </p:stCondLst>
                                  <p:childTnLst>
                                    <p:set>
                                      <p:cBhvr>
                                        <p:cTn id="9" dur="1" fill="hold">
                                          <p:stCondLst>
                                            <p:cond delay="0"/>
                                          </p:stCondLst>
                                        </p:cTn>
                                        <p:tgtEl>
                                          <p:spTgt spid="33"/>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fade">
                                      <p:cBhvr>
                                        <p:cTn id="14" dur="500"/>
                                        <p:tgtEl>
                                          <p:spTgt spid="34"/>
                                        </p:tgtEl>
                                      </p:cBhvr>
                                    </p:animEffect>
                                  </p:childTnLst>
                                </p:cTn>
                              </p:par>
                            </p:childTnLst>
                          </p:cTn>
                        </p:par>
                        <p:par>
                          <p:cTn id="15" fill="hold">
                            <p:stCondLst>
                              <p:cond delay="500"/>
                            </p:stCondLst>
                            <p:childTnLst>
                              <p:par>
                                <p:cTn id="16" presetID="10" presetClass="entr" presetSubtype="0" fill="hold" grpId="0" nodeType="after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fade">
                                      <p:cBhvr>
                                        <p:cTn id="18" dur="500"/>
                                        <p:tgtEl>
                                          <p:spTgt spid="3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1"/>
                                        </p:tgtEl>
                                        <p:attrNameLst>
                                          <p:attrName>style.visibility</p:attrName>
                                        </p:attrNameLst>
                                      </p:cBhvr>
                                      <p:to>
                                        <p:strVal val="visible"/>
                                      </p:to>
                                    </p:set>
                                    <p:animEffect transition="in" filter="fade">
                                      <p:cBhvr>
                                        <p:cTn id="26" dur="500"/>
                                        <p:tgtEl>
                                          <p:spTgt spid="5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fade">
                                      <p:cBhvr>
                                        <p:cTn id="32" dur="500"/>
                                        <p:tgtEl>
                                          <p:spTgt spid="50"/>
                                        </p:tgtEl>
                                      </p:cBhvr>
                                    </p:animEffect>
                                  </p:childTnLst>
                                </p:cTn>
                              </p:par>
                              <p:par>
                                <p:cTn id="33" presetID="10" presetClass="entr" presetSubtype="0" fill="hold" nodeType="withEffect">
                                  <p:stCondLst>
                                    <p:cond delay="0"/>
                                  </p:stCondLst>
                                  <p:childTnLst>
                                    <p:set>
                                      <p:cBhvr>
                                        <p:cTn id="34" dur="1" fill="hold">
                                          <p:stCondLst>
                                            <p:cond delay="0"/>
                                          </p:stCondLst>
                                        </p:cTn>
                                        <p:tgtEl>
                                          <p:spTgt spid="40"/>
                                        </p:tgtEl>
                                        <p:attrNameLst>
                                          <p:attrName>style.visibility</p:attrName>
                                        </p:attrNameLst>
                                      </p:cBhvr>
                                      <p:to>
                                        <p:strVal val="visible"/>
                                      </p:to>
                                    </p:set>
                                    <p:animEffect transition="in" filter="fade">
                                      <p:cBhvr>
                                        <p:cTn id="35" dur="500"/>
                                        <p:tgtEl>
                                          <p:spTgt spid="40"/>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500"/>
                                        <p:tgtEl>
                                          <p:spTgt spid="1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fade">
                                      <p:cBhvr>
                                        <p:cTn id="43" dur="500"/>
                                        <p:tgtEl>
                                          <p:spTgt spid="52"/>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45"/>
                                        </p:tgtEl>
                                        <p:attrNameLst>
                                          <p:attrName>style.visibility</p:attrName>
                                        </p:attrNameLst>
                                      </p:cBhvr>
                                      <p:to>
                                        <p:strVal val="visible"/>
                                      </p:to>
                                    </p:set>
                                    <p:animEffect transition="in" filter="fade">
                                      <p:cBhvr>
                                        <p:cTn id="48" dur="500"/>
                                        <p:tgtEl>
                                          <p:spTgt spid="4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500"/>
                                        <p:tgtEl>
                                          <p:spTgt spid="17"/>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53"/>
                                        </p:tgtEl>
                                        <p:attrNameLst>
                                          <p:attrName>style.visibility</p:attrName>
                                        </p:attrNameLst>
                                      </p:cBhvr>
                                      <p:to>
                                        <p:strVal val="visible"/>
                                      </p:to>
                                    </p:set>
                                    <p:animEffect transition="in" filter="fade">
                                      <p:cBhvr>
                                        <p:cTn id="54" dur="500"/>
                                        <p:tgtEl>
                                          <p:spTgt spid="53"/>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500"/>
                                        <p:tgtEl>
                                          <p:spTgt spid="18"/>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54"/>
                                        </p:tgtEl>
                                        <p:attrNameLst>
                                          <p:attrName>style.visibility</p:attrName>
                                        </p:attrNameLst>
                                      </p:cBhvr>
                                      <p:to>
                                        <p:strVal val="visible"/>
                                      </p:to>
                                    </p:set>
                                    <p:animEffect transition="in" filter="fade">
                                      <p:cBhvr>
                                        <p:cTn id="62" dur="500"/>
                                        <p:tgtEl>
                                          <p:spTgt spid="54"/>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47"/>
                                        </p:tgtEl>
                                        <p:attrNameLst>
                                          <p:attrName>style.visibility</p:attrName>
                                        </p:attrNameLst>
                                      </p:cBhvr>
                                      <p:to>
                                        <p:strVal val="visible"/>
                                      </p:to>
                                    </p:set>
                                    <p:animEffect transition="in" filter="fade">
                                      <p:cBhvr>
                                        <p:cTn id="67" dur="500"/>
                                        <p:tgtEl>
                                          <p:spTgt spid="47"/>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fade">
                                      <p:cBhvr>
                                        <p:cTn id="70" dur="500"/>
                                        <p:tgtEl>
                                          <p:spTgt spid="1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55"/>
                                        </p:tgtEl>
                                        <p:attrNameLst>
                                          <p:attrName>style.visibility</p:attrName>
                                        </p:attrNameLst>
                                      </p:cBhvr>
                                      <p:to>
                                        <p:strVal val="visible"/>
                                      </p:to>
                                    </p:set>
                                    <p:animEffect transition="in" filter="fade">
                                      <p:cBhvr>
                                        <p:cTn id="73" dur="500"/>
                                        <p:tgtEl>
                                          <p:spTgt spid="55"/>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20"/>
                                        </p:tgtEl>
                                        <p:attrNameLst>
                                          <p:attrName>style.visibility</p:attrName>
                                        </p:attrNameLst>
                                      </p:cBhvr>
                                      <p:to>
                                        <p:strVal val="visible"/>
                                      </p:to>
                                    </p:set>
                                    <p:animEffect transition="in" filter="fade">
                                      <p:cBhvr>
                                        <p:cTn id="78" dur="500"/>
                                        <p:tgtEl>
                                          <p:spTgt spid="20"/>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56"/>
                                        </p:tgtEl>
                                        <p:attrNameLst>
                                          <p:attrName>style.visibility</p:attrName>
                                        </p:attrNameLst>
                                      </p:cBhvr>
                                      <p:to>
                                        <p:strVal val="visible"/>
                                      </p:to>
                                    </p:set>
                                    <p:animEffect transition="in" filter="fade">
                                      <p:cBhvr>
                                        <p:cTn id="81" dur="500"/>
                                        <p:tgtEl>
                                          <p:spTgt spid="56"/>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nodeType="clickEffect">
                                  <p:stCondLst>
                                    <p:cond delay="0"/>
                                  </p:stCondLst>
                                  <p:childTnLst>
                                    <p:set>
                                      <p:cBhvr>
                                        <p:cTn id="85" dur="1" fill="hold">
                                          <p:stCondLst>
                                            <p:cond delay="0"/>
                                          </p:stCondLst>
                                        </p:cTn>
                                        <p:tgtEl>
                                          <p:spTgt spid="48"/>
                                        </p:tgtEl>
                                        <p:attrNameLst>
                                          <p:attrName>style.visibility</p:attrName>
                                        </p:attrNameLst>
                                      </p:cBhvr>
                                      <p:to>
                                        <p:strVal val="visible"/>
                                      </p:to>
                                    </p:set>
                                    <p:animEffect transition="in" filter="fade">
                                      <p:cBhvr>
                                        <p:cTn id="86" dur="500"/>
                                        <p:tgtEl>
                                          <p:spTgt spid="48"/>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21"/>
                                        </p:tgtEl>
                                        <p:attrNameLst>
                                          <p:attrName>style.visibility</p:attrName>
                                        </p:attrNameLst>
                                      </p:cBhvr>
                                      <p:to>
                                        <p:strVal val="visible"/>
                                      </p:to>
                                    </p:set>
                                    <p:animEffect transition="in" filter="fade">
                                      <p:cBhvr>
                                        <p:cTn id="89" dur="500"/>
                                        <p:tgtEl>
                                          <p:spTgt spid="21"/>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57"/>
                                        </p:tgtEl>
                                        <p:attrNameLst>
                                          <p:attrName>style.visibility</p:attrName>
                                        </p:attrNameLst>
                                      </p:cBhvr>
                                      <p:to>
                                        <p:strVal val="visible"/>
                                      </p:to>
                                    </p:set>
                                    <p:animEffect transition="in" filter="fade">
                                      <p:cBhvr>
                                        <p:cTn id="92" dur="500"/>
                                        <p:tgtEl>
                                          <p:spTgt spid="57"/>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22"/>
                                        </p:tgtEl>
                                        <p:attrNameLst>
                                          <p:attrName>style.visibility</p:attrName>
                                        </p:attrNameLst>
                                      </p:cBhvr>
                                      <p:to>
                                        <p:strVal val="visible"/>
                                      </p:to>
                                    </p:set>
                                    <p:animEffect transition="in" filter="fade">
                                      <p:cBhvr>
                                        <p:cTn id="97" dur="500"/>
                                        <p:tgtEl>
                                          <p:spTgt spid="22"/>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7"/>
                                        </p:tgtEl>
                                        <p:attrNameLst>
                                          <p:attrName>style.visibility</p:attrName>
                                        </p:attrNameLst>
                                      </p:cBhvr>
                                      <p:to>
                                        <p:strVal val="visible"/>
                                      </p:to>
                                    </p:set>
                                    <p:animEffect transition="in" filter="fade">
                                      <p:cBhvr>
                                        <p:cTn id="100" dur="500"/>
                                        <p:tgtEl>
                                          <p:spTgt spid="7"/>
                                        </p:tgtEl>
                                      </p:cBhvr>
                                    </p:animEffect>
                                  </p:childTnLst>
                                </p:cTn>
                              </p:par>
                            </p:childTnLst>
                          </p:cTn>
                        </p:par>
                      </p:childTnLst>
                    </p:cTn>
                  </p:par>
                  <p:par>
                    <p:cTn id="101" fill="hold">
                      <p:stCondLst>
                        <p:cond delay="indefinite"/>
                      </p:stCondLst>
                      <p:childTnLst>
                        <p:par>
                          <p:cTn id="102" fill="hold">
                            <p:stCondLst>
                              <p:cond delay="0"/>
                            </p:stCondLst>
                            <p:childTnLst>
                              <p:par>
                                <p:cTn id="103" presetID="10" presetClass="entr" presetSubtype="0" fill="hold" nodeType="clickEffect">
                                  <p:stCondLst>
                                    <p:cond delay="0"/>
                                  </p:stCondLst>
                                  <p:childTnLst>
                                    <p:set>
                                      <p:cBhvr>
                                        <p:cTn id="104" dur="1" fill="hold">
                                          <p:stCondLst>
                                            <p:cond delay="0"/>
                                          </p:stCondLst>
                                        </p:cTn>
                                        <p:tgtEl>
                                          <p:spTgt spid="49"/>
                                        </p:tgtEl>
                                        <p:attrNameLst>
                                          <p:attrName>style.visibility</p:attrName>
                                        </p:attrNameLst>
                                      </p:cBhvr>
                                      <p:to>
                                        <p:strVal val="visible"/>
                                      </p:to>
                                    </p:set>
                                    <p:animEffect transition="in" filter="fade">
                                      <p:cBhvr>
                                        <p:cTn id="105" dur="500"/>
                                        <p:tgtEl>
                                          <p:spTgt spid="49"/>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24"/>
                                        </p:tgtEl>
                                        <p:attrNameLst>
                                          <p:attrName>style.visibility</p:attrName>
                                        </p:attrNameLst>
                                      </p:cBhvr>
                                      <p:to>
                                        <p:strVal val="visible"/>
                                      </p:to>
                                    </p:set>
                                    <p:animEffect transition="in" filter="fade">
                                      <p:cBhvr>
                                        <p:cTn id="108" dur="500"/>
                                        <p:tgtEl>
                                          <p:spTgt spid="24"/>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8"/>
                                        </p:tgtEl>
                                        <p:attrNameLst>
                                          <p:attrName>style.visibility</p:attrName>
                                        </p:attrNameLst>
                                      </p:cBhvr>
                                      <p:to>
                                        <p:strVal val="visible"/>
                                      </p:to>
                                    </p:set>
                                    <p:animEffect transition="in" filter="fade">
                                      <p:cBhvr>
                                        <p:cTn id="1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3" grpId="0" animBg="1"/>
      <p:bldGraphic spid="34" grpId="0">
        <p:bldAsOne/>
      </p:bldGraphic>
      <p:bldGraphic spid="35" grpId="0">
        <p:bldAsOne/>
      </p:bldGraphic>
      <p:bldP spid="50" grpId="0"/>
      <p:bldP spid="51" grpId="0"/>
      <p:bldP spid="52" grpId="0"/>
      <p:bldP spid="53" grpId="0"/>
      <p:bldP spid="54" grpId="0"/>
      <p:bldP spid="55" grpId="0"/>
      <p:bldP spid="56" grpId="0"/>
      <p:bldP spid="57" grpId="0"/>
      <p:bldP spid="7" grpId="0"/>
      <p:bldP spid="8" grpId="0"/>
      <p:bldP spid="14" grpId="0"/>
      <p:bldP spid="15" grpId="0"/>
      <p:bldP spid="16" grpId="0"/>
      <p:bldP spid="17" grpId="0"/>
      <p:bldP spid="18" grpId="0"/>
      <p:bldP spid="19" grpId="0"/>
      <p:bldP spid="20" grpId="0"/>
      <p:bldP spid="21" grpId="0"/>
      <p:bldP spid="22" grpId="0"/>
      <p:bldP spid="2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81AF9-49A2-5120-CB77-1B01D5270903}"/>
              </a:ext>
            </a:extLst>
          </p:cNvPr>
          <p:cNvSpPr>
            <a:spLocks noGrp="1"/>
          </p:cNvSpPr>
          <p:nvPr>
            <p:ph type="title"/>
          </p:nvPr>
        </p:nvSpPr>
        <p:spPr/>
        <p:txBody>
          <a:bodyPr/>
          <a:lstStyle/>
          <a:p>
            <a:r>
              <a:rPr lang="en-US" dirty="0"/>
              <a:t>demonstration</a:t>
            </a:r>
          </a:p>
        </p:txBody>
      </p:sp>
      <p:sp>
        <p:nvSpPr>
          <p:cNvPr id="4" name="Date Placeholder 3">
            <a:extLst>
              <a:ext uri="{FF2B5EF4-FFF2-40B4-BE49-F238E27FC236}">
                <a16:creationId xmlns:a16="http://schemas.microsoft.com/office/drawing/2014/main" id="{FE441378-D81E-1958-A6A9-C20135054A41}"/>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F8BE8A5A-AB14-357B-CCAC-492C5CE6BEFB}"/>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870049D1-5CCB-3AB7-9D20-50F270B2DA41}"/>
              </a:ext>
            </a:extLst>
          </p:cNvPr>
          <p:cNvSpPr>
            <a:spLocks noGrp="1"/>
          </p:cNvSpPr>
          <p:nvPr>
            <p:ph type="sldNum" sz="quarter" idx="12"/>
          </p:nvPr>
        </p:nvSpPr>
        <p:spPr/>
        <p:txBody>
          <a:bodyPr/>
          <a:lstStyle/>
          <a:p>
            <a:fld id="{4C802FFF-FF7E-41D4-93FE-7ED82BE4B0B9}" type="slidenum">
              <a:rPr lang="en-US" smtClean="0"/>
              <a:pPr/>
              <a:t>8</a:t>
            </a:fld>
            <a:endParaRPr lang="en-US"/>
          </a:p>
        </p:txBody>
      </p:sp>
      <p:pic>
        <p:nvPicPr>
          <p:cNvPr id="11" name="Picture 10" descr="A hand cursor pointing at a computer monitor&#10;&#10;Description automatically generated with medium confidence">
            <a:extLst>
              <a:ext uri="{FF2B5EF4-FFF2-40B4-BE49-F238E27FC236}">
                <a16:creationId xmlns:a16="http://schemas.microsoft.com/office/drawing/2014/main" id="{713F149C-72F6-B18D-7659-2CA30FE2B7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5237" y="2057400"/>
            <a:ext cx="3900658" cy="3200400"/>
          </a:xfrm>
          <a:prstGeom prst="rect">
            <a:avLst/>
          </a:prstGeom>
        </p:spPr>
      </p:pic>
      <p:grpSp>
        <p:nvGrpSpPr>
          <p:cNvPr id="12" name="Group 11">
            <a:extLst>
              <a:ext uri="{FF2B5EF4-FFF2-40B4-BE49-F238E27FC236}">
                <a16:creationId xmlns:a16="http://schemas.microsoft.com/office/drawing/2014/main" id="{7BE03537-424F-56F2-7CEA-50E5A25327B4}"/>
              </a:ext>
            </a:extLst>
          </p:cNvPr>
          <p:cNvGrpSpPr/>
          <p:nvPr/>
        </p:nvGrpSpPr>
        <p:grpSpPr>
          <a:xfrm>
            <a:off x="3657600" y="3187200"/>
            <a:ext cx="2745000" cy="720000"/>
            <a:chOff x="24712" y="2754262"/>
            <a:chExt cx="2745000" cy="720000"/>
          </a:xfrm>
        </p:grpSpPr>
        <p:sp>
          <p:nvSpPr>
            <p:cNvPr id="13" name="Rectangle 12">
              <a:extLst>
                <a:ext uri="{FF2B5EF4-FFF2-40B4-BE49-F238E27FC236}">
                  <a16:creationId xmlns:a16="http://schemas.microsoft.com/office/drawing/2014/main" id="{AC681768-EFA1-482F-4A8B-9F98FF41470E}"/>
                </a:ext>
              </a:extLst>
            </p:cNvPr>
            <p:cNvSpPr/>
            <p:nvPr/>
          </p:nvSpPr>
          <p:spPr>
            <a:xfrm>
              <a:off x="24712" y="2754262"/>
              <a:ext cx="2745000" cy="720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14" name="TextBox 13">
              <a:extLst>
                <a:ext uri="{FF2B5EF4-FFF2-40B4-BE49-F238E27FC236}">
                  <a16:creationId xmlns:a16="http://schemas.microsoft.com/office/drawing/2014/main" id="{C19530AB-2A86-E79E-A9A1-CC55F12547F5}"/>
                </a:ext>
              </a:extLst>
            </p:cNvPr>
            <p:cNvSpPr txBox="1"/>
            <p:nvPr/>
          </p:nvSpPr>
          <p:spPr>
            <a:xfrm>
              <a:off x="24712" y="2754262"/>
              <a:ext cx="2745000" cy="720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dirty="0">
                  <a:latin typeface="Open Sans" panose="020B0606030504020204" pitchFamily="34" charset="0"/>
                  <a:ea typeface="Open Sans" panose="020B0606030504020204" pitchFamily="34" charset="0"/>
                  <a:cs typeface="Open Sans" panose="020B0606030504020204" pitchFamily="34" charset="0"/>
                </a:rPr>
                <a:t>Navigate</a:t>
              </a:r>
            </a:p>
          </p:txBody>
        </p:sp>
      </p:grpSp>
      <p:sp>
        <p:nvSpPr>
          <p:cNvPr id="17" name="TextBox 16">
            <a:extLst>
              <a:ext uri="{FF2B5EF4-FFF2-40B4-BE49-F238E27FC236}">
                <a16:creationId xmlns:a16="http://schemas.microsoft.com/office/drawing/2014/main" id="{6CC3A7D6-C2CD-79F3-60A0-5308E005968F}"/>
              </a:ext>
            </a:extLst>
          </p:cNvPr>
          <p:cNvSpPr txBox="1"/>
          <p:nvPr/>
        </p:nvSpPr>
        <p:spPr>
          <a:xfrm>
            <a:off x="670713" y="3166200"/>
            <a:ext cx="2745000" cy="720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dirty="0">
                <a:latin typeface="Open Sans" panose="020B0606030504020204" pitchFamily="34" charset="0"/>
                <a:ea typeface="Open Sans" panose="020B0606030504020204" pitchFamily="34" charset="0"/>
                <a:cs typeface="Open Sans" panose="020B0606030504020204" pitchFamily="34" charset="0"/>
              </a:rPr>
              <a:t>Login</a:t>
            </a:r>
          </a:p>
        </p:txBody>
      </p:sp>
      <p:sp>
        <p:nvSpPr>
          <p:cNvPr id="24" name="TextBox 23">
            <a:extLst>
              <a:ext uri="{FF2B5EF4-FFF2-40B4-BE49-F238E27FC236}">
                <a16:creationId xmlns:a16="http://schemas.microsoft.com/office/drawing/2014/main" id="{37639356-6F46-89B7-CC34-23FA162B1257}"/>
              </a:ext>
            </a:extLst>
          </p:cNvPr>
          <p:cNvSpPr txBox="1"/>
          <p:nvPr/>
        </p:nvSpPr>
        <p:spPr>
          <a:xfrm>
            <a:off x="7415236" y="5681990"/>
            <a:ext cx="3900658" cy="523220"/>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en-US" sz="1400" dirty="0">
                <a:solidFill>
                  <a:srgbClr val="0070C0"/>
                </a:solidFill>
                <a:latin typeface="Open Sans" panose="020B0606030504020204" pitchFamily="34" charset="0"/>
                <a:ea typeface="Open Sans" panose="020B0606030504020204" pitchFamily="34" charset="0"/>
                <a:cs typeface="Open Sans" panose="020B0606030504020204" pitchFamily="34" charset="0"/>
              </a:rPr>
              <a:t>Demonstrate how to login, navigate, and register for the </a:t>
            </a:r>
            <a:r>
              <a:rPr lang="en-US" sz="1400" dirty="0" err="1">
                <a:solidFill>
                  <a:srgbClr val="0070C0"/>
                </a:solidFill>
                <a:latin typeface="Open Sans" panose="020B0606030504020204" pitchFamily="34" charset="0"/>
                <a:ea typeface="Open Sans" panose="020B0606030504020204" pitchFamily="34" charset="0"/>
                <a:cs typeface="Open Sans" panose="020B0606030504020204" pitchFamily="34" charset="0"/>
              </a:rPr>
              <a:t>eModule</a:t>
            </a:r>
            <a:r>
              <a:rPr lang="en-US" sz="1400" dirty="0">
                <a:solidFill>
                  <a:srgbClr val="0070C0"/>
                </a:solidFill>
                <a:latin typeface="Open Sans" panose="020B0606030504020204" pitchFamily="34" charset="0"/>
                <a:ea typeface="Open Sans" panose="020B0606030504020204" pitchFamily="34" charset="0"/>
                <a:cs typeface="Open Sans" panose="020B0606030504020204" pitchFamily="34" charset="0"/>
              </a:rPr>
              <a:t> and </a:t>
            </a:r>
            <a:r>
              <a:rPr lang="en-US" sz="1400" dirty="0" err="1">
                <a:solidFill>
                  <a:srgbClr val="0070C0"/>
                </a:solidFill>
                <a:latin typeface="Open Sans" panose="020B0606030504020204" pitchFamily="34" charset="0"/>
                <a:ea typeface="Open Sans" panose="020B0606030504020204" pitchFamily="34" charset="0"/>
                <a:cs typeface="Open Sans" panose="020B0606030504020204" pitchFamily="34" charset="0"/>
              </a:rPr>
              <a:t>eClass</a:t>
            </a:r>
            <a:r>
              <a:rPr lang="en-US" sz="1400" dirty="0">
                <a:solidFill>
                  <a:srgbClr val="0070C0"/>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18" name="Rectangle 17">
            <a:extLst>
              <a:ext uri="{FF2B5EF4-FFF2-40B4-BE49-F238E27FC236}">
                <a16:creationId xmlns:a16="http://schemas.microsoft.com/office/drawing/2014/main" id="{4C05337E-E614-918E-B2C5-C16CF55CE821}"/>
              </a:ext>
            </a:extLst>
          </p:cNvPr>
          <p:cNvSpPr/>
          <p:nvPr/>
        </p:nvSpPr>
        <p:spPr>
          <a:xfrm>
            <a:off x="3884400" y="5736000"/>
            <a:ext cx="2745000" cy="720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20" name="TextBox 19">
            <a:extLst>
              <a:ext uri="{FF2B5EF4-FFF2-40B4-BE49-F238E27FC236}">
                <a16:creationId xmlns:a16="http://schemas.microsoft.com/office/drawing/2014/main" id="{8B4BECD1-E3C7-4CDC-F2B1-49476E037927}"/>
              </a:ext>
            </a:extLst>
          </p:cNvPr>
          <p:cNvSpPr txBox="1"/>
          <p:nvPr/>
        </p:nvSpPr>
        <p:spPr>
          <a:xfrm>
            <a:off x="2286000" y="5715000"/>
            <a:ext cx="2745000" cy="720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dirty="0">
                <a:latin typeface="Open Sans" panose="020B0606030504020204" pitchFamily="34" charset="0"/>
                <a:ea typeface="Open Sans" panose="020B0606030504020204" pitchFamily="34" charset="0"/>
                <a:cs typeface="Open Sans" panose="020B0606030504020204" pitchFamily="34" charset="0"/>
              </a:rPr>
              <a:t>Register</a:t>
            </a:r>
          </a:p>
        </p:txBody>
      </p:sp>
      <p:pic>
        <p:nvPicPr>
          <p:cNvPr id="15" name="Graphic 14" descr="Internet with solid fill">
            <a:extLst>
              <a:ext uri="{FF2B5EF4-FFF2-40B4-BE49-F238E27FC236}">
                <a16:creationId xmlns:a16="http://schemas.microsoft.com/office/drawing/2014/main" id="{997FAC48-02BB-5FC7-A27D-E2E7614F259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335741" y="1642201"/>
            <a:ext cx="1295399" cy="1295399"/>
          </a:xfrm>
          <a:prstGeom prst="rect">
            <a:avLst/>
          </a:prstGeom>
        </p:spPr>
      </p:pic>
      <p:pic>
        <p:nvPicPr>
          <p:cNvPr id="21" name="Graphic 20" descr="Direction outline">
            <a:extLst>
              <a:ext uri="{FF2B5EF4-FFF2-40B4-BE49-F238E27FC236}">
                <a16:creationId xmlns:a16="http://schemas.microsoft.com/office/drawing/2014/main" id="{11E78AE3-9274-FBFD-5BBC-D1918B2600E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191000" y="1642201"/>
            <a:ext cx="1295399" cy="1295399"/>
          </a:xfrm>
          <a:prstGeom prst="rect">
            <a:avLst/>
          </a:prstGeom>
        </p:spPr>
      </p:pic>
      <p:pic>
        <p:nvPicPr>
          <p:cNvPr id="28" name="Graphic 27" descr="Classroom with solid fill">
            <a:extLst>
              <a:ext uri="{FF2B5EF4-FFF2-40B4-BE49-F238E27FC236}">
                <a16:creationId xmlns:a16="http://schemas.microsoft.com/office/drawing/2014/main" id="{33F7CD7D-9408-F501-E8E7-D8C67F8BF82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863063" y="4267200"/>
            <a:ext cx="1295400" cy="1295400"/>
          </a:xfrm>
          <a:prstGeom prst="rect">
            <a:avLst/>
          </a:prstGeom>
        </p:spPr>
      </p:pic>
      <p:sp>
        <p:nvSpPr>
          <p:cNvPr id="3" name="TextBox 2">
            <a:extLst>
              <a:ext uri="{FF2B5EF4-FFF2-40B4-BE49-F238E27FC236}">
                <a16:creationId xmlns:a16="http://schemas.microsoft.com/office/drawing/2014/main" id="{834393E8-0C82-4B2A-7382-461C5B0A0C3D}"/>
              </a:ext>
            </a:extLst>
          </p:cNvPr>
          <p:cNvSpPr txBox="1"/>
          <p:nvPr/>
        </p:nvSpPr>
        <p:spPr>
          <a:xfrm>
            <a:off x="7415236" y="1427267"/>
            <a:ext cx="2871763" cy="400110"/>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en-US" sz="2000" b="1" dirty="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rPr>
              <a:t>Duration: </a:t>
            </a:r>
            <a:r>
              <a:rPr lang="en-US" sz="2000" dirty="0">
                <a:solidFill>
                  <a:srgbClr val="8ACA88"/>
                </a:solidFill>
                <a:latin typeface="Open Sans" panose="020B0606030504020204" pitchFamily="34" charset="0"/>
                <a:ea typeface="Open Sans" panose="020B0606030504020204" pitchFamily="34" charset="0"/>
                <a:cs typeface="Open Sans" panose="020B0606030504020204" pitchFamily="34" charset="0"/>
              </a:rPr>
              <a:t>5-minutes</a:t>
            </a:r>
          </a:p>
        </p:txBody>
      </p:sp>
    </p:spTree>
    <p:extLst>
      <p:ext uri="{BB962C8B-B14F-4D97-AF65-F5344CB8AC3E}">
        <p14:creationId xmlns:p14="http://schemas.microsoft.com/office/powerpoint/2010/main" val="1653160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81AF9-49A2-5120-CB77-1B01D5270903}"/>
              </a:ext>
            </a:extLst>
          </p:cNvPr>
          <p:cNvSpPr>
            <a:spLocks noGrp="1"/>
          </p:cNvSpPr>
          <p:nvPr>
            <p:ph type="title"/>
          </p:nvPr>
        </p:nvSpPr>
        <p:spPr/>
        <p:txBody>
          <a:bodyPr/>
          <a:lstStyle/>
          <a:p>
            <a:r>
              <a:rPr lang="en-US" dirty="0"/>
              <a:t>practice activity</a:t>
            </a:r>
          </a:p>
        </p:txBody>
      </p:sp>
      <p:sp>
        <p:nvSpPr>
          <p:cNvPr id="4" name="Date Placeholder 3">
            <a:extLst>
              <a:ext uri="{FF2B5EF4-FFF2-40B4-BE49-F238E27FC236}">
                <a16:creationId xmlns:a16="http://schemas.microsoft.com/office/drawing/2014/main" id="{FE441378-D81E-1958-A6A9-C20135054A41}"/>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F8BE8A5A-AB14-357B-CCAC-492C5CE6BEFB}"/>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870049D1-5CCB-3AB7-9D20-50F270B2DA41}"/>
              </a:ext>
            </a:extLst>
          </p:cNvPr>
          <p:cNvSpPr>
            <a:spLocks noGrp="1"/>
          </p:cNvSpPr>
          <p:nvPr>
            <p:ph type="sldNum" sz="quarter" idx="12"/>
          </p:nvPr>
        </p:nvSpPr>
        <p:spPr/>
        <p:txBody>
          <a:bodyPr/>
          <a:lstStyle/>
          <a:p>
            <a:fld id="{4C802FFF-FF7E-41D4-93FE-7ED82BE4B0B9}" type="slidenum">
              <a:rPr lang="en-US" smtClean="0"/>
              <a:pPr/>
              <a:t>9</a:t>
            </a:fld>
            <a:endParaRPr lang="en-US"/>
          </a:p>
        </p:txBody>
      </p:sp>
      <p:pic>
        <p:nvPicPr>
          <p:cNvPr id="11" name="Picture 10" descr="A hand cursor pointing at a computer monitor&#10;&#10;Description automatically generated with medium confidence">
            <a:extLst>
              <a:ext uri="{FF2B5EF4-FFF2-40B4-BE49-F238E27FC236}">
                <a16:creationId xmlns:a16="http://schemas.microsoft.com/office/drawing/2014/main" id="{713F149C-72F6-B18D-7659-2CA30FE2B7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5237" y="2057400"/>
            <a:ext cx="3900658" cy="3200400"/>
          </a:xfrm>
          <a:prstGeom prst="rect">
            <a:avLst/>
          </a:prstGeom>
        </p:spPr>
      </p:pic>
      <p:grpSp>
        <p:nvGrpSpPr>
          <p:cNvPr id="12" name="Group 11">
            <a:extLst>
              <a:ext uri="{FF2B5EF4-FFF2-40B4-BE49-F238E27FC236}">
                <a16:creationId xmlns:a16="http://schemas.microsoft.com/office/drawing/2014/main" id="{7BE03537-424F-56F2-7CEA-50E5A25327B4}"/>
              </a:ext>
            </a:extLst>
          </p:cNvPr>
          <p:cNvGrpSpPr/>
          <p:nvPr/>
        </p:nvGrpSpPr>
        <p:grpSpPr>
          <a:xfrm>
            <a:off x="3657600" y="3187200"/>
            <a:ext cx="2745000" cy="720000"/>
            <a:chOff x="24712" y="2754262"/>
            <a:chExt cx="2745000" cy="720000"/>
          </a:xfrm>
        </p:grpSpPr>
        <p:sp>
          <p:nvSpPr>
            <p:cNvPr id="13" name="Rectangle 12">
              <a:extLst>
                <a:ext uri="{FF2B5EF4-FFF2-40B4-BE49-F238E27FC236}">
                  <a16:creationId xmlns:a16="http://schemas.microsoft.com/office/drawing/2014/main" id="{AC681768-EFA1-482F-4A8B-9F98FF41470E}"/>
                </a:ext>
              </a:extLst>
            </p:cNvPr>
            <p:cNvSpPr/>
            <p:nvPr/>
          </p:nvSpPr>
          <p:spPr>
            <a:xfrm>
              <a:off x="24712" y="2754262"/>
              <a:ext cx="2745000" cy="720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14" name="TextBox 13">
              <a:extLst>
                <a:ext uri="{FF2B5EF4-FFF2-40B4-BE49-F238E27FC236}">
                  <a16:creationId xmlns:a16="http://schemas.microsoft.com/office/drawing/2014/main" id="{C19530AB-2A86-E79E-A9A1-CC55F12547F5}"/>
                </a:ext>
              </a:extLst>
            </p:cNvPr>
            <p:cNvSpPr txBox="1"/>
            <p:nvPr/>
          </p:nvSpPr>
          <p:spPr>
            <a:xfrm>
              <a:off x="24712" y="2754262"/>
              <a:ext cx="2745000" cy="720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dirty="0">
                  <a:latin typeface="Open Sans" panose="020B0606030504020204" pitchFamily="34" charset="0"/>
                  <a:ea typeface="Open Sans" panose="020B0606030504020204" pitchFamily="34" charset="0"/>
                  <a:cs typeface="Open Sans" panose="020B0606030504020204" pitchFamily="34" charset="0"/>
                </a:rPr>
                <a:t>Navigate</a:t>
              </a:r>
            </a:p>
          </p:txBody>
        </p:sp>
      </p:grpSp>
      <p:sp>
        <p:nvSpPr>
          <p:cNvPr id="17" name="TextBox 16">
            <a:extLst>
              <a:ext uri="{FF2B5EF4-FFF2-40B4-BE49-F238E27FC236}">
                <a16:creationId xmlns:a16="http://schemas.microsoft.com/office/drawing/2014/main" id="{6CC3A7D6-C2CD-79F3-60A0-5308E005968F}"/>
              </a:ext>
            </a:extLst>
          </p:cNvPr>
          <p:cNvSpPr txBox="1"/>
          <p:nvPr/>
        </p:nvSpPr>
        <p:spPr>
          <a:xfrm>
            <a:off x="670713" y="3166200"/>
            <a:ext cx="2745000" cy="720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dirty="0">
                <a:latin typeface="Open Sans" panose="020B0606030504020204" pitchFamily="34" charset="0"/>
                <a:ea typeface="Open Sans" panose="020B0606030504020204" pitchFamily="34" charset="0"/>
                <a:cs typeface="Open Sans" panose="020B0606030504020204" pitchFamily="34" charset="0"/>
              </a:rPr>
              <a:t>Login</a:t>
            </a:r>
          </a:p>
        </p:txBody>
      </p:sp>
      <p:sp>
        <p:nvSpPr>
          <p:cNvPr id="24" name="TextBox 23">
            <a:extLst>
              <a:ext uri="{FF2B5EF4-FFF2-40B4-BE49-F238E27FC236}">
                <a16:creationId xmlns:a16="http://schemas.microsoft.com/office/drawing/2014/main" id="{37639356-6F46-89B7-CC34-23FA162B1257}"/>
              </a:ext>
            </a:extLst>
          </p:cNvPr>
          <p:cNvSpPr txBox="1"/>
          <p:nvPr/>
        </p:nvSpPr>
        <p:spPr>
          <a:xfrm>
            <a:off x="7010400" y="5681990"/>
            <a:ext cx="4442724" cy="523220"/>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en-US" sz="1400" dirty="0">
                <a:solidFill>
                  <a:srgbClr val="0070C0"/>
                </a:solidFill>
                <a:latin typeface="Open Sans" panose="020B0606030504020204" pitchFamily="34" charset="0"/>
                <a:ea typeface="Open Sans" panose="020B0606030504020204" pitchFamily="34" charset="0"/>
                <a:cs typeface="Open Sans" panose="020B0606030504020204" pitchFamily="34" charset="0"/>
              </a:rPr>
              <a:t>Allow students time to login, navigate, and register for the </a:t>
            </a:r>
            <a:r>
              <a:rPr lang="en-US" sz="1400" dirty="0" err="1">
                <a:solidFill>
                  <a:srgbClr val="0070C0"/>
                </a:solidFill>
                <a:latin typeface="Open Sans" panose="020B0606030504020204" pitchFamily="34" charset="0"/>
                <a:ea typeface="Open Sans" panose="020B0606030504020204" pitchFamily="34" charset="0"/>
                <a:cs typeface="Open Sans" panose="020B0606030504020204" pitchFamily="34" charset="0"/>
              </a:rPr>
              <a:t>eModule</a:t>
            </a:r>
            <a:r>
              <a:rPr lang="en-US" sz="1400" dirty="0">
                <a:solidFill>
                  <a:srgbClr val="0070C0"/>
                </a:solidFill>
                <a:latin typeface="Open Sans" panose="020B0606030504020204" pitchFamily="34" charset="0"/>
                <a:ea typeface="Open Sans" panose="020B0606030504020204" pitchFamily="34" charset="0"/>
                <a:cs typeface="Open Sans" panose="020B0606030504020204" pitchFamily="34" charset="0"/>
              </a:rPr>
              <a:t> and </a:t>
            </a:r>
            <a:r>
              <a:rPr lang="en-US" sz="1400" dirty="0" err="1">
                <a:solidFill>
                  <a:srgbClr val="0070C0"/>
                </a:solidFill>
                <a:latin typeface="Open Sans" panose="020B0606030504020204" pitchFamily="34" charset="0"/>
                <a:ea typeface="Open Sans" panose="020B0606030504020204" pitchFamily="34" charset="0"/>
                <a:cs typeface="Open Sans" panose="020B0606030504020204" pitchFamily="34" charset="0"/>
              </a:rPr>
              <a:t>eClass</a:t>
            </a:r>
            <a:r>
              <a:rPr lang="en-US" sz="1400" dirty="0">
                <a:solidFill>
                  <a:srgbClr val="0070C0"/>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18" name="Rectangle 17">
            <a:extLst>
              <a:ext uri="{FF2B5EF4-FFF2-40B4-BE49-F238E27FC236}">
                <a16:creationId xmlns:a16="http://schemas.microsoft.com/office/drawing/2014/main" id="{4C05337E-E614-918E-B2C5-C16CF55CE821}"/>
              </a:ext>
            </a:extLst>
          </p:cNvPr>
          <p:cNvSpPr/>
          <p:nvPr/>
        </p:nvSpPr>
        <p:spPr>
          <a:xfrm>
            <a:off x="3884400" y="5736000"/>
            <a:ext cx="2745000" cy="720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pic>
        <p:nvPicPr>
          <p:cNvPr id="15" name="Graphic 14" descr="Internet with solid fill">
            <a:extLst>
              <a:ext uri="{FF2B5EF4-FFF2-40B4-BE49-F238E27FC236}">
                <a16:creationId xmlns:a16="http://schemas.microsoft.com/office/drawing/2014/main" id="{997FAC48-02BB-5FC7-A27D-E2E7614F259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335741" y="1642201"/>
            <a:ext cx="1295399" cy="1295399"/>
          </a:xfrm>
          <a:prstGeom prst="rect">
            <a:avLst/>
          </a:prstGeom>
        </p:spPr>
      </p:pic>
      <p:pic>
        <p:nvPicPr>
          <p:cNvPr id="21" name="Graphic 20" descr="Direction outline">
            <a:extLst>
              <a:ext uri="{FF2B5EF4-FFF2-40B4-BE49-F238E27FC236}">
                <a16:creationId xmlns:a16="http://schemas.microsoft.com/office/drawing/2014/main" id="{11E78AE3-9274-FBFD-5BBC-D1918B2600E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191000" y="1642201"/>
            <a:ext cx="1295399" cy="1295399"/>
          </a:xfrm>
          <a:prstGeom prst="rect">
            <a:avLst/>
          </a:prstGeom>
        </p:spPr>
      </p:pic>
      <p:sp>
        <p:nvSpPr>
          <p:cNvPr id="3" name="TextBox 2">
            <a:extLst>
              <a:ext uri="{FF2B5EF4-FFF2-40B4-BE49-F238E27FC236}">
                <a16:creationId xmlns:a16="http://schemas.microsoft.com/office/drawing/2014/main" id="{D9821CEF-FC45-652B-A397-AC220632F8D1}"/>
              </a:ext>
            </a:extLst>
          </p:cNvPr>
          <p:cNvSpPr txBox="1"/>
          <p:nvPr/>
        </p:nvSpPr>
        <p:spPr>
          <a:xfrm>
            <a:off x="7415236" y="1427267"/>
            <a:ext cx="2871763" cy="400110"/>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en-US" sz="2000" b="1" dirty="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rPr>
              <a:t>Duration: </a:t>
            </a:r>
            <a:r>
              <a:rPr lang="en-US" sz="2000" dirty="0">
                <a:solidFill>
                  <a:srgbClr val="8ACA88"/>
                </a:solidFill>
                <a:latin typeface="Open Sans" panose="020B0606030504020204" pitchFamily="34" charset="0"/>
                <a:ea typeface="Open Sans" panose="020B0606030504020204" pitchFamily="34" charset="0"/>
                <a:cs typeface="Open Sans" panose="020B0606030504020204" pitchFamily="34" charset="0"/>
              </a:rPr>
              <a:t>5-minutes</a:t>
            </a:r>
          </a:p>
        </p:txBody>
      </p:sp>
      <p:sp>
        <p:nvSpPr>
          <p:cNvPr id="7" name="TextBox 6">
            <a:extLst>
              <a:ext uri="{FF2B5EF4-FFF2-40B4-BE49-F238E27FC236}">
                <a16:creationId xmlns:a16="http://schemas.microsoft.com/office/drawing/2014/main" id="{F611398C-B66D-3761-50F1-ADF6F710DD1A}"/>
              </a:ext>
            </a:extLst>
          </p:cNvPr>
          <p:cNvSpPr txBox="1"/>
          <p:nvPr/>
        </p:nvSpPr>
        <p:spPr>
          <a:xfrm>
            <a:off x="2286000" y="5715000"/>
            <a:ext cx="2745000" cy="720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dirty="0">
                <a:latin typeface="Open Sans" panose="020B0606030504020204" pitchFamily="34" charset="0"/>
                <a:ea typeface="Open Sans" panose="020B0606030504020204" pitchFamily="34" charset="0"/>
                <a:cs typeface="Open Sans" panose="020B0606030504020204" pitchFamily="34" charset="0"/>
              </a:rPr>
              <a:t>Register</a:t>
            </a:r>
          </a:p>
        </p:txBody>
      </p:sp>
      <p:pic>
        <p:nvPicPr>
          <p:cNvPr id="9" name="Graphic 8" descr="Classroom with solid fill">
            <a:extLst>
              <a:ext uri="{FF2B5EF4-FFF2-40B4-BE49-F238E27FC236}">
                <a16:creationId xmlns:a16="http://schemas.microsoft.com/office/drawing/2014/main" id="{D03089AB-AC70-E18B-8986-B6F425A8B15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863063" y="4267200"/>
            <a:ext cx="1295400" cy="1295400"/>
          </a:xfrm>
          <a:prstGeom prst="rect">
            <a:avLst/>
          </a:prstGeom>
        </p:spPr>
      </p:pic>
    </p:spTree>
    <p:extLst>
      <p:ext uri="{BB962C8B-B14F-4D97-AF65-F5344CB8AC3E}">
        <p14:creationId xmlns:p14="http://schemas.microsoft.com/office/powerpoint/2010/main" val="23768631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Experiential Learning</a:t>
            </a:r>
          </a:p>
        </p:txBody>
      </p:sp>
      <p:sp>
        <p:nvSpPr>
          <p:cNvPr id="3" name="Subtitle 2"/>
          <p:cNvSpPr>
            <a:spLocks noGrp="1"/>
          </p:cNvSpPr>
          <p:nvPr>
            <p:ph type="subTitle" idx="1"/>
          </p:nvPr>
        </p:nvSpPr>
        <p:spPr/>
        <p:txBody>
          <a:bodyPr>
            <a:normAutofit/>
          </a:bodyPr>
          <a:lstStyle/>
          <a:p>
            <a:r>
              <a:rPr lang="en-US" sz="2400" dirty="0"/>
              <a:t>Participation + Interaction</a:t>
            </a:r>
          </a:p>
          <a:p>
            <a:r>
              <a:rPr lang="en-US" sz="2400" dirty="0"/>
              <a:t>Communication + Etiquette</a:t>
            </a:r>
          </a:p>
          <a:p>
            <a:r>
              <a:rPr lang="en-US" sz="2400" dirty="0"/>
              <a:t>Forum Collaboration</a:t>
            </a:r>
          </a:p>
          <a:p>
            <a:r>
              <a:rPr lang="en-US" sz="2400" dirty="0"/>
              <a:t>Individual + Team Assignments</a:t>
            </a:r>
          </a:p>
          <a:p>
            <a:endParaRPr lang="en-US" sz="2400" dirty="0"/>
          </a:p>
        </p:txBody>
      </p:sp>
      <p:sp>
        <p:nvSpPr>
          <p:cNvPr id="4" name="Date Placeholder 3"/>
          <p:cNvSpPr>
            <a:spLocks noGrp="1"/>
          </p:cNvSpPr>
          <p:nvPr>
            <p:ph type="dt" sz="half" idx="10"/>
          </p:nvPr>
        </p:nvSpPr>
        <p:spPr/>
        <p:txBody>
          <a:bodyPr/>
          <a:lstStyle/>
          <a:p>
            <a:fld id="{A8B380D4-BE10-4D7B-820C-FE7393543E17}" type="datetime1">
              <a:rPr lang="en-US" smtClean="0"/>
              <a:t>9/11/2023</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10</a:t>
            </a:fld>
            <a:endParaRPr lang="en-US" dirty="0"/>
          </a:p>
        </p:txBody>
      </p:sp>
      <p:sp>
        <p:nvSpPr>
          <p:cNvPr id="9" name="TextBox 8">
            <a:extLst>
              <a:ext uri="{FF2B5EF4-FFF2-40B4-BE49-F238E27FC236}">
                <a16:creationId xmlns:a16="http://schemas.microsoft.com/office/drawing/2014/main" id="{D2AFEC8A-AC65-CA64-2D84-760795BF66AB}"/>
              </a:ext>
            </a:extLst>
          </p:cNvPr>
          <p:cNvSpPr txBox="1"/>
          <p:nvPr/>
        </p:nvSpPr>
        <p:spPr>
          <a:xfrm>
            <a:off x="7924800" y="3962400"/>
            <a:ext cx="2696507" cy="1261884"/>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none" rtlCol="0">
            <a:spAutoFit/>
          </a:bodyPr>
          <a:lstStyle/>
          <a:p>
            <a:pPr algn="ctr"/>
            <a:r>
              <a:rPr lang="en-US" sz="4400" b="1" dirty="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rPr>
              <a:t>Duration</a:t>
            </a:r>
          </a:p>
          <a:p>
            <a:pPr algn="ctr"/>
            <a:r>
              <a:rPr lang="en-US" sz="3200" dirty="0">
                <a:solidFill>
                  <a:srgbClr val="8ACA88"/>
                </a:solidFill>
                <a:latin typeface="Open Sans" panose="020B0606030504020204" pitchFamily="34" charset="0"/>
                <a:ea typeface="Open Sans" panose="020B0606030504020204" pitchFamily="34" charset="0"/>
                <a:cs typeface="Open Sans" panose="020B0606030504020204" pitchFamily="34" charset="0"/>
              </a:rPr>
              <a:t>10-minutes</a:t>
            </a:r>
          </a:p>
        </p:txBody>
      </p:sp>
    </p:spTree>
    <p:extLst>
      <p:ext uri="{BB962C8B-B14F-4D97-AF65-F5344CB8AC3E}">
        <p14:creationId xmlns:p14="http://schemas.microsoft.com/office/powerpoint/2010/main" val="8806120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participation + interaction</a:t>
            </a:r>
          </a:p>
        </p:txBody>
      </p:sp>
      <p:sp>
        <p:nvSpPr>
          <p:cNvPr id="3" name="Content Placeholder 2"/>
          <p:cNvSpPr>
            <a:spLocks noGrp="1"/>
          </p:cNvSpPr>
          <p:nvPr>
            <p:ph idx="1"/>
          </p:nvPr>
        </p:nvSpPr>
        <p:spPr>
          <a:xfrm>
            <a:off x="609600" y="1524000"/>
            <a:ext cx="6400800" cy="4800600"/>
          </a:xfrm>
        </p:spPr>
        <p:txBody>
          <a:bodyPr>
            <a:normAutofit fontScale="92500" lnSpcReduction="20000"/>
          </a:bodyPr>
          <a:lstStyle/>
          <a:p>
            <a:pPr marL="0" lvl="0" indent="0">
              <a:buNone/>
              <a:defRPr/>
            </a:pPr>
            <a:r>
              <a:rPr lang="en-US" altLang="en-US" sz="3500" dirty="0"/>
              <a:t>Your participation in this </a:t>
            </a:r>
            <a:r>
              <a:rPr lang="en-US" altLang="en-US" sz="3500" dirty="0" err="1"/>
              <a:t>eCourse</a:t>
            </a:r>
            <a:r>
              <a:rPr lang="en-US" altLang="en-US" sz="3500" dirty="0"/>
              <a:t> requires you to:</a:t>
            </a:r>
          </a:p>
          <a:p>
            <a:pPr marL="109537" lvl="0">
              <a:defRPr/>
            </a:pPr>
            <a:endParaRPr lang="en-US" altLang="en-US" dirty="0"/>
          </a:p>
          <a:p>
            <a:pPr marL="463550" lvl="0" indent="-354013">
              <a:defRPr/>
            </a:pPr>
            <a:r>
              <a:rPr lang="en-US" altLang="en-US" sz="2600" dirty="0"/>
              <a:t>Comply with all academic policies and agreements</a:t>
            </a:r>
          </a:p>
          <a:p>
            <a:pPr marL="463550" lvl="0" indent="-354013">
              <a:defRPr/>
            </a:pPr>
            <a:r>
              <a:rPr lang="en-US" altLang="en-US" sz="2600" dirty="0"/>
              <a:t>Complete every </a:t>
            </a:r>
            <a:r>
              <a:rPr lang="en-US" altLang="en-US" sz="2600" dirty="0" err="1"/>
              <a:t>eModule</a:t>
            </a:r>
            <a:r>
              <a:rPr lang="en-US" altLang="en-US" sz="2600" dirty="0"/>
              <a:t> lesson </a:t>
            </a:r>
          </a:p>
          <a:p>
            <a:pPr marL="463550" lvl="0" indent="-354013">
              <a:defRPr/>
            </a:pPr>
            <a:r>
              <a:rPr lang="en-US" altLang="en-US" sz="2600" dirty="0"/>
              <a:t>Attend every </a:t>
            </a:r>
            <a:r>
              <a:rPr lang="en-US" altLang="en-US" sz="2600" dirty="0" err="1"/>
              <a:t>eClass</a:t>
            </a:r>
            <a:r>
              <a:rPr lang="en-US" altLang="en-US" sz="2600" dirty="0"/>
              <a:t> session and arrive on-time</a:t>
            </a:r>
          </a:p>
          <a:p>
            <a:pPr marL="463550" lvl="0" indent="-354013">
              <a:defRPr/>
            </a:pPr>
            <a:r>
              <a:rPr lang="en-US" altLang="en-US" sz="2600" dirty="0"/>
              <a:t>Complete all learning activities, (e.g., exams, assignments, projects)</a:t>
            </a:r>
          </a:p>
          <a:p>
            <a:pPr marL="463550" indent="-354013">
              <a:defRPr/>
            </a:pPr>
            <a:r>
              <a:rPr lang="en-US" altLang="en-US" sz="2600" dirty="0"/>
              <a:t>Interact in the online forum</a:t>
            </a:r>
          </a:p>
          <a:p>
            <a:pPr marL="463550" indent="-354013">
              <a:defRPr/>
            </a:pPr>
            <a:r>
              <a:rPr lang="en-US" altLang="en-US" sz="2600" dirty="0"/>
              <a:t>Collaborate with others on team projects</a:t>
            </a:r>
          </a:p>
        </p:txBody>
      </p:sp>
      <p:sp>
        <p:nvSpPr>
          <p:cNvPr id="4" name="Date Placeholder 3"/>
          <p:cNvSpPr>
            <a:spLocks noGrp="1"/>
          </p:cNvSpPr>
          <p:nvPr>
            <p:ph type="dt" sz="half" idx="10"/>
          </p:nvPr>
        </p:nvSpPr>
        <p:spPr/>
        <p:txBody>
          <a:bodyPr/>
          <a:lstStyle/>
          <a:p>
            <a:fld id="{09783939-1D67-435B-A730-572E1BCFC664}" type="datetime1">
              <a:rPr lang="en-US" smtClean="0"/>
              <a:t>9/11/2023</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11</a:t>
            </a:fld>
            <a:endParaRPr lang="en-US"/>
          </a:p>
        </p:txBody>
      </p:sp>
      <p:graphicFrame>
        <p:nvGraphicFramePr>
          <p:cNvPr id="15" name="Chart 14"/>
          <p:cNvGraphicFramePr/>
          <p:nvPr/>
        </p:nvGraphicFramePr>
        <p:xfrm>
          <a:off x="7086599" y="1458436"/>
          <a:ext cx="4326835" cy="4642366"/>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Box 15"/>
          <p:cNvSpPr txBox="1"/>
          <p:nvPr/>
        </p:nvSpPr>
        <p:spPr>
          <a:xfrm>
            <a:off x="7726017" y="5955268"/>
            <a:ext cx="3048000" cy="369332"/>
          </a:xfrm>
          <a:prstGeom prst="rect">
            <a:avLst/>
          </a:prstGeom>
          <a:solidFill>
            <a:schemeClr val="bg1"/>
          </a:solidFill>
          <a:ln>
            <a:solidFill>
              <a:srgbClr val="006633"/>
            </a:solidFill>
          </a:ln>
          <a:effectLst>
            <a:outerShdw blurRad="50800" dist="38100" dir="2700000" algn="tl" rotWithShape="0">
              <a:prstClr val="black">
                <a:alpha val="40000"/>
              </a:prstClr>
            </a:outerShdw>
          </a:effectLst>
        </p:spPr>
        <p:txBody>
          <a:bodyPr wrap="square" rtlCol="0">
            <a:spAutoFit/>
          </a:bodyPr>
          <a:lstStyle/>
          <a:p>
            <a:pPr algn="ctr"/>
            <a:r>
              <a:rPr lang="en-US" dirty="0">
                <a:solidFill>
                  <a:srgbClr val="006633"/>
                </a:solidFill>
                <a:latin typeface="Open Sans" panose="020B0606030504020204" pitchFamily="34" charset="0"/>
                <a:ea typeface="Open Sans" panose="020B0606030504020204" pitchFamily="34" charset="0"/>
                <a:cs typeface="Open Sans" panose="020B0606030504020204" pitchFamily="34" charset="0"/>
              </a:rPr>
              <a:t>Grading policy</a:t>
            </a:r>
          </a:p>
        </p:txBody>
      </p:sp>
    </p:spTree>
    <p:extLst>
      <p:ext uri="{BB962C8B-B14F-4D97-AF65-F5344CB8AC3E}">
        <p14:creationId xmlns:p14="http://schemas.microsoft.com/office/powerpoint/2010/main" val="22175457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 + etiquette</a:t>
            </a:r>
          </a:p>
        </p:txBody>
      </p:sp>
      <p:sp>
        <p:nvSpPr>
          <p:cNvPr id="3" name="Content Placeholder 2"/>
          <p:cNvSpPr>
            <a:spLocks noGrp="1"/>
          </p:cNvSpPr>
          <p:nvPr>
            <p:ph idx="1"/>
          </p:nvPr>
        </p:nvSpPr>
        <p:spPr>
          <a:xfrm>
            <a:off x="609600" y="1313688"/>
            <a:ext cx="7162800" cy="4934712"/>
          </a:xfrm>
        </p:spPr>
        <p:txBody>
          <a:bodyPr>
            <a:normAutofit/>
          </a:bodyPr>
          <a:lstStyle/>
          <a:p>
            <a:pPr marL="0" lvl="0" indent="0">
              <a:buNone/>
              <a:defRPr/>
            </a:pPr>
            <a:r>
              <a:rPr lang="en-US" altLang="en-US" sz="3200" dirty="0"/>
              <a:t>As a part of your communication in this training you are required to:</a:t>
            </a:r>
          </a:p>
          <a:p>
            <a:pPr marL="109537" lvl="0">
              <a:defRPr/>
            </a:pPr>
            <a:endParaRPr lang="en-US" altLang="en-US" dirty="0"/>
          </a:p>
          <a:p>
            <a:pPr marL="463550" lvl="0" indent="-354013">
              <a:defRPr/>
            </a:pPr>
            <a:r>
              <a:rPr lang="en-US" sz="2400" dirty="0"/>
              <a:t>Always be respectful when interacting, collaborating, and communicating with others</a:t>
            </a:r>
          </a:p>
          <a:p>
            <a:pPr marL="463550" lvl="0" indent="-354013">
              <a:defRPr/>
            </a:pPr>
            <a:r>
              <a:rPr lang="en-US" sz="2400" dirty="0"/>
              <a:t>Create a safe haven for open and honest communication</a:t>
            </a:r>
            <a:endParaRPr lang="en-US" altLang="en-US" sz="2400" dirty="0"/>
          </a:p>
        </p:txBody>
      </p:sp>
      <p:sp>
        <p:nvSpPr>
          <p:cNvPr id="4" name="Date Placeholder 3"/>
          <p:cNvSpPr>
            <a:spLocks noGrp="1"/>
          </p:cNvSpPr>
          <p:nvPr>
            <p:ph type="dt" sz="half" idx="10"/>
          </p:nvPr>
        </p:nvSpPr>
        <p:spPr/>
        <p:txBody>
          <a:bodyPr/>
          <a:lstStyle/>
          <a:p>
            <a:fld id="{59BEF939-16F8-4503-B63D-A7383336ABBD}" type="datetime1">
              <a:rPr lang="en-US" smtClean="0"/>
              <a:t>9/11/2023</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12</a:t>
            </a:fld>
            <a:endParaRPr lang="en-US"/>
          </a:p>
        </p:txBody>
      </p:sp>
      <p:grpSp>
        <p:nvGrpSpPr>
          <p:cNvPr id="9" name="Group 8"/>
          <p:cNvGrpSpPr/>
          <p:nvPr/>
        </p:nvGrpSpPr>
        <p:grpSpPr>
          <a:xfrm>
            <a:off x="7950200" y="1590025"/>
            <a:ext cx="3124200" cy="4180577"/>
            <a:chOff x="5715000" y="1681648"/>
            <a:chExt cx="3124200" cy="4180577"/>
          </a:xfrm>
        </p:grpSpPr>
        <p:sp>
          <p:nvSpPr>
            <p:cNvPr id="10" name="Oval Callout 9"/>
            <p:cNvSpPr/>
            <p:nvPr/>
          </p:nvSpPr>
          <p:spPr>
            <a:xfrm>
              <a:off x="5943600" y="1681648"/>
              <a:ext cx="2895600" cy="2133600"/>
            </a:xfrm>
            <a:prstGeom prst="wedgeEllipseCallout">
              <a:avLst/>
            </a:prstGeom>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r>
                <a:rPr lang="en-US" sz="2800" dirty="0">
                  <a:latin typeface="Open Sans" panose="020B0606030504020204" pitchFamily="34" charset="0"/>
                  <a:ea typeface="Open Sans" panose="020B0606030504020204" pitchFamily="34" charset="0"/>
                  <a:cs typeface="Open Sans" panose="020B0606030504020204" pitchFamily="34" charset="0"/>
                </a:rPr>
                <a:t>Thank you kindly!</a:t>
              </a: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5000" y="4277623"/>
              <a:ext cx="1495425" cy="1584602"/>
            </a:xfrm>
            <a:prstGeom prst="rect">
              <a:avLst/>
            </a:prstGeom>
          </p:spPr>
        </p:pic>
      </p:grpSp>
    </p:spTree>
    <p:extLst>
      <p:ext uri="{BB962C8B-B14F-4D97-AF65-F5344CB8AC3E}">
        <p14:creationId xmlns:p14="http://schemas.microsoft.com/office/powerpoint/2010/main" val="21171916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forum collaboration</a:t>
            </a:r>
          </a:p>
        </p:txBody>
      </p:sp>
      <p:sp>
        <p:nvSpPr>
          <p:cNvPr id="3" name="Content Placeholder 2"/>
          <p:cNvSpPr>
            <a:spLocks noGrp="1"/>
          </p:cNvSpPr>
          <p:nvPr>
            <p:ph idx="1"/>
          </p:nvPr>
        </p:nvSpPr>
        <p:spPr>
          <a:xfrm>
            <a:off x="609600" y="1313688"/>
            <a:ext cx="7086600" cy="4934712"/>
          </a:xfrm>
        </p:spPr>
        <p:txBody>
          <a:bodyPr/>
          <a:lstStyle/>
          <a:p>
            <a:pPr marL="463550" lvl="0" indent="-354013">
              <a:defRPr/>
            </a:pPr>
            <a:r>
              <a:rPr lang="en-US" sz="3200" dirty="0"/>
              <a:t>Discussion Questions</a:t>
            </a:r>
          </a:p>
          <a:p>
            <a:pPr marL="920750" lvl="1" indent="-457200">
              <a:buFont typeface="Georgia" panose="02040502050405020303" pitchFamily="18" charset="0"/>
              <a:buChar char="□"/>
            </a:pPr>
            <a:r>
              <a:rPr lang="en-US" sz="2400" dirty="0"/>
              <a:t>Discussion questions are created to support lesson topics presented in the </a:t>
            </a:r>
            <a:r>
              <a:rPr lang="en-US" sz="2400" dirty="0" err="1"/>
              <a:t>eModule</a:t>
            </a:r>
            <a:r>
              <a:rPr lang="en-US" sz="2400" dirty="0"/>
              <a:t> and </a:t>
            </a:r>
            <a:r>
              <a:rPr lang="en-US" sz="2400" dirty="0" err="1"/>
              <a:t>eClass</a:t>
            </a:r>
            <a:r>
              <a:rPr lang="en-US" sz="2400" dirty="0"/>
              <a:t> to give students interactive learning experiences</a:t>
            </a:r>
          </a:p>
          <a:p>
            <a:pPr marL="463550" lvl="1" indent="0">
              <a:buNone/>
            </a:pPr>
            <a:endParaRPr lang="en-US" dirty="0"/>
          </a:p>
          <a:p>
            <a:pPr marL="463550" lvl="0" indent="-354013">
              <a:defRPr/>
            </a:pPr>
            <a:r>
              <a:rPr lang="en-US" sz="3200" dirty="0"/>
              <a:t>Interactions</a:t>
            </a:r>
          </a:p>
          <a:p>
            <a:pPr marL="920750" lvl="1" indent="-457200">
              <a:buFont typeface="Georgia" panose="02040502050405020303" pitchFamily="18" charset="0"/>
              <a:buChar char="□"/>
            </a:pPr>
            <a:r>
              <a:rPr lang="en-US" sz="2400" dirty="0"/>
              <a:t>Students are expected to engage and share their learning and experiences in through interactive and social expressions during or following each learning event</a:t>
            </a:r>
          </a:p>
        </p:txBody>
      </p:sp>
      <p:sp>
        <p:nvSpPr>
          <p:cNvPr id="4" name="Date Placeholder 3"/>
          <p:cNvSpPr>
            <a:spLocks noGrp="1"/>
          </p:cNvSpPr>
          <p:nvPr>
            <p:ph type="dt" sz="half" idx="10"/>
          </p:nvPr>
        </p:nvSpPr>
        <p:spPr/>
        <p:txBody>
          <a:bodyPr/>
          <a:lstStyle/>
          <a:p>
            <a:fld id="{59BA83E9-25B7-42A1-B4EA-35FCDC49B10A}" type="datetime1">
              <a:rPr lang="en-US" smtClean="0"/>
              <a:t>9/11/2023</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13</a:t>
            </a:fld>
            <a:endParaRPr lang="en-US"/>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96200" y="1313688"/>
            <a:ext cx="3664712" cy="366471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5189113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612C2-833B-8542-210C-AB9981B1B748}"/>
              </a:ext>
            </a:extLst>
          </p:cNvPr>
          <p:cNvSpPr>
            <a:spLocks noGrp="1"/>
          </p:cNvSpPr>
          <p:nvPr>
            <p:ph type="title"/>
          </p:nvPr>
        </p:nvSpPr>
        <p:spPr/>
        <p:txBody>
          <a:bodyPr/>
          <a:lstStyle/>
          <a:p>
            <a:r>
              <a:rPr lang="en-US" dirty="0"/>
              <a:t>individual + team assignments</a:t>
            </a:r>
          </a:p>
        </p:txBody>
      </p:sp>
      <p:sp>
        <p:nvSpPr>
          <p:cNvPr id="3" name="Content Placeholder 2">
            <a:extLst>
              <a:ext uri="{FF2B5EF4-FFF2-40B4-BE49-F238E27FC236}">
                <a16:creationId xmlns:a16="http://schemas.microsoft.com/office/drawing/2014/main" id="{A42A1DF6-A5D8-D448-73D5-08BA799B2DD5}"/>
              </a:ext>
            </a:extLst>
          </p:cNvPr>
          <p:cNvSpPr>
            <a:spLocks noGrp="1"/>
          </p:cNvSpPr>
          <p:nvPr>
            <p:ph idx="1"/>
          </p:nvPr>
        </p:nvSpPr>
        <p:spPr>
          <a:xfrm>
            <a:off x="609599" y="1524000"/>
            <a:ext cx="7363779" cy="4724400"/>
          </a:xfrm>
        </p:spPr>
        <p:txBody>
          <a:bodyPr>
            <a:normAutofit/>
          </a:bodyPr>
          <a:lstStyle/>
          <a:p>
            <a:pPr marL="457200" indent="-457200"/>
            <a:r>
              <a:rPr lang="en-US" sz="2400" dirty="0"/>
              <a:t>Participants must set benchmarks for each of the following data points for comparison and scoring throughout the program:</a:t>
            </a:r>
          </a:p>
          <a:p>
            <a:pPr marL="457200" indent="-457200"/>
            <a:endParaRPr lang="en-US" sz="2400" dirty="0"/>
          </a:p>
          <a:p>
            <a:pPr marL="920750" lvl="1" indent="-457200">
              <a:buFont typeface="Georgia" panose="02040502050405020303" pitchFamily="18" charset="0"/>
              <a:buChar char="□"/>
            </a:pPr>
            <a:r>
              <a:rPr lang="en-US" sz="2400" dirty="0"/>
              <a:t>Personal Eco-friendly Emissions </a:t>
            </a:r>
            <a:r>
              <a:rPr lang="en-US" sz="2400" baseline="30000" dirty="0"/>
              <a:t>(individual)</a:t>
            </a:r>
          </a:p>
          <a:p>
            <a:pPr marL="920750" lvl="1" indent="-457200">
              <a:buFont typeface="Georgia" panose="02040502050405020303" pitchFamily="18" charset="0"/>
              <a:buChar char="□"/>
            </a:pPr>
            <a:r>
              <a:rPr lang="en-US" sz="2400" dirty="0"/>
              <a:t>Home Eco-friendly Emissions </a:t>
            </a:r>
            <a:r>
              <a:rPr lang="en-US" sz="2400" baseline="30000" dirty="0"/>
              <a:t>(individual + team)</a:t>
            </a:r>
          </a:p>
          <a:p>
            <a:pPr marL="1441958" lvl="3" indent="-457200">
              <a:buFont typeface="Georgia" panose="02040502050405020303" pitchFamily="18" charset="0"/>
              <a:buChar char="□"/>
            </a:pPr>
            <a:r>
              <a:rPr lang="en-US" dirty="0"/>
              <a:t>Student and family members</a:t>
            </a:r>
          </a:p>
          <a:p>
            <a:pPr marL="920750" lvl="1" indent="-457200">
              <a:buFont typeface="Georgia" panose="02040502050405020303" pitchFamily="18" charset="0"/>
              <a:buChar char="□"/>
            </a:pPr>
            <a:r>
              <a:rPr lang="en-US" sz="2400" dirty="0"/>
              <a:t>School Eco-friendly Emissions </a:t>
            </a:r>
            <a:r>
              <a:rPr lang="en-US" sz="2400" baseline="30000" dirty="0"/>
              <a:t>(team only)</a:t>
            </a:r>
          </a:p>
          <a:p>
            <a:pPr marL="1441958" lvl="3" indent="-457200">
              <a:buFont typeface="Georgia" panose="02040502050405020303" pitchFamily="18" charset="0"/>
              <a:buChar char="□"/>
            </a:pPr>
            <a:r>
              <a:rPr lang="en-US" sz="2000" dirty="0"/>
              <a:t>Student teams at school</a:t>
            </a:r>
          </a:p>
          <a:p>
            <a:pPr marL="920750" lvl="1" indent="-457200">
              <a:buFont typeface="Georgia" panose="02040502050405020303" pitchFamily="18" charset="0"/>
              <a:buChar char="□"/>
            </a:pPr>
            <a:r>
              <a:rPr lang="en-US" sz="2400" dirty="0"/>
              <a:t>Community Eco-friendly Emissions </a:t>
            </a:r>
            <a:r>
              <a:rPr lang="en-US" sz="2400" baseline="30000" dirty="0"/>
              <a:t>(individual + team)</a:t>
            </a:r>
          </a:p>
          <a:p>
            <a:pPr marL="1441958" lvl="3" indent="-457200">
              <a:buFont typeface="Georgia" panose="02040502050405020303" pitchFamily="18" charset="0"/>
              <a:buChar char="□"/>
            </a:pPr>
            <a:r>
              <a:rPr lang="en-US" sz="2000" dirty="0"/>
              <a:t>Students + their friends + their neighbors</a:t>
            </a:r>
          </a:p>
        </p:txBody>
      </p:sp>
      <p:sp>
        <p:nvSpPr>
          <p:cNvPr id="4" name="Date Placeholder 3">
            <a:extLst>
              <a:ext uri="{FF2B5EF4-FFF2-40B4-BE49-F238E27FC236}">
                <a16:creationId xmlns:a16="http://schemas.microsoft.com/office/drawing/2014/main" id="{B8EBA11B-32FE-9B3C-6A4F-193548230994}"/>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70C60216-8ECF-9DD2-748C-7811F54B3D07}"/>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A5802D03-C812-B74F-D223-FE0DC7C9A35C}"/>
              </a:ext>
            </a:extLst>
          </p:cNvPr>
          <p:cNvSpPr>
            <a:spLocks noGrp="1"/>
          </p:cNvSpPr>
          <p:nvPr>
            <p:ph type="sldNum" sz="quarter" idx="12"/>
          </p:nvPr>
        </p:nvSpPr>
        <p:spPr/>
        <p:txBody>
          <a:bodyPr/>
          <a:lstStyle/>
          <a:p>
            <a:fld id="{4C802FFF-FF7E-41D4-93FE-7ED82BE4B0B9}" type="slidenum">
              <a:rPr lang="en-US" smtClean="0"/>
              <a:pPr/>
              <a:t>14</a:t>
            </a:fld>
            <a:endParaRPr lang="en-US"/>
          </a:p>
        </p:txBody>
      </p:sp>
      <p:pic>
        <p:nvPicPr>
          <p:cNvPr id="9" name="Graphic 8" descr="Business Growth with solid fill">
            <a:extLst>
              <a:ext uri="{FF2B5EF4-FFF2-40B4-BE49-F238E27FC236}">
                <a16:creationId xmlns:a16="http://schemas.microsoft.com/office/drawing/2014/main" id="{C53B52F7-86F2-CAA5-3C5A-AA356042982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229600" y="3733800"/>
            <a:ext cx="3048000" cy="3048000"/>
          </a:xfrm>
          <a:prstGeom prst="rect">
            <a:avLst/>
          </a:prstGeom>
        </p:spPr>
      </p:pic>
      <p:pic>
        <p:nvPicPr>
          <p:cNvPr id="11" name="Picture 10" descr="A green sticker with white text&#10;&#10;Description automatically generated">
            <a:extLst>
              <a:ext uri="{FF2B5EF4-FFF2-40B4-BE49-F238E27FC236}">
                <a16:creationId xmlns:a16="http://schemas.microsoft.com/office/drawing/2014/main" id="{96C1B64E-13CA-4398-544C-E0C64E24BAC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77200" y="1259731"/>
            <a:ext cx="3602358" cy="2702669"/>
          </a:xfrm>
          <a:prstGeom prst="rect">
            <a:avLst/>
          </a:prstGeom>
        </p:spPr>
      </p:pic>
    </p:spTree>
    <p:extLst>
      <p:ext uri="{BB962C8B-B14F-4D97-AF65-F5344CB8AC3E}">
        <p14:creationId xmlns:p14="http://schemas.microsoft.com/office/powerpoint/2010/main" val="246440481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Custom 1">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0070C0"/>
      </a:hlink>
      <a:folHlink>
        <a:srgbClr val="009933"/>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extLst>
    <a:ext uri="{05A4C25C-085E-4340-85A3-A5531E510DB2}">
      <thm15:themeFamily xmlns:thm15="http://schemas.microsoft.com/office/thememl/2012/main" name="Presentation6" id="{9EC5122A-5264-434D-8047-A4DE11166950}" vid="{8099FFA4-739F-41B2-A691-240257871B6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PO100EC_PP_1.0_Platform Orientation</Template>
  <TotalTime>6260</TotalTime>
  <Words>1520</Words>
  <Application>Microsoft Office PowerPoint</Application>
  <PresentationFormat>Widescreen</PresentationFormat>
  <Paragraphs>271</Paragraphs>
  <Slides>14</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Georgia</vt:lpstr>
      <vt:lpstr>Open Sans</vt:lpstr>
      <vt:lpstr>Wingdings 2</vt:lpstr>
      <vt:lpstr>Urban</vt:lpstr>
      <vt:lpstr>Eco-friendly Emissions Introduction</vt:lpstr>
      <vt:lpstr>topics covered</vt:lpstr>
      <vt:lpstr>the eCourse format</vt:lpstr>
      <vt:lpstr>eModule</vt:lpstr>
      <vt:lpstr>eClass</vt:lpstr>
      <vt:lpstr>eCourse</vt:lpstr>
      <vt:lpstr>eCourse delivery sequence</vt:lpstr>
      <vt:lpstr>demonstration</vt:lpstr>
      <vt:lpstr>practice activity</vt:lpstr>
      <vt:lpstr>Experiential Learning</vt:lpstr>
      <vt:lpstr>participation + interaction</vt:lpstr>
      <vt:lpstr>communication + etiquette</vt:lpstr>
      <vt:lpstr>forum collaboration</vt:lpstr>
      <vt:lpstr>individual + team assignments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Platform Orientation</dc:title>
  <dc:creator>Dr. Tammé Shinshuri</dc:creator>
  <cp:lastModifiedBy>Dr. Tammé Shinshuri</cp:lastModifiedBy>
  <cp:revision>7</cp:revision>
  <dcterms:created xsi:type="dcterms:W3CDTF">2023-06-07T02:51:32Z</dcterms:created>
  <dcterms:modified xsi:type="dcterms:W3CDTF">2023-09-12T03:38:33Z</dcterms:modified>
</cp:coreProperties>
</file>