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17"/>
  </p:notesMasterIdLst>
  <p:sldIdLst>
    <p:sldId id="256" r:id="rId2"/>
    <p:sldId id="257" r:id="rId3"/>
    <p:sldId id="313" r:id="rId4"/>
    <p:sldId id="308" r:id="rId5"/>
    <p:sldId id="314" r:id="rId6"/>
    <p:sldId id="309" r:id="rId7"/>
    <p:sldId id="310" r:id="rId8"/>
    <p:sldId id="307" r:id="rId9"/>
    <p:sldId id="299" r:id="rId10"/>
    <p:sldId id="300" r:id="rId11"/>
    <p:sldId id="303" r:id="rId12"/>
    <p:sldId id="304" r:id="rId13"/>
    <p:sldId id="305" r:id="rId14"/>
    <p:sldId id="311" r:id="rId15"/>
    <p:sldId id="312"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33"/>
    <a:srgbClr val="8ACA88"/>
    <a:srgbClr val="0066FF"/>
    <a:srgbClr val="00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26EA68-E9D7-43C2-99F6-5C5F8835A769}" v="100" dt="2023-09-11T17:17:31.860"/>
    <p1510:client id="{DFC08C37-E368-46AF-9FAC-290F7361DD31}" v="1" dt="2023-09-11T02:43:46.2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62814" autoAdjust="0"/>
  </p:normalViewPr>
  <p:slideViewPr>
    <p:cSldViewPr>
      <p:cViewPr varScale="1">
        <p:scale>
          <a:sx n="56" d="100"/>
          <a:sy n="56" d="100"/>
        </p:scale>
        <p:origin x="1323" y="66"/>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r. Tammé Shinshuri" userId="fc8b3004-5a83-4a78-99f2-f75a2ab84926" providerId="ADAL" clId="{C726EA68-E9D7-43C2-99F6-5C5F8835A769}"/>
    <pc:docChg chg="undo custSel addSld delSld modSld sldOrd">
      <pc:chgData name="Dr. Tammé Shinshuri" userId="fc8b3004-5a83-4a78-99f2-f75a2ab84926" providerId="ADAL" clId="{C726EA68-E9D7-43C2-99F6-5C5F8835A769}" dt="2023-09-11T22:38:20.513" v="2217" actId="20577"/>
      <pc:docMkLst>
        <pc:docMk/>
      </pc:docMkLst>
      <pc:sldChg chg="modSp mod modNotesTx">
        <pc:chgData name="Dr. Tammé Shinshuri" userId="fc8b3004-5a83-4a78-99f2-f75a2ab84926" providerId="ADAL" clId="{C726EA68-E9D7-43C2-99F6-5C5F8835A769}" dt="2023-09-11T16:13:03.130" v="1586" actId="20577"/>
        <pc:sldMkLst>
          <pc:docMk/>
          <pc:sldMk cId="0" sldId="256"/>
        </pc:sldMkLst>
        <pc:spChg chg="mod">
          <ac:chgData name="Dr. Tammé Shinshuri" userId="fc8b3004-5a83-4a78-99f2-f75a2ab84926" providerId="ADAL" clId="{C726EA68-E9D7-43C2-99F6-5C5F8835A769}" dt="2023-09-11T14:32:28.806" v="12" actId="20577"/>
          <ac:spMkLst>
            <pc:docMk/>
            <pc:sldMk cId="0" sldId="256"/>
            <ac:spMk id="2" creationId="{00000000-0000-0000-0000-000000000000}"/>
          </ac:spMkLst>
        </pc:spChg>
        <pc:spChg chg="mod">
          <ac:chgData name="Dr. Tammé Shinshuri" userId="fc8b3004-5a83-4a78-99f2-f75a2ab84926" providerId="ADAL" clId="{C726EA68-E9D7-43C2-99F6-5C5F8835A769}" dt="2023-09-11T14:37:53.088" v="158" actId="27636"/>
          <ac:spMkLst>
            <pc:docMk/>
            <pc:sldMk cId="0" sldId="256"/>
            <ac:spMk id="3" creationId="{00000000-0000-0000-0000-000000000000}"/>
          </ac:spMkLst>
        </pc:spChg>
      </pc:sldChg>
      <pc:sldChg chg="addSp delSp modSp mod">
        <pc:chgData name="Dr. Tammé Shinshuri" userId="fc8b3004-5a83-4a78-99f2-f75a2ab84926" providerId="ADAL" clId="{C726EA68-E9D7-43C2-99F6-5C5F8835A769}" dt="2023-09-11T17:17:54.239" v="2121" actId="1076"/>
        <pc:sldMkLst>
          <pc:docMk/>
          <pc:sldMk cId="3914908246" sldId="257"/>
        </pc:sldMkLst>
        <pc:spChg chg="add del mod">
          <ac:chgData name="Dr. Tammé Shinshuri" userId="fc8b3004-5a83-4a78-99f2-f75a2ab84926" providerId="ADAL" clId="{C726EA68-E9D7-43C2-99F6-5C5F8835A769}" dt="2023-09-11T17:17:41.955" v="2120" actId="26606"/>
          <ac:spMkLst>
            <pc:docMk/>
            <pc:sldMk cId="3914908246" sldId="257"/>
            <ac:spMk id="3" creationId="{00000000-0000-0000-0000-000000000000}"/>
          </ac:spMkLst>
        </pc:spChg>
        <pc:graphicFrameChg chg="add del">
          <ac:chgData name="Dr. Tammé Shinshuri" userId="fc8b3004-5a83-4a78-99f2-f75a2ab84926" providerId="ADAL" clId="{C726EA68-E9D7-43C2-99F6-5C5F8835A769}" dt="2023-09-11T17:17:41.955" v="2120" actId="26606"/>
          <ac:graphicFrameMkLst>
            <pc:docMk/>
            <pc:sldMk cId="3914908246" sldId="257"/>
            <ac:graphicFrameMk id="10" creationId="{5936C861-1BE9-B9C7-6C53-7E9763BC77D9}"/>
          </ac:graphicFrameMkLst>
        </pc:graphicFrameChg>
        <pc:picChg chg="add mod">
          <ac:chgData name="Dr. Tammé Shinshuri" userId="fc8b3004-5a83-4a78-99f2-f75a2ab84926" providerId="ADAL" clId="{C726EA68-E9D7-43C2-99F6-5C5F8835A769}" dt="2023-09-11T17:17:54.239" v="2121" actId="1076"/>
          <ac:picMkLst>
            <pc:docMk/>
            <pc:sldMk cId="3914908246" sldId="257"/>
            <ac:picMk id="7" creationId="{92B2BB7E-0259-EEEC-ED7D-AD785DFAE9A6}"/>
          </ac:picMkLst>
        </pc:picChg>
        <pc:picChg chg="del">
          <ac:chgData name="Dr. Tammé Shinshuri" userId="fc8b3004-5a83-4a78-99f2-f75a2ab84926" providerId="ADAL" clId="{C726EA68-E9D7-43C2-99F6-5C5F8835A769}" dt="2023-09-11T17:17:31.169" v="2117" actId="478"/>
          <ac:picMkLst>
            <pc:docMk/>
            <pc:sldMk cId="3914908246" sldId="257"/>
            <ac:picMk id="9" creationId="{6F67831C-7CE9-DEF0-CD2C-4F232ED42222}"/>
          </ac:picMkLst>
        </pc:picChg>
      </pc:sldChg>
      <pc:sldChg chg="modSp mod modNotesTx">
        <pc:chgData name="Dr. Tammé Shinshuri" userId="fc8b3004-5a83-4a78-99f2-f75a2ab84926" providerId="ADAL" clId="{C726EA68-E9D7-43C2-99F6-5C5F8835A769}" dt="2023-09-11T22:32:15.339" v="2152" actId="113"/>
        <pc:sldMkLst>
          <pc:docMk/>
          <pc:sldMk cId="764059455" sldId="299"/>
        </pc:sldMkLst>
        <pc:spChg chg="mod">
          <ac:chgData name="Dr. Tammé Shinshuri" userId="fc8b3004-5a83-4a78-99f2-f75a2ab84926" providerId="ADAL" clId="{C726EA68-E9D7-43C2-99F6-5C5F8835A769}" dt="2023-09-11T14:59:43.751" v="475" actId="14100"/>
          <ac:spMkLst>
            <pc:docMk/>
            <pc:sldMk cId="764059455" sldId="299"/>
            <ac:spMk id="3" creationId="{9C6D47EA-BE7A-5C31-0365-659660F7909C}"/>
          </ac:spMkLst>
        </pc:spChg>
        <pc:spChg chg="mod">
          <ac:chgData name="Dr. Tammé Shinshuri" userId="fc8b3004-5a83-4a78-99f2-f75a2ab84926" providerId="ADAL" clId="{C726EA68-E9D7-43C2-99F6-5C5F8835A769}" dt="2023-09-11T15:00:23.605" v="537" actId="1036"/>
          <ac:spMkLst>
            <pc:docMk/>
            <pc:sldMk cId="764059455" sldId="299"/>
            <ac:spMk id="7" creationId="{5F5A35F3-6021-8AFA-75B9-69CAACF4C331}"/>
          </ac:spMkLst>
        </pc:spChg>
        <pc:spChg chg="mod">
          <ac:chgData name="Dr. Tammé Shinshuri" userId="fc8b3004-5a83-4a78-99f2-f75a2ab84926" providerId="ADAL" clId="{C726EA68-E9D7-43C2-99F6-5C5F8835A769}" dt="2023-09-11T14:59:53.928" v="501" actId="1035"/>
          <ac:spMkLst>
            <pc:docMk/>
            <pc:sldMk cId="764059455" sldId="299"/>
            <ac:spMk id="10" creationId="{D3F3D660-30B0-02F9-D2E8-3228FDA7D408}"/>
          </ac:spMkLst>
        </pc:spChg>
      </pc:sldChg>
      <pc:sldChg chg="delSp modSp mod modNotesTx">
        <pc:chgData name="Dr. Tammé Shinshuri" userId="fc8b3004-5a83-4a78-99f2-f75a2ab84926" providerId="ADAL" clId="{C726EA68-E9D7-43C2-99F6-5C5F8835A769}" dt="2023-09-11T22:32:33.295" v="2161"/>
        <pc:sldMkLst>
          <pc:docMk/>
          <pc:sldMk cId="4088016419" sldId="300"/>
        </pc:sldMkLst>
        <pc:spChg chg="mod">
          <ac:chgData name="Dr. Tammé Shinshuri" userId="fc8b3004-5a83-4a78-99f2-f75a2ab84926" providerId="ADAL" clId="{C726EA68-E9D7-43C2-99F6-5C5F8835A769}" dt="2023-09-11T15:00:08.193" v="527" actId="14100"/>
          <ac:spMkLst>
            <pc:docMk/>
            <pc:sldMk cId="4088016419" sldId="300"/>
            <ac:spMk id="3" creationId="{9C6D47EA-BE7A-5C31-0365-659660F7909C}"/>
          </ac:spMkLst>
        </pc:spChg>
        <pc:spChg chg="mod">
          <ac:chgData name="Dr. Tammé Shinshuri" userId="fc8b3004-5a83-4a78-99f2-f75a2ab84926" providerId="ADAL" clId="{C726EA68-E9D7-43C2-99F6-5C5F8835A769}" dt="2023-09-11T15:00:28.369" v="538" actId="6549"/>
          <ac:spMkLst>
            <pc:docMk/>
            <pc:sldMk cId="4088016419" sldId="300"/>
            <ac:spMk id="7" creationId="{5F5A35F3-6021-8AFA-75B9-69CAACF4C331}"/>
          </ac:spMkLst>
        </pc:spChg>
        <pc:spChg chg="mod">
          <ac:chgData name="Dr. Tammé Shinshuri" userId="fc8b3004-5a83-4a78-99f2-f75a2ab84926" providerId="ADAL" clId="{C726EA68-E9D7-43C2-99F6-5C5F8835A769}" dt="2023-09-11T15:01:13.379" v="552" actId="122"/>
          <ac:spMkLst>
            <pc:docMk/>
            <pc:sldMk cId="4088016419" sldId="300"/>
            <ac:spMk id="10" creationId="{D3F3D660-30B0-02F9-D2E8-3228FDA7D408}"/>
          </ac:spMkLst>
        </pc:spChg>
        <pc:spChg chg="del">
          <ac:chgData name="Dr. Tammé Shinshuri" userId="fc8b3004-5a83-4a78-99f2-f75a2ab84926" providerId="ADAL" clId="{C726EA68-E9D7-43C2-99F6-5C5F8835A769}" dt="2023-09-11T14:52:43.854" v="336" actId="478"/>
          <ac:spMkLst>
            <pc:docMk/>
            <pc:sldMk cId="4088016419" sldId="300"/>
            <ac:spMk id="14" creationId="{811D9DCB-4B39-8B2E-2BCC-E0F462DAF8FD}"/>
          </ac:spMkLst>
        </pc:spChg>
        <pc:picChg chg="del">
          <ac:chgData name="Dr. Tammé Shinshuri" userId="fc8b3004-5a83-4a78-99f2-f75a2ab84926" providerId="ADAL" clId="{C726EA68-E9D7-43C2-99F6-5C5F8835A769}" dt="2023-09-11T14:52:41.538" v="335" actId="478"/>
          <ac:picMkLst>
            <pc:docMk/>
            <pc:sldMk cId="4088016419" sldId="300"/>
            <ac:picMk id="13" creationId="{18FD2DD4-9B8C-0A1A-5044-7CA89FBA05DE}"/>
          </ac:picMkLst>
        </pc:picChg>
      </pc:sldChg>
      <pc:sldChg chg="addSp modSp mod modNotesTx">
        <pc:chgData name="Dr. Tammé Shinshuri" userId="fc8b3004-5a83-4a78-99f2-f75a2ab84926" providerId="ADAL" clId="{C726EA68-E9D7-43C2-99F6-5C5F8835A769}" dt="2023-09-11T22:32:26.844" v="2157"/>
        <pc:sldMkLst>
          <pc:docMk/>
          <pc:sldMk cId="956556734" sldId="303"/>
        </pc:sldMkLst>
        <pc:spChg chg="mod">
          <ac:chgData name="Dr. Tammé Shinshuri" userId="fc8b3004-5a83-4a78-99f2-f75a2ab84926" providerId="ADAL" clId="{C726EA68-E9D7-43C2-99F6-5C5F8835A769}" dt="2023-09-11T14:56:31.567" v="405" actId="5793"/>
          <ac:spMkLst>
            <pc:docMk/>
            <pc:sldMk cId="956556734" sldId="303"/>
            <ac:spMk id="3" creationId="{9C6D47EA-BE7A-5C31-0365-659660F7909C}"/>
          </ac:spMkLst>
        </pc:spChg>
        <pc:spChg chg="mod">
          <ac:chgData name="Dr. Tammé Shinshuri" userId="fc8b3004-5a83-4a78-99f2-f75a2ab84926" providerId="ADAL" clId="{C726EA68-E9D7-43C2-99F6-5C5F8835A769}" dt="2023-09-11T14:55:58.944" v="398" actId="1035"/>
          <ac:spMkLst>
            <pc:docMk/>
            <pc:sldMk cId="956556734" sldId="303"/>
            <ac:spMk id="7" creationId="{5F5A35F3-6021-8AFA-75B9-69CAACF4C331}"/>
          </ac:spMkLst>
        </pc:spChg>
        <pc:spChg chg="add mod">
          <ac:chgData name="Dr. Tammé Shinshuri" userId="fc8b3004-5a83-4a78-99f2-f75a2ab84926" providerId="ADAL" clId="{C726EA68-E9D7-43C2-99F6-5C5F8835A769}" dt="2023-09-11T14:55:43.013" v="388" actId="6549"/>
          <ac:spMkLst>
            <pc:docMk/>
            <pc:sldMk cId="956556734" sldId="303"/>
            <ac:spMk id="8" creationId="{8C7A9C2C-DA0E-70EC-5576-8164B25F4779}"/>
          </ac:spMkLst>
        </pc:spChg>
        <pc:spChg chg="mod">
          <ac:chgData name="Dr. Tammé Shinshuri" userId="fc8b3004-5a83-4a78-99f2-f75a2ab84926" providerId="ADAL" clId="{C726EA68-E9D7-43C2-99F6-5C5F8835A769}" dt="2023-09-11T15:01:32.685" v="556" actId="1038"/>
          <ac:spMkLst>
            <pc:docMk/>
            <pc:sldMk cId="956556734" sldId="303"/>
            <ac:spMk id="10" creationId="{D3F3D660-30B0-02F9-D2E8-3228FDA7D408}"/>
          </ac:spMkLst>
        </pc:spChg>
      </pc:sldChg>
      <pc:sldChg chg="modSp mod modNotesTx">
        <pc:chgData name="Dr. Tammé Shinshuri" userId="fc8b3004-5a83-4a78-99f2-f75a2ab84926" providerId="ADAL" clId="{C726EA68-E9D7-43C2-99F6-5C5F8835A769}" dt="2023-09-11T22:32:47.989" v="2168"/>
        <pc:sldMkLst>
          <pc:docMk/>
          <pc:sldMk cId="2348414075" sldId="304"/>
        </pc:sldMkLst>
        <pc:spChg chg="mod">
          <ac:chgData name="Dr. Tammé Shinshuri" userId="fc8b3004-5a83-4a78-99f2-f75a2ab84926" providerId="ADAL" clId="{C726EA68-E9D7-43C2-99F6-5C5F8835A769}" dt="2023-09-11T15:06:31.804" v="672" actId="179"/>
          <ac:spMkLst>
            <pc:docMk/>
            <pc:sldMk cId="2348414075" sldId="304"/>
            <ac:spMk id="3" creationId="{9C6D47EA-BE7A-5C31-0365-659660F7909C}"/>
          </ac:spMkLst>
        </pc:spChg>
        <pc:spChg chg="mod">
          <ac:chgData name="Dr. Tammé Shinshuri" userId="fc8b3004-5a83-4a78-99f2-f75a2ab84926" providerId="ADAL" clId="{C726EA68-E9D7-43C2-99F6-5C5F8835A769}" dt="2023-09-11T15:00:38.231" v="541" actId="1036"/>
          <ac:spMkLst>
            <pc:docMk/>
            <pc:sldMk cId="2348414075" sldId="304"/>
            <ac:spMk id="7" creationId="{5F5A35F3-6021-8AFA-75B9-69CAACF4C331}"/>
          </ac:spMkLst>
        </pc:spChg>
        <pc:spChg chg="mod">
          <ac:chgData name="Dr. Tammé Shinshuri" userId="fc8b3004-5a83-4a78-99f2-f75a2ab84926" providerId="ADAL" clId="{C726EA68-E9D7-43C2-99F6-5C5F8835A769}" dt="2023-09-11T15:01:40.357" v="559" actId="1036"/>
          <ac:spMkLst>
            <pc:docMk/>
            <pc:sldMk cId="2348414075" sldId="304"/>
            <ac:spMk id="10" creationId="{D3F3D660-30B0-02F9-D2E8-3228FDA7D408}"/>
          </ac:spMkLst>
        </pc:spChg>
      </pc:sldChg>
      <pc:sldChg chg="addSp delSp modSp mod modNotesTx">
        <pc:chgData name="Dr. Tammé Shinshuri" userId="fc8b3004-5a83-4a78-99f2-f75a2ab84926" providerId="ADAL" clId="{C726EA68-E9D7-43C2-99F6-5C5F8835A769}" dt="2023-09-11T22:32:54.848" v="2171"/>
        <pc:sldMkLst>
          <pc:docMk/>
          <pc:sldMk cId="2391190760" sldId="305"/>
        </pc:sldMkLst>
        <pc:spChg chg="mod">
          <ac:chgData name="Dr. Tammé Shinshuri" userId="fc8b3004-5a83-4a78-99f2-f75a2ab84926" providerId="ADAL" clId="{C726EA68-E9D7-43C2-99F6-5C5F8835A769}" dt="2023-09-11T15:08:21.046" v="687" actId="14100"/>
          <ac:spMkLst>
            <pc:docMk/>
            <pc:sldMk cId="2391190760" sldId="305"/>
            <ac:spMk id="3" creationId="{9C6D47EA-BE7A-5C31-0365-659660F7909C}"/>
          </ac:spMkLst>
        </pc:spChg>
        <pc:spChg chg="mod">
          <ac:chgData name="Dr. Tammé Shinshuri" userId="fc8b3004-5a83-4a78-99f2-f75a2ab84926" providerId="ADAL" clId="{C726EA68-E9D7-43C2-99F6-5C5F8835A769}" dt="2023-09-11T15:09:15.943" v="728" actId="20577"/>
          <ac:spMkLst>
            <pc:docMk/>
            <pc:sldMk cId="2391190760" sldId="305"/>
            <ac:spMk id="7" creationId="{5F5A35F3-6021-8AFA-75B9-69CAACF4C331}"/>
          </ac:spMkLst>
        </pc:spChg>
        <pc:spChg chg="add del">
          <ac:chgData name="Dr. Tammé Shinshuri" userId="fc8b3004-5a83-4a78-99f2-f75a2ab84926" providerId="ADAL" clId="{C726EA68-E9D7-43C2-99F6-5C5F8835A769}" dt="2023-09-11T16:31:39.567" v="1957" actId="22"/>
          <ac:spMkLst>
            <pc:docMk/>
            <pc:sldMk cId="2391190760" sldId="305"/>
            <ac:spMk id="9" creationId="{2295C333-24C8-FC0B-49C9-719C58FBB29C}"/>
          </ac:spMkLst>
        </pc:spChg>
        <pc:spChg chg="mod">
          <ac:chgData name="Dr. Tammé Shinshuri" userId="fc8b3004-5a83-4a78-99f2-f75a2ab84926" providerId="ADAL" clId="{C726EA68-E9D7-43C2-99F6-5C5F8835A769}" dt="2023-09-11T15:09:35.575" v="732" actId="1035"/>
          <ac:spMkLst>
            <pc:docMk/>
            <pc:sldMk cId="2391190760" sldId="305"/>
            <ac:spMk id="10" creationId="{D3F3D660-30B0-02F9-D2E8-3228FDA7D408}"/>
          </ac:spMkLst>
        </pc:spChg>
      </pc:sldChg>
      <pc:sldChg chg="modSp mod modNotesTx">
        <pc:chgData name="Dr. Tammé Shinshuri" userId="fc8b3004-5a83-4a78-99f2-f75a2ab84926" providerId="ADAL" clId="{C726EA68-E9D7-43C2-99F6-5C5F8835A769}" dt="2023-09-11T22:38:20.513" v="2217" actId="20577"/>
        <pc:sldMkLst>
          <pc:docMk/>
          <pc:sldMk cId="2770459540" sldId="307"/>
        </pc:sldMkLst>
        <pc:spChg chg="mod">
          <ac:chgData name="Dr. Tammé Shinshuri" userId="fc8b3004-5a83-4a78-99f2-f75a2ab84926" providerId="ADAL" clId="{C726EA68-E9D7-43C2-99F6-5C5F8835A769}" dt="2023-09-11T15:15:11.930" v="860" actId="20577"/>
          <ac:spMkLst>
            <pc:docMk/>
            <pc:sldMk cId="2770459540" sldId="307"/>
            <ac:spMk id="2" creationId="{955EF55C-E7BC-7E84-73BA-39DE5BACFD34}"/>
          </ac:spMkLst>
        </pc:spChg>
      </pc:sldChg>
      <pc:sldChg chg="new del">
        <pc:chgData name="Dr. Tammé Shinshuri" userId="fc8b3004-5a83-4a78-99f2-f75a2ab84926" providerId="ADAL" clId="{C726EA68-E9D7-43C2-99F6-5C5F8835A769}" dt="2023-09-11T15:04:01.453" v="612" actId="680"/>
        <pc:sldMkLst>
          <pc:docMk/>
          <pc:sldMk cId="1689486104" sldId="308"/>
        </pc:sldMkLst>
      </pc:sldChg>
      <pc:sldChg chg="addSp delSp modSp new mod ord modNotesTx">
        <pc:chgData name="Dr. Tammé Shinshuri" userId="fc8b3004-5a83-4a78-99f2-f75a2ab84926" providerId="ADAL" clId="{C726EA68-E9D7-43C2-99F6-5C5F8835A769}" dt="2023-09-11T16:34:21.035" v="2040" actId="20577"/>
        <pc:sldMkLst>
          <pc:docMk/>
          <pc:sldMk cId="3415219042" sldId="308"/>
        </pc:sldMkLst>
        <pc:spChg chg="mod">
          <ac:chgData name="Dr. Tammé Shinshuri" userId="fc8b3004-5a83-4a78-99f2-f75a2ab84926" providerId="ADAL" clId="{C726EA68-E9D7-43C2-99F6-5C5F8835A769}" dt="2023-09-11T16:34:08.540" v="2026" actId="20577"/>
          <ac:spMkLst>
            <pc:docMk/>
            <pc:sldMk cId="3415219042" sldId="308"/>
            <ac:spMk id="2" creationId="{3D55322F-6F0A-5090-7128-57881F367F72}"/>
          </ac:spMkLst>
        </pc:spChg>
        <pc:spChg chg="mod">
          <ac:chgData name="Dr. Tammé Shinshuri" userId="fc8b3004-5a83-4a78-99f2-f75a2ab84926" providerId="ADAL" clId="{C726EA68-E9D7-43C2-99F6-5C5F8835A769}" dt="2023-09-11T15:34:42.712" v="1250" actId="20577"/>
          <ac:spMkLst>
            <pc:docMk/>
            <pc:sldMk cId="3415219042" sldId="308"/>
            <ac:spMk id="3" creationId="{9AC926F0-1924-FB17-6FCB-6A183155DFD9}"/>
          </ac:spMkLst>
        </pc:spChg>
        <pc:spChg chg="add del mod">
          <ac:chgData name="Dr. Tammé Shinshuri" userId="fc8b3004-5a83-4a78-99f2-f75a2ab84926" providerId="ADAL" clId="{C726EA68-E9D7-43C2-99F6-5C5F8835A769}" dt="2023-09-11T15:29:32.353" v="1199" actId="478"/>
          <ac:spMkLst>
            <pc:docMk/>
            <pc:sldMk cId="3415219042" sldId="308"/>
            <ac:spMk id="7" creationId="{4E4E5FF1-4580-A3A8-D3DE-AFCAF56034F4}"/>
          </ac:spMkLst>
        </pc:spChg>
        <pc:spChg chg="add mod">
          <ac:chgData name="Dr. Tammé Shinshuri" userId="fc8b3004-5a83-4a78-99f2-f75a2ab84926" providerId="ADAL" clId="{C726EA68-E9D7-43C2-99F6-5C5F8835A769}" dt="2023-09-11T15:38:37.226" v="1514" actId="1076"/>
          <ac:spMkLst>
            <pc:docMk/>
            <pc:sldMk cId="3415219042" sldId="308"/>
            <ac:spMk id="8" creationId="{BE62F7AA-AE89-AFC9-6D01-B7917256F371}"/>
          </ac:spMkLst>
        </pc:spChg>
        <pc:spChg chg="add del mod">
          <ac:chgData name="Dr. Tammé Shinshuri" userId="fc8b3004-5a83-4a78-99f2-f75a2ab84926" providerId="ADAL" clId="{C726EA68-E9D7-43C2-99F6-5C5F8835A769}" dt="2023-09-11T15:29:29.742" v="1198" actId="478"/>
          <ac:spMkLst>
            <pc:docMk/>
            <pc:sldMk cId="3415219042" sldId="308"/>
            <ac:spMk id="9" creationId="{9BFC6FD6-8DA7-4767-0935-49574DCBECB2}"/>
          </ac:spMkLst>
        </pc:spChg>
        <pc:spChg chg="add mod">
          <ac:chgData name="Dr. Tammé Shinshuri" userId="fc8b3004-5a83-4a78-99f2-f75a2ab84926" providerId="ADAL" clId="{C726EA68-E9D7-43C2-99F6-5C5F8835A769}" dt="2023-09-11T15:36:47.742" v="1361" actId="14100"/>
          <ac:spMkLst>
            <pc:docMk/>
            <pc:sldMk cId="3415219042" sldId="308"/>
            <ac:spMk id="11" creationId="{14BB2FF1-BFC0-C85F-604C-D6D8607B9FAB}"/>
          </ac:spMkLst>
        </pc:spChg>
        <pc:spChg chg="add mod">
          <ac:chgData name="Dr. Tammé Shinshuri" userId="fc8b3004-5a83-4a78-99f2-f75a2ab84926" providerId="ADAL" clId="{C726EA68-E9D7-43C2-99F6-5C5F8835A769}" dt="2023-09-11T15:40:22.303" v="1542" actId="20577"/>
          <ac:spMkLst>
            <pc:docMk/>
            <pc:sldMk cId="3415219042" sldId="308"/>
            <ac:spMk id="12" creationId="{6C652081-4971-9B85-57EC-7E5E21533A25}"/>
          </ac:spMkLst>
        </pc:spChg>
        <pc:picChg chg="add mod">
          <ac:chgData name="Dr. Tammé Shinshuri" userId="fc8b3004-5a83-4a78-99f2-f75a2ab84926" providerId="ADAL" clId="{C726EA68-E9D7-43C2-99F6-5C5F8835A769}" dt="2023-09-11T15:38:50.497" v="1518" actId="14100"/>
          <ac:picMkLst>
            <pc:docMk/>
            <pc:sldMk cId="3415219042" sldId="308"/>
            <ac:picMk id="10" creationId="{453D5D1A-9DCC-A05D-1FD4-C110AB05A294}"/>
          </ac:picMkLst>
        </pc:picChg>
      </pc:sldChg>
      <pc:sldChg chg="addSp delSp modSp add mod modNotesTx">
        <pc:chgData name="Dr. Tammé Shinshuri" userId="fc8b3004-5a83-4a78-99f2-f75a2ab84926" providerId="ADAL" clId="{C726EA68-E9D7-43C2-99F6-5C5F8835A769}" dt="2023-09-11T16:34:45.824" v="2083" actId="20577"/>
        <pc:sldMkLst>
          <pc:docMk/>
          <pc:sldMk cId="1794365587" sldId="309"/>
        </pc:sldMkLst>
        <pc:spChg chg="mod">
          <ac:chgData name="Dr. Tammé Shinshuri" userId="fc8b3004-5a83-4a78-99f2-f75a2ab84926" providerId="ADAL" clId="{C726EA68-E9D7-43C2-99F6-5C5F8835A769}" dt="2023-09-11T15:05:17.855" v="656" actId="20577"/>
          <ac:spMkLst>
            <pc:docMk/>
            <pc:sldMk cId="1794365587" sldId="309"/>
            <ac:spMk id="2" creationId="{3D55322F-6F0A-5090-7128-57881F367F72}"/>
          </ac:spMkLst>
        </pc:spChg>
        <pc:spChg chg="mod">
          <ac:chgData name="Dr. Tammé Shinshuri" userId="fc8b3004-5a83-4a78-99f2-f75a2ab84926" providerId="ADAL" clId="{C726EA68-E9D7-43C2-99F6-5C5F8835A769}" dt="2023-09-11T15:36:13.565" v="1358" actId="403"/>
          <ac:spMkLst>
            <pc:docMk/>
            <pc:sldMk cId="1794365587" sldId="309"/>
            <ac:spMk id="3" creationId="{9AC926F0-1924-FB17-6FCB-6A183155DFD9}"/>
          </ac:spMkLst>
        </pc:spChg>
        <pc:spChg chg="add del mod">
          <ac:chgData name="Dr. Tammé Shinshuri" userId="fc8b3004-5a83-4a78-99f2-f75a2ab84926" providerId="ADAL" clId="{C726EA68-E9D7-43C2-99F6-5C5F8835A769}" dt="2023-09-11T15:39:11.419" v="1522" actId="478"/>
          <ac:spMkLst>
            <pc:docMk/>
            <pc:sldMk cId="1794365587" sldId="309"/>
            <ac:spMk id="7" creationId="{7F1A2531-CD2A-1169-4D48-0ED429E882A9}"/>
          </ac:spMkLst>
        </pc:spChg>
        <pc:spChg chg="add mod">
          <ac:chgData name="Dr. Tammé Shinshuri" userId="fc8b3004-5a83-4a78-99f2-f75a2ab84926" providerId="ADAL" clId="{C726EA68-E9D7-43C2-99F6-5C5F8835A769}" dt="2023-09-11T15:37:24.005" v="1457" actId="20577"/>
          <ac:spMkLst>
            <pc:docMk/>
            <pc:sldMk cId="1794365587" sldId="309"/>
            <ac:spMk id="9" creationId="{C193DFB6-9CD7-48BA-DAC5-4E82D991E85F}"/>
          </ac:spMkLst>
        </pc:spChg>
        <pc:spChg chg="add mod">
          <ac:chgData name="Dr. Tammé Shinshuri" userId="fc8b3004-5a83-4a78-99f2-f75a2ab84926" providerId="ADAL" clId="{C726EA68-E9D7-43C2-99F6-5C5F8835A769}" dt="2023-09-11T15:39:11.790" v="1523"/>
          <ac:spMkLst>
            <pc:docMk/>
            <pc:sldMk cId="1794365587" sldId="309"/>
            <ac:spMk id="10" creationId="{45E2BEEF-6DEF-37B1-0519-8B6B449AAEB3}"/>
          </ac:spMkLst>
        </pc:spChg>
        <pc:spChg chg="add mod">
          <ac:chgData name="Dr. Tammé Shinshuri" userId="fc8b3004-5a83-4a78-99f2-f75a2ab84926" providerId="ADAL" clId="{C726EA68-E9D7-43C2-99F6-5C5F8835A769}" dt="2023-09-11T15:40:31.124" v="1544" actId="20577"/>
          <ac:spMkLst>
            <pc:docMk/>
            <pc:sldMk cId="1794365587" sldId="309"/>
            <ac:spMk id="12" creationId="{82FC3BFC-4C42-6191-DD99-FF38C8117CB6}"/>
          </ac:spMkLst>
        </pc:spChg>
        <pc:picChg chg="add del mod">
          <ac:chgData name="Dr. Tammé Shinshuri" userId="fc8b3004-5a83-4a78-99f2-f75a2ab84926" providerId="ADAL" clId="{C726EA68-E9D7-43C2-99F6-5C5F8835A769}" dt="2023-09-11T15:39:11.419" v="1522" actId="478"/>
          <ac:picMkLst>
            <pc:docMk/>
            <pc:sldMk cId="1794365587" sldId="309"/>
            <ac:picMk id="8" creationId="{FDE37C89-EA6D-06B0-3A63-7BFF8CE9E2BD}"/>
          </ac:picMkLst>
        </pc:picChg>
        <pc:picChg chg="add mod">
          <ac:chgData name="Dr. Tammé Shinshuri" userId="fc8b3004-5a83-4a78-99f2-f75a2ab84926" providerId="ADAL" clId="{C726EA68-E9D7-43C2-99F6-5C5F8835A769}" dt="2023-09-11T15:39:11.790" v="1523"/>
          <ac:picMkLst>
            <pc:docMk/>
            <pc:sldMk cId="1794365587" sldId="309"/>
            <ac:picMk id="11" creationId="{9E4B3ABC-DA6F-241D-F92D-D1D3C4E42855}"/>
          </ac:picMkLst>
        </pc:picChg>
      </pc:sldChg>
      <pc:sldChg chg="addSp delSp modSp add mod modNotesTx">
        <pc:chgData name="Dr. Tammé Shinshuri" userId="fc8b3004-5a83-4a78-99f2-f75a2ab84926" providerId="ADAL" clId="{C726EA68-E9D7-43C2-99F6-5C5F8835A769}" dt="2023-09-11T16:35:07.652" v="2112" actId="20577"/>
        <pc:sldMkLst>
          <pc:docMk/>
          <pc:sldMk cId="1334275925" sldId="310"/>
        </pc:sldMkLst>
        <pc:spChg chg="mod">
          <ac:chgData name="Dr. Tammé Shinshuri" userId="fc8b3004-5a83-4a78-99f2-f75a2ab84926" providerId="ADAL" clId="{C726EA68-E9D7-43C2-99F6-5C5F8835A769}" dt="2023-09-11T16:35:07.652" v="2112" actId="20577"/>
          <ac:spMkLst>
            <pc:docMk/>
            <pc:sldMk cId="1334275925" sldId="310"/>
            <ac:spMk id="2" creationId="{3D55322F-6F0A-5090-7128-57881F367F72}"/>
          </ac:spMkLst>
        </pc:spChg>
        <pc:spChg chg="mod">
          <ac:chgData name="Dr. Tammé Shinshuri" userId="fc8b3004-5a83-4a78-99f2-f75a2ab84926" providerId="ADAL" clId="{C726EA68-E9D7-43C2-99F6-5C5F8835A769}" dt="2023-09-11T15:37:41.883" v="1476" actId="179"/>
          <ac:spMkLst>
            <pc:docMk/>
            <pc:sldMk cId="1334275925" sldId="310"/>
            <ac:spMk id="3" creationId="{9AC926F0-1924-FB17-6FCB-6A183155DFD9}"/>
          </ac:spMkLst>
        </pc:spChg>
        <pc:spChg chg="add del mod">
          <ac:chgData name="Dr. Tammé Shinshuri" userId="fc8b3004-5a83-4a78-99f2-f75a2ab84926" providerId="ADAL" clId="{C726EA68-E9D7-43C2-99F6-5C5F8835A769}" dt="2023-09-11T15:39:16.437" v="1524" actId="478"/>
          <ac:spMkLst>
            <pc:docMk/>
            <pc:sldMk cId="1334275925" sldId="310"/>
            <ac:spMk id="7" creationId="{31B3D06E-84B4-6818-A23D-F416203D4C3B}"/>
          </ac:spMkLst>
        </pc:spChg>
        <pc:spChg chg="add mod">
          <ac:chgData name="Dr. Tammé Shinshuri" userId="fc8b3004-5a83-4a78-99f2-f75a2ab84926" providerId="ADAL" clId="{C726EA68-E9D7-43C2-99F6-5C5F8835A769}" dt="2023-09-11T15:37:51.883" v="1493" actId="20577"/>
          <ac:spMkLst>
            <pc:docMk/>
            <pc:sldMk cId="1334275925" sldId="310"/>
            <ac:spMk id="9" creationId="{80A3C464-B168-3221-B4E9-4C5FD4B63340}"/>
          </ac:spMkLst>
        </pc:spChg>
        <pc:spChg chg="add mod">
          <ac:chgData name="Dr. Tammé Shinshuri" userId="fc8b3004-5a83-4a78-99f2-f75a2ab84926" providerId="ADAL" clId="{C726EA68-E9D7-43C2-99F6-5C5F8835A769}" dt="2023-09-11T15:39:16.967" v="1525"/>
          <ac:spMkLst>
            <pc:docMk/>
            <pc:sldMk cId="1334275925" sldId="310"/>
            <ac:spMk id="10" creationId="{B3352ACA-4B92-9078-F1BC-716C026B228F}"/>
          </ac:spMkLst>
        </pc:spChg>
        <pc:spChg chg="add mod">
          <ac:chgData name="Dr. Tammé Shinshuri" userId="fc8b3004-5a83-4a78-99f2-f75a2ab84926" providerId="ADAL" clId="{C726EA68-E9D7-43C2-99F6-5C5F8835A769}" dt="2023-09-11T15:40:40.703" v="1550" actId="20577"/>
          <ac:spMkLst>
            <pc:docMk/>
            <pc:sldMk cId="1334275925" sldId="310"/>
            <ac:spMk id="12" creationId="{0970FF8E-B0F9-3D3B-A959-055E5EA6CD26}"/>
          </ac:spMkLst>
        </pc:spChg>
        <pc:picChg chg="add del mod">
          <ac:chgData name="Dr. Tammé Shinshuri" userId="fc8b3004-5a83-4a78-99f2-f75a2ab84926" providerId="ADAL" clId="{C726EA68-E9D7-43C2-99F6-5C5F8835A769}" dt="2023-09-11T15:39:16.437" v="1524" actId="478"/>
          <ac:picMkLst>
            <pc:docMk/>
            <pc:sldMk cId="1334275925" sldId="310"/>
            <ac:picMk id="8" creationId="{FD5BD087-E524-F90F-CFB0-A0F6BC865C7C}"/>
          </ac:picMkLst>
        </pc:picChg>
        <pc:picChg chg="add mod">
          <ac:chgData name="Dr. Tammé Shinshuri" userId="fc8b3004-5a83-4a78-99f2-f75a2ab84926" providerId="ADAL" clId="{C726EA68-E9D7-43C2-99F6-5C5F8835A769}" dt="2023-09-11T15:39:16.967" v="1525"/>
          <ac:picMkLst>
            <pc:docMk/>
            <pc:sldMk cId="1334275925" sldId="310"/>
            <ac:picMk id="11" creationId="{D8C6A03E-E12E-8A9F-7882-7C41BFCF2149}"/>
          </ac:picMkLst>
        </pc:picChg>
      </pc:sldChg>
      <pc:sldChg chg="modSp add mod modNotesTx">
        <pc:chgData name="Dr. Tammé Shinshuri" userId="fc8b3004-5a83-4a78-99f2-f75a2ab84926" providerId="ADAL" clId="{C726EA68-E9D7-43C2-99F6-5C5F8835A769}" dt="2023-09-11T22:32:59.309" v="2174"/>
        <pc:sldMkLst>
          <pc:docMk/>
          <pc:sldMk cId="4228244480" sldId="311"/>
        </pc:sldMkLst>
        <pc:spChg chg="mod">
          <ac:chgData name="Dr. Tammé Shinshuri" userId="fc8b3004-5a83-4a78-99f2-f75a2ab84926" providerId="ADAL" clId="{C726EA68-E9D7-43C2-99F6-5C5F8835A769}" dt="2023-09-11T15:10:16.401" v="736" actId="20577"/>
          <ac:spMkLst>
            <pc:docMk/>
            <pc:sldMk cId="4228244480" sldId="311"/>
            <ac:spMk id="2" creationId="{0A75729B-1636-5EA7-0DDE-B20B0C7D7C48}"/>
          </ac:spMkLst>
        </pc:spChg>
        <pc:spChg chg="mod">
          <ac:chgData name="Dr. Tammé Shinshuri" userId="fc8b3004-5a83-4a78-99f2-f75a2ab84926" providerId="ADAL" clId="{C726EA68-E9D7-43C2-99F6-5C5F8835A769}" dt="2023-09-11T15:11:46.755" v="756" actId="179"/>
          <ac:spMkLst>
            <pc:docMk/>
            <pc:sldMk cId="4228244480" sldId="311"/>
            <ac:spMk id="3" creationId="{9C6D47EA-BE7A-5C31-0365-659660F7909C}"/>
          </ac:spMkLst>
        </pc:spChg>
        <pc:spChg chg="mod">
          <ac:chgData name="Dr. Tammé Shinshuri" userId="fc8b3004-5a83-4a78-99f2-f75a2ab84926" providerId="ADAL" clId="{C726EA68-E9D7-43C2-99F6-5C5F8835A769}" dt="2023-09-11T15:11:53.719" v="778" actId="1035"/>
          <ac:spMkLst>
            <pc:docMk/>
            <pc:sldMk cId="4228244480" sldId="311"/>
            <ac:spMk id="7" creationId="{5F5A35F3-6021-8AFA-75B9-69CAACF4C331}"/>
          </ac:spMkLst>
        </pc:spChg>
        <pc:spChg chg="mod">
          <ac:chgData name="Dr. Tammé Shinshuri" userId="fc8b3004-5a83-4a78-99f2-f75a2ab84926" providerId="ADAL" clId="{C726EA68-E9D7-43C2-99F6-5C5F8835A769}" dt="2023-09-11T15:12:02.382" v="785" actId="20577"/>
          <ac:spMkLst>
            <pc:docMk/>
            <pc:sldMk cId="4228244480" sldId="311"/>
            <ac:spMk id="10" creationId="{D3F3D660-30B0-02F9-D2E8-3228FDA7D408}"/>
          </ac:spMkLst>
        </pc:spChg>
      </pc:sldChg>
      <pc:sldChg chg="modSp add mod modNotesTx">
        <pc:chgData name="Dr. Tammé Shinshuri" userId="fc8b3004-5a83-4a78-99f2-f75a2ab84926" providerId="ADAL" clId="{C726EA68-E9D7-43C2-99F6-5C5F8835A769}" dt="2023-09-11T22:33:05.086" v="2177"/>
        <pc:sldMkLst>
          <pc:docMk/>
          <pc:sldMk cId="762193683" sldId="312"/>
        </pc:sldMkLst>
        <pc:spChg chg="mod">
          <ac:chgData name="Dr. Tammé Shinshuri" userId="fc8b3004-5a83-4a78-99f2-f75a2ab84926" providerId="ADAL" clId="{C726EA68-E9D7-43C2-99F6-5C5F8835A769}" dt="2023-09-11T15:10:19.890" v="738" actId="20577"/>
          <ac:spMkLst>
            <pc:docMk/>
            <pc:sldMk cId="762193683" sldId="312"/>
            <ac:spMk id="2" creationId="{0A75729B-1636-5EA7-0DDE-B20B0C7D7C48}"/>
          </ac:spMkLst>
        </pc:spChg>
        <pc:spChg chg="mod">
          <ac:chgData name="Dr. Tammé Shinshuri" userId="fc8b3004-5a83-4a78-99f2-f75a2ab84926" providerId="ADAL" clId="{C726EA68-E9D7-43C2-99F6-5C5F8835A769}" dt="2023-09-11T15:12:56.502" v="797" actId="179"/>
          <ac:spMkLst>
            <pc:docMk/>
            <pc:sldMk cId="762193683" sldId="312"/>
            <ac:spMk id="3" creationId="{9C6D47EA-BE7A-5C31-0365-659660F7909C}"/>
          </ac:spMkLst>
        </pc:spChg>
        <pc:spChg chg="mod">
          <ac:chgData name="Dr. Tammé Shinshuri" userId="fc8b3004-5a83-4a78-99f2-f75a2ab84926" providerId="ADAL" clId="{C726EA68-E9D7-43C2-99F6-5C5F8835A769}" dt="2023-09-11T15:13:13.706" v="829" actId="14100"/>
          <ac:spMkLst>
            <pc:docMk/>
            <pc:sldMk cId="762193683" sldId="312"/>
            <ac:spMk id="7" creationId="{5F5A35F3-6021-8AFA-75B9-69CAACF4C331}"/>
          </ac:spMkLst>
        </pc:spChg>
        <pc:spChg chg="mod">
          <ac:chgData name="Dr. Tammé Shinshuri" userId="fc8b3004-5a83-4a78-99f2-f75a2ab84926" providerId="ADAL" clId="{C726EA68-E9D7-43C2-99F6-5C5F8835A769}" dt="2023-09-11T15:13:22.059" v="836" actId="20577"/>
          <ac:spMkLst>
            <pc:docMk/>
            <pc:sldMk cId="762193683" sldId="312"/>
            <ac:spMk id="10" creationId="{D3F3D660-30B0-02F9-D2E8-3228FDA7D408}"/>
          </ac:spMkLst>
        </pc:spChg>
      </pc:sldChg>
      <pc:sldChg chg="addSp delSp modSp add mod ord modNotesTx">
        <pc:chgData name="Dr. Tammé Shinshuri" userId="fc8b3004-5a83-4a78-99f2-f75a2ab84926" providerId="ADAL" clId="{C726EA68-E9D7-43C2-99F6-5C5F8835A769}" dt="2023-09-11T17:20:19.204" v="2124" actId="20577"/>
        <pc:sldMkLst>
          <pc:docMk/>
          <pc:sldMk cId="2616805633" sldId="313"/>
        </pc:sldMkLst>
        <pc:spChg chg="mod">
          <ac:chgData name="Dr. Tammé Shinshuri" userId="fc8b3004-5a83-4a78-99f2-f75a2ab84926" providerId="ADAL" clId="{C726EA68-E9D7-43C2-99F6-5C5F8835A769}" dt="2023-09-11T15:15:32.477" v="874" actId="20577"/>
          <ac:spMkLst>
            <pc:docMk/>
            <pc:sldMk cId="2616805633" sldId="313"/>
            <ac:spMk id="2" creationId="{3D55322F-6F0A-5090-7128-57881F367F72}"/>
          </ac:spMkLst>
        </pc:spChg>
        <pc:spChg chg="mod">
          <ac:chgData name="Dr. Tammé Shinshuri" userId="fc8b3004-5a83-4a78-99f2-f75a2ab84926" providerId="ADAL" clId="{C726EA68-E9D7-43C2-99F6-5C5F8835A769}" dt="2023-09-11T17:20:10.526" v="2122" actId="20577"/>
          <ac:spMkLst>
            <pc:docMk/>
            <pc:sldMk cId="2616805633" sldId="313"/>
            <ac:spMk id="3" creationId="{9AC926F0-1924-FB17-6FCB-6A183155DFD9}"/>
          </ac:spMkLst>
        </pc:spChg>
        <pc:spChg chg="add mod">
          <ac:chgData name="Dr. Tammé Shinshuri" userId="fc8b3004-5a83-4a78-99f2-f75a2ab84926" providerId="ADAL" clId="{C726EA68-E9D7-43C2-99F6-5C5F8835A769}" dt="2023-09-11T15:27:08.406" v="1113" actId="122"/>
          <ac:spMkLst>
            <pc:docMk/>
            <pc:sldMk cId="2616805633" sldId="313"/>
            <ac:spMk id="11" creationId="{0F5A86CF-0041-7C06-F777-6673170EBF5C}"/>
          </ac:spMkLst>
        </pc:spChg>
        <pc:picChg chg="add del">
          <ac:chgData name="Dr. Tammé Shinshuri" userId="fc8b3004-5a83-4a78-99f2-f75a2ab84926" providerId="ADAL" clId="{C726EA68-E9D7-43C2-99F6-5C5F8835A769}" dt="2023-09-11T15:22:16.384" v="880" actId="22"/>
          <ac:picMkLst>
            <pc:docMk/>
            <pc:sldMk cId="2616805633" sldId="313"/>
            <ac:picMk id="8" creationId="{6A77075A-E7AD-96BC-581A-B770F52B9ECA}"/>
          </ac:picMkLst>
        </pc:picChg>
        <pc:picChg chg="add mod">
          <ac:chgData name="Dr. Tammé Shinshuri" userId="fc8b3004-5a83-4a78-99f2-f75a2ab84926" providerId="ADAL" clId="{C726EA68-E9D7-43C2-99F6-5C5F8835A769}" dt="2023-09-11T15:26:34.957" v="1100" actId="1036"/>
          <ac:picMkLst>
            <pc:docMk/>
            <pc:sldMk cId="2616805633" sldId="313"/>
            <ac:picMk id="10" creationId="{00C4B855-7954-33F8-BF4A-F1D601ACBEA0}"/>
          </ac:picMkLst>
        </pc:picChg>
      </pc:sldChg>
      <pc:sldChg chg="addSp delSp modSp add mod modNotesTx">
        <pc:chgData name="Dr. Tammé Shinshuri" userId="fc8b3004-5a83-4a78-99f2-f75a2ab84926" providerId="ADAL" clId="{C726EA68-E9D7-43C2-99F6-5C5F8835A769}" dt="2023-09-11T16:34:31.785" v="2059" actId="20577"/>
        <pc:sldMkLst>
          <pc:docMk/>
          <pc:sldMk cId="3223893993" sldId="314"/>
        </pc:sldMkLst>
        <pc:spChg chg="mod">
          <ac:chgData name="Dr. Tammé Shinshuri" userId="fc8b3004-5a83-4a78-99f2-f75a2ab84926" providerId="ADAL" clId="{C726EA68-E9D7-43C2-99F6-5C5F8835A769}" dt="2023-09-11T15:36:17.041" v="1359" actId="403"/>
          <ac:spMkLst>
            <pc:docMk/>
            <pc:sldMk cId="3223893993" sldId="314"/>
            <ac:spMk id="3" creationId="{9AC926F0-1924-FB17-6FCB-6A183155DFD9}"/>
          </ac:spMkLst>
        </pc:spChg>
        <pc:spChg chg="del">
          <ac:chgData name="Dr. Tammé Shinshuri" userId="fc8b3004-5a83-4a78-99f2-f75a2ab84926" providerId="ADAL" clId="{C726EA68-E9D7-43C2-99F6-5C5F8835A769}" dt="2023-09-11T15:32:34.057" v="1227" actId="478"/>
          <ac:spMkLst>
            <pc:docMk/>
            <pc:sldMk cId="3223893993" sldId="314"/>
            <ac:spMk id="7" creationId="{4E4E5FF1-4580-A3A8-D3DE-AFCAF56034F4}"/>
          </ac:spMkLst>
        </pc:spChg>
        <pc:spChg chg="del">
          <ac:chgData name="Dr. Tammé Shinshuri" userId="fc8b3004-5a83-4a78-99f2-f75a2ab84926" providerId="ADAL" clId="{C726EA68-E9D7-43C2-99F6-5C5F8835A769}" dt="2023-09-11T15:32:34.057" v="1227" actId="478"/>
          <ac:spMkLst>
            <pc:docMk/>
            <pc:sldMk cId="3223893993" sldId="314"/>
            <ac:spMk id="8" creationId="{BE62F7AA-AE89-AFC9-6D01-B7917256F371}"/>
          </ac:spMkLst>
        </pc:spChg>
        <pc:spChg chg="del">
          <ac:chgData name="Dr. Tammé Shinshuri" userId="fc8b3004-5a83-4a78-99f2-f75a2ab84926" providerId="ADAL" clId="{C726EA68-E9D7-43C2-99F6-5C5F8835A769}" dt="2023-09-11T15:32:34.057" v="1227" actId="478"/>
          <ac:spMkLst>
            <pc:docMk/>
            <pc:sldMk cId="3223893993" sldId="314"/>
            <ac:spMk id="9" creationId="{9BFC6FD6-8DA7-4767-0935-49574DCBECB2}"/>
          </ac:spMkLst>
        </pc:spChg>
        <pc:spChg chg="add del mod">
          <ac:chgData name="Dr. Tammé Shinshuri" userId="fc8b3004-5a83-4a78-99f2-f75a2ab84926" providerId="ADAL" clId="{C726EA68-E9D7-43C2-99F6-5C5F8835A769}" dt="2023-09-11T15:39:04.691" v="1520" actId="478"/>
          <ac:spMkLst>
            <pc:docMk/>
            <pc:sldMk cId="3223893993" sldId="314"/>
            <ac:spMk id="10" creationId="{0359CC7C-7A7E-05DE-D9E6-1FA764ECBF8A}"/>
          </ac:spMkLst>
        </pc:spChg>
        <pc:spChg chg="add mod">
          <ac:chgData name="Dr. Tammé Shinshuri" userId="fc8b3004-5a83-4a78-99f2-f75a2ab84926" providerId="ADAL" clId="{C726EA68-E9D7-43C2-99F6-5C5F8835A769}" dt="2023-09-11T15:37:07.909" v="1427" actId="14100"/>
          <ac:spMkLst>
            <pc:docMk/>
            <pc:sldMk cId="3223893993" sldId="314"/>
            <ac:spMk id="13" creationId="{13CD6B72-C4FB-1835-8D14-0C38FE349FCD}"/>
          </ac:spMkLst>
        </pc:spChg>
        <pc:spChg chg="add mod">
          <ac:chgData name="Dr. Tammé Shinshuri" userId="fc8b3004-5a83-4a78-99f2-f75a2ab84926" providerId="ADAL" clId="{C726EA68-E9D7-43C2-99F6-5C5F8835A769}" dt="2023-09-11T15:39:05.174" v="1521"/>
          <ac:spMkLst>
            <pc:docMk/>
            <pc:sldMk cId="3223893993" sldId="314"/>
            <ac:spMk id="14" creationId="{0A6B2968-BDC3-0FD7-3A19-D4941767BFC2}"/>
          </ac:spMkLst>
        </pc:spChg>
        <pc:spChg chg="add mod">
          <ac:chgData name="Dr. Tammé Shinshuri" userId="fc8b3004-5a83-4a78-99f2-f75a2ab84926" providerId="ADAL" clId="{C726EA68-E9D7-43C2-99F6-5C5F8835A769}" dt="2023-09-11T15:40:04.980" v="1533" actId="20577"/>
          <ac:spMkLst>
            <pc:docMk/>
            <pc:sldMk cId="3223893993" sldId="314"/>
            <ac:spMk id="16" creationId="{DB72EAF2-225F-A300-441E-2CE2BD278D8D}"/>
          </ac:spMkLst>
        </pc:spChg>
        <pc:picChg chg="add del mod">
          <ac:chgData name="Dr. Tammé Shinshuri" userId="fc8b3004-5a83-4a78-99f2-f75a2ab84926" providerId="ADAL" clId="{C726EA68-E9D7-43C2-99F6-5C5F8835A769}" dt="2023-09-11T15:39:04.691" v="1520" actId="478"/>
          <ac:picMkLst>
            <pc:docMk/>
            <pc:sldMk cId="3223893993" sldId="314"/>
            <ac:picMk id="11" creationId="{45B58F46-3A8A-9D73-CA50-14F7848C628F}"/>
          </ac:picMkLst>
        </pc:picChg>
        <pc:picChg chg="add mod">
          <ac:chgData name="Dr. Tammé Shinshuri" userId="fc8b3004-5a83-4a78-99f2-f75a2ab84926" providerId="ADAL" clId="{C726EA68-E9D7-43C2-99F6-5C5F8835A769}" dt="2023-09-11T15:39:05.174" v="1521"/>
          <ac:picMkLst>
            <pc:docMk/>
            <pc:sldMk cId="3223893993" sldId="314"/>
            <ac:picMk id="15" creationId="{5C71B6D9-C070-6111-A3CA-74A3DADC7B9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BEF468-66E0-49D2-BE97-8B376E2E827F}" type="datetimeFigureOut">
              <a:rPr lang="en-US" smtClean="0"/>
              <a:pPr/>
              <a:t>9/11/2023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6D46A4-2652-4C32-9A95-D0C6899D8152}" type="slidenum">
              <a:rPr lang="en-US" smtClean="0"/>
              <a:pPr/>
              <a:t>‹#›</a:t>
            </a:fld>
            <a:endParaRPr lang="en-US"/>
          </a:p>
        </p:txBody>
      </p:sp>
    </p:spTree>
    <p:extLst>
      <p:ext uri="{BB962C8B-B14F-4D97-AF65-F5344CB8AC3E}">
        <p14:creationId xmlns:p14="http://schemas.microsoft.com/office/powerpoint/2010/main" val="1471521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Carbon Emissions Review, Part 1</a:t>
            </a:r>
          </a:p>
          <a:p>
            <a:endParaRPr lang="en-US" dirty="0"/>
          </a:p>
          <a:p>
            <a:pPr marL="237127" indent="-237127">
              <a:buFont typeface="+mj-lt"/>
              <a:buAutoNum type="arabicPeriod"/>
            </a:pPr>
            <a:r>
              <a:rPr lang="en-US" b="1" dirty="0"/>
              <a:t>Introduce </a:t>
            </a:r>
            <a:r>
              <a:rPr lang="en-US" b="0" dirty="0"/>
              <a:t>yourself</a:t>
            </a:r>
            <a:r>
              <a:rPr lang="en-US" b="0" baseline="0" dirty="0"/>
              <a:t>, as needed.</a:t>
            </a:r>
            <a:endParaRPr lang="en-US" b="0" dirty="0"/>
          </a:p>
          <a:p>
            <a:pPr marL="237127" indent="-237127">
              <a:buFont typeface="+mj-lt"/>
              <a:buAutoNum type="arabicPeriod"/>
            </a:pPr>
            <a:r>
              <a:rPr lang="en-US" b="1" dirty="0"/>
              <a:t>Ask </a:t>
            </a:r>
            <a:r>
              <a:rPr lang="en-US" b="0" dirty="0"/>
              <a:t>students</a:t>
            </a:r>
            <a:r>
              <a:rPr lang="en-US" b="0" baseline="0" dirty="0"/>
              <a:t> to introduce themselves, as needed.</a:t>
            </a:r>
          </a:p>
          <a:p>
            <a:pPr marL="237127" indent="-237127">
              <a:buFont typeface="+mj-lt"/>
              <a:buAutoNum type="arabicPeriod"/>
            </a:pPr>
            <a:r>
              <a:rPr lang="en-US" b="1" baseline="0" dirty="0"/>
              <a:t>Ask</a:t>
            </a:r>
            <a:r>
              <a:rPr lang="en-US" b="0" baseline="0" dirty="0"/>
              <a:t> students to share the following:</a:t>
            </a:r>
          </a:p>
          <a:p>
            <a:pPr marL="711324" lvl="1" indent="-237127">
              <a:buFont typeface="Arial" panose="020B0604020202020204" pitchFamily="34" charset="0"/>
              <a:buChar char="•"/>
            </a:pPr>
            <a:r>
              <a:rPr lang="en-US" b="0" baseline="0" dirty="0"/>
              <a:t>What is your name?</a:t>
            </a:r>
          </a:p>
          <a:p>
            <a:pPr marL="711324" lvl="1" indent="-237127">
              <a:buFont typeface="Arial" panose="020B0604020202020204" pitchFamily="34" charset="0"/>
              <a:buChar char="•"/>
            </a:pPr>
            <a:r>
              <a:rPr lang="en-US" b="0" baseline="0" dirty="0"/>
              <a:t>One fun fact about yourself.</a:t>
            </a:r>
          </a:p>
          <a:p>
            <a:pPr marL="711324" lvl="1" indent="-237127">
              <a:buFont typeface="Arial" panose="020B0604020202020204" pitchFamily="34" charset="0"/>
              <a:buChar char="•"/>
            </a:pPr>
            <a:r>
              <a:rPr lang="en-US" b="0" dirty="0"/>
              <a:t>What you hope</a:t>
            </a:r>
            <a:r>
              <a:rPr lang="en-US" b="0" baseline="0" dirty="0"/>
              <a:t> to get out of the training?</a:t>
            </a:r>
            <a:endParaRPr lang="en-US" b="0" dirty="0"/>
          </a:p>
          <a:p>
            <a:endParaRPr lang="en-US" baseline="0" dirty="0"/>
          </a:p>
          <a:p>
            <a:r>
              <a:rPr lang="en-US" b="1" baseline="0" dirty="0"/>
              <a:t>Time: </a:t>
            </a:r>
            <a:r>
              <a:rPr lang="en-US" b="0" baseline="0" dirty="0"/>
              <a:t>3-</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a:t>
            </a:fld>
            <a:endParaRPr lang="en-US"/>
          </a:p>
        </p:txBody>
      </p:sp>
    </p:spTree>
    <p:extLst>
      <p:ext uri="{BB962C8B-B14F-4D97-AF65-F5344CB8AC3E}">
        <p14:creationId xmlns:p14="http://schemas.microsoft.com/office/powerpoint/2010/main" val="4131737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Topics Covered</a:t>
            </a:r>
          </a:p>
          <a:p>
            <a:endParaRPr lang="en-US" dirty="0"/>
          </a:p>
          <a:p>
            <a:pPr marL="237127" indent="-237127">
              <a:buFont typeface="+mj-lt"/>
              <a:buAutoNum type="arabicPeriod"/>
            </a:pPr>
            <a:r>
              <a:rPr lang="en-US" b="1" dirty="0"/>
              <a:t>Review </a:t>
            </a:r>
            <a:r>
              <a:rPr lang="en-US" b="0" dirty="0"/>
              <a:t>the topics to be discussed</a:t>
            </a:r>
            <a:r>
              <a:rPr lang="en-US" b="0" baseline="0" dirty="0"/>
              <a:t>.</a:t>
            </a:r>
          </a:p>
          <a:p>
            <a:pPr marL="237127" marR="0" lvl="0" indent="-237127" algn="l" defTabSz="914400" rtl="0" eaLnBrk="1" fontAlgn="auto" latinLnBrk="0" hangingPunct="1">
              <a:lnSpc>
                <a:spcPct val="100000"/>
              </a:lnSpc>
              <a:spcBef>
                <a:spcPts val="0"/>
              </a:spcBef>
              <a:spcAft>
                <a:spcPts val="0"/>
              </a:spcAft>
              <a:buClrTx/>
              <a:buSzTx/>
              <a:buFont typeface="+mj-lt"/>
              <a:buAutoNum type="arabicPeriod"/>
              <a:tabLst/>
              <a:defRPr/>
            </a:pPr>
            <a:r>
              <a:rPr lang="en-US" b="1" baseline="0" dirty="0"/>
              <a:t>Remind</a:t>
            </a:r>
            <a:r>
              <a:rPr lang="en-US" b="0" baseline="0" dirty="0"/>
              <a:t> students that active participation, interaction and inquiry are required actions and they should be self-motivated to engage in lively, provocative discussions.</a:t>
            </a:r>
          </a:p>
          <a:p>
            <a:endParaRPr lang="en-US" b="0" baseline="0" dirty="0"/>
          </a:p>
          <a:p>
            <a:r>
              <a:rPr lang="en-US" b="1" baseline="0" dirty="0"/>
              <a:t>Time: </a:t>
            </a:r>
            <a:r>
              <a:rPr lang="en-US" b="0" baseline="0" dirty="0"/>
              <a:t>2-</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2</a:t>
            </a:fld>
            <a:endParaRPr lang="en-US"/>
          </a:p>
        </p:txBody>
      </p:sp>
    </p:spTree>
    <p:extLst>
      <p:ext uri="{BB962C8B-B14F-4D97-AF65-F5344CB8AC3E}">
        <p14:creationId xmlns:p14="http://schemas.microsoft.com/office/powerpoint/2010/main" val="694673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Review Time</a:t>
            </a:r>
          </a:p>
          <a:p>
            <a:endParaRPr lang="en-US" dirty="0"/>
          </a:p>
          <a:p>
            <a:pPr marL="237127" indent="-237127">
              <a:buFont typeface="+mj-lt"/>
              <a:buAutoNum type="arabicPeriod"/>
            </a:pPr>
            <a:r>
              <a:rPr lang="en-US" b="1" dirty="0"/>
              <a:t>Ask </a:t>
            </a:r>
            <a:r>
              <a:rPr lang="en-US" b="0" dirty="0"/>
              <a:t>learners to access the RITMO Community and login to their Member Account</a:t>
            </a:r>
            <a:r>
              <a:rPr lang="en-US" b="0" baseline="0" dirty="0"/>
              <a:t>.</a:t>
            </a:r>
          </a:p>
          <a:p>
            <a:pPr marL="237127" indent="-237127">
              <a:buFont typeface="+mj-lt"/>
              <a:buAutoNum type="arabicPeriod"/>
            </a:pPr>
            <a:r>
              <a:rPr lang="en-US" b="1" baseline="0" dirty="0"/>
              <a:t>Ask </a:t>
            </a:r>
            <a:r>
              <a:rPr lang="en-US" b="0" baseline="0" dirty="0"/>
              <a:t>them to go to the Eco-friendly Emissions for Youth and Adults (</a:t>
            </a:r>
            <a:r>
              <a:rPr lang="en-US" b="0" baseline="0" dirty="0" err="1"/>
              <a:t>eModule</a:t>
            </a:r>
            <a:r>
              <a:rPr lang="en-US" b="0" baseline="0" dirty="0"/>
              <a:t>).</a:t>
            </a:r>
          </a:p>
          <a:p>
            <a:pPr marL="237127" indent="-237127">
              <a:buFont typeface="+mj-lt"/>
              <a:buAutoNum type="arabicPeriod"/>
            </a:pPr>
            <a:r>
              <a:rPr lang="en-US" b="1" baseline="0" dirty="0"/>
              <a:t>Ask</a:t>
            </a:r>
            <a:r>
              <a:rPr lang="en-US" b="0" baseline="0" dirty="0"/>
              <a:t> learners to reread </a:t>
            </a:r>
            <a:r>
              <a:rPr lang="en-US" b="0" baseline="0"/>
              <a:t>Lesson 2: </a:t>
            </a:r>
            <a:r>
              <a:rPr lang="en-US" b="0" baseline="0" dirty="0"/>
              <a:t>Carbon Emissions, Part 1.</a:t>
            </a:r>
          </a:p>
          <a:p>
            <a:pPr marL="0" indent="0">
              <a:buFont typeface="+mj-lt"/>
              <a:buNone/>
            </a:pPr>
            <a:endParaRPr lang="en-US" b="0" baseline="0" dirty="0"/>
          </a:p>
          <a:p>
            <a:r>
              <a:rPr lang="en-US" b="1" baseline="0" dirty="0"/>
              <a:t>Time: </a:t>
            </a:r>
            <a:r>
              <a:rPr lang="en-US" b="0" baseline="0" dirty="0"/>
              <a:t>5-</a:t>
            </a:r>
            <a:r>
              <a:rPr lang="en-US" baseline="0" dirty="0"/>
              <a:t>minutes</a:t>
            </a:r>
          </a:p>
          <a:p>
            <a:endParaRPr lang="en-US" dirty="0"/>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3</a:t>
            </a:fld>
            <a:endParaRPr lang="en-US"/>
          </a:p>
        </p:txBody>
      </p:sp>
    </p:spTree>
    <p:extLst>
      <p:ext uri="{BB962C8B-B14F-4D97-AF65-F5344CB8AC3E}">
        <p14:creationId xmlns:p14="http://schemas.microsoft.com/office/powerpoint/2010/main" val="1414678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Climate Change</a:t>
            </a:r>
          </a:p>
          <a:p>
            <a:endParaRPr lang="en-US" dirty="0"/>
          </a:p>
          <a:p>
            <a:pPr marL="237127" indent="-237127">
              <a:buFont typeface="+mj-lt"/>
              <a:buAutoNum type="arabicPeriod"/>
            </a:pPr>
            <a:r>
              <a:rPr lang="en-US" b="1" dirty="0"/>
              <a:t>Review </a:t>
            </a:r>
            <a:r>
              <a:rPr lang="en-US" b="0" dirty="0"/>
              <a:t>each video with learners.</a:t>
            </a:r>
            <a:endParaRPr lang="en-US" b="0" baseline="0" dirty="0"/>
          </a:p>
          <a:p>
            <a:endParaRPr lang="en-US" b="0" baseline="0" dirty="0"/>
          </a:p>
          <a:p>
            <a:r>
              <a:rPr lang="en-US" b="1" baseline="0" dirty="0"/>
              <a:t>Time: </a:t>
            </a:r>
            <a:r>
              <a:rPr lang="en-US" b="0" baseline="0" dirty="0"/>
              <a:t>4:59-</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4</a:t>
            </a:fld>
            <a:endParaRPr lang="en-US"/>
          </a:p>
        </p:txBody>
      </p:sp>
    </p:spTree>
    <p:extLst>
      <p:ext uri="{BB962C8B-B14F-4D97-AF65-F5344CB8AC3E}">
        <p14:creationId xmlns:p14="http://schemas.microsoft.com/office/powerpoint/2010/main" val="9805367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Weather vs. Climate</a:t>
            </a:r>
          </a:p>
          <a:p>
            <a:endParaRPr lang="en-US" dirty="0"/>
          </a:p>
          <a:p>
            <a:pPr marL="237127" indent="-237127">
              <a:buFont typeface="+mj-lt"/>
              <a:buAutoNum type="arabicPeriod"/>
            </a:pPr>
            <a:r>
              <a:rPr lang="en-US" b="1" dirty="0"/>
              <a:t>Review </a:t>
            </a:r>
            <a:r>
              <a:rPr lang="en-US" b="0" dirty="0"/>
              <a:t>each video with learners.</a:t>
            </a:r>
            <a:endParaRPr lang="en-US" b="0" baseline="0" dirty="0"/>
          </a:p>
          <a:p>
            <a:endParaRPr lang="en-US" b="0" baseline="0" dirty="0"/>
          </a:p>
          <a:p>
            <a:r>
              <a:rPr lang="en-US" b="1" baseline="0" dirty="0"/>
              <a:t>Time: </a:t>
            </a:r>
            <a:r>
              <a:rPr lang="en-US" b="0" baseline="0" dirty="0"/>
              <a:t>2-</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5</a:t>
            </a:fld>
            <a:endParaRPr lang="en-US"/>
          </a:p>
        </p:txBody>
      </p:sp>
    </p:spTree>
    <p:extLst>
      <p:ext uri="{BB962C8B-B14F-4D97-AF65-F5344CB8AC3E}">
        <p14:creationId xmlns:p14="http://schemas.microsoft.com/office/powerpoint/2010/main" val="9712117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Greenhouse Effect</a:t>
            </a:r>
          </a:p>
          <a:p>
            <a:endParaRPr lang="en-US" dirty="0"/>
          </a:p>
          <a:p>
            <a:pPr marL="237127" indent="-237127">
              <a:buFont typeface="+mj-lt"/>
              <a:buAutoNum type="arabicPeriod"/>
            </a:pPr>
            <a:r>
              <a:rPr lang="en-US" b="1" dirty="0"/>
              <a:t>Review </a:t>
            </a:r>
            <a:r>
              <a:rPr lang="en-US" b="0" dirty="0"/>
              <a:t>each video with learners.</a:t>
            </a:r>
            <a:endParaRPr lang="en-US" b="0" baseline="0" dirty="0"/>
          </a:p>
          <a:p>
            <a:endParaRPr lang="en-US" b="0" baseline="0" dirty="0"/>
          </a:p>
          <a:p>
            <a:r>
              <a:rPr lang="en-US" b="1" baseline="0" dirty="0"/>
              <a:t>Time: </a:t>
            </a:r>
            <a:r>
              <a:rPr lang="en-US" b="0" baseline="0" dirty="0"/>
              <a:t>2:29-</a:t>
            </a:r>
            <a:r>
              <a:rPr lang="en-US" baseline="0" dirty="0"/>
              <a:t>minutes</a:t>
            </a:r>
          </a:p>
        </p:txBody>
      </p:sp>
      <p:sp>
        <p:nvSpPr>
          <p:cNvPr id="4" name="Slide Number Placeholder 3"/>
          <p:cNvSpPr>
            <a:spLocks noGrp="1"/>
          </p:cNvSpPr>
          <p:nvPr>
            <p:ph type="sldNum" sz="quarter" idx="5"/>
          </p:nvPr>
        </p:nvSpPr>
        <p:spPr/>
        <p:txBody>
          <a:bodyPr/>
          <a:lstStyle/>
          <a:p>
            <a:fld id="{BC6D46A4-2652-4C32-9A95-D0C6899D8152}" type="slidenum">
              <a:rPr lang="en-US" smtClean="0"/>
              <a:pPr/>
              <a:t>6</a:t>
            </a:fld>
            <a:endParaRPr lang="en-US"/>
          </a:p>
        </p:txBody>
      </p:sp>
    </p:spTree>
    <p:extLst>
      <p:ext uri="{BB962C8B-B14F-4D97-AF65-F5344CB8AC3E}">
        <p14:creationId xmlns:p14="http://schemas.microsoft.com/office/powerpoint/2010/main" val="34188355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The Carbon Cycle</a:t>
            </a:r>
          </a:p>
          <a:p>
            <a:endParaRPr lang="en-US" dirty="0"/>
          </a:p>
          <a:p>
            <a:pPr marL="237127" indent="-237127">
              <a:buFont typeface="+mj-lt"/>
              <a:buAutoNum type="arabicPeriod"/>
            </a:pPr>
            <a:r>
              <a:rPr lang="en-US" b="1" dirty="0"/>
              <a:t>Review </a:t>
            </a:r>
            <a:r>
              <a:rPr lang="en-US" b="0" dirty="0"/>
              <a:t>each video with learners.</a:t>
            </a:r>
            <a:endParaRPr lang="en-US" b="0" baseline="0" dirty="0"/>
          </a:p>
          <a:p>
            <a:endParaRPr lang="en-US" b="0" baseline="0" dirty="0"/>
          </a:p>
          <a:p>
            <a:r>
              <a:rPr lang="en-US" b="1" baseline="0" dirty="0"/>
              <a:t>Time: </a:t>
            </a:r>
            <a:r>
              <a:rPr lang="en-US" b="0" baseline="0" dirty="0"/>
              <a:t>0:58-</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7</a:t>
            </a:fld>
            <a:endParaRPr lang="en-US"/>
          </a:p>
        </p:txBody>
      </p:sp>
    </p:spTree>
    <p:extLst>
      <p:ext uri="{BB962C8B-B14F-4D97-AF65-F5344CB8AC3E}">
        <p14:creationId xmlns:p14="http://schemas.microsoft.com/office/powerpoint/2010/main" val="16448312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b="1" dirty="0"/>
              <a:t>Gamification Quiz</a:t>
            </a:r>
          </a:p>
          <a:p>
            <a:endParaRPr lang="en-US" sz="1200" dirty="0"/>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effectLst/>
                <a:latin typeface="Open Sans" panose="020B0606030504020204" pitchFamily="34" charset="0"/>
                <a:ea typeface="Calibri" panose="020F0502020204030204" pitchFamily="34" charset="0"/>
              </a:rPr>
              <a:t>Review Lesson 2: Carbon </a:t>
            </a:r>
            <a:r>
              <a:rPr lang="en-US" sz="1200">
                <a:effectLst/>
                <a:latin typeface="Open Sans" panose="020B0606030504020204" pitchFamily="34" charset="0"/>
                <a:ea typeface="Calibri" panose="020F0502020204030204" pitchFamily="34" charset="0"/>
              </a:rPr>
              <a:t>Emissions Review, </a:t>
            </a:r>
            <a:r>
              <a:rPr lang="en-US" sz="1200" dirty="0">
                <a:effectLst/>
                <a:latin typeface="Open Sans" panose="020B0606030504020204" pitchFamily="34" charset="0"/>
                <a:ea typeface="Calibri" panose="020F0502020204030204" pitchFamily="34" charset="0"/>
              </a:rPr>
              <a:t>Part 1 with participants.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effectLst/>
                <a:latin typeface="Open Sans" panose="020B0606030504020204" pitchFamily="34" charset="0"/>
                <a:ea typeface="Calibri" panose="020F0502020204030204" pitchFamily="34" charset="0"/>
              </a:rPr>
              <a:t>Use the Gamification Point Scale to keep track of each student’s score.</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effectLst/>
                <a:latin typeface="Open Sans" panose="020B0606030504020204" pitchFamily="34" charset="0"/>
                <a:ea typeface="Calibri" panose="020F0502020204030204" pitchFamily="34" charset="0"/>
              </a:rPr>
              <a:t>Conduct a round robin with participants and have them answer the questions. Note: A correct answer the participant receives the positive points and value.. An incorrect answer participant receives negative points and value.</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effectLst/>
                <a:latin typeface="Open Sans" panose="020B0606030504020204" pitchFamily="34" charset="0"/>
                <a:ea typeface="Calibri" panose="020F0502020204030204" pitchFamily="34" charset="0"/>
              </a:rPr>
              <a:t>Keep a tally of all points and dollar value earned by each participant for each gamification review activity.</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effectLst/>
                <a:latin typeface="Open Sans" panose="020B0606030504020204" pitchFamily="34" charset="0"/>
                <a:ea typeface="Calibri" panose="020F0502020204030204" pitchFamily="34" charset="0"/>
              </a:rPr>
              <a:t>Participants must complete the full </a:t>
            </a:r>
            <a:r>
              <a:rPr lang="en-US" sz="1200" dirty="0" err="1">
                <a:effectLst/>
                <a:latin typeface="Open Sans" panose="020B0606030504020204" pitchFamily="34" charset="0"/>
                <a:ea typeface="Calibri" panose="020F0502020204030204" pitchFamily="34" charset="0"/>
              </a:rPr>
              <a:t>eCourse</a:t>
            </a:r>
            <a:r>
              <a:rPr lang="en-US" sz="1200" dirty="0">
                <a:effectLst/>
                <a:latin typeface="Open Sans" panose="020B0606030504020204" pitchFamily="34" charset="0"/>
                <a:ea typeface="Calibri" panose="020F0502020204030204" pitchFamily="34" charset="0"/>
              </a:rPr>
              <a:t> (</a:t>
            </a:r>
            <a:r>
              <a:rPr lang="en-US" sz="1200" dirty="0" err="1">
                <a:effectLst/>
                <a:latin typeface="Open Sans" panose="020B0606030504020204" pitchFamily="34" charset="0"/>
                <a:ea typeface="Calibri" panose="020F0502020204030204" pitchFamily="34" charset="0"/>
              </a:rPr>
              <a:t>eModule</a:t>
            </a:r>
            <a:r>
              <a:rPr lang="en-US" sz="1200" dirty="0">
                <a:effectLst/>
                <a:latin typeface="Open Sans" panose="020B0606030504020204" pitchFamily="34" charset="0"/>
                <a:ea typeface="Calibri" panose="020F0502020204030204" pitchFamily="34" charset="0"/>
              </a:rPr>
              <a:t> + </a:t>
            </a:r>
            <a:r>
              <a:rPr lang="en-US" sz="1200" dirty="0" err="1">
                <a:effectLst/>
                <a:latin typeface="Open Sans" panose="020B0606030504020204" pitchFamily="34" charset="0"/>
                <a:ea typeface="Calibri" panose="020F0502020204030204" pitchFamily="34" charset="0"/>
              </a:rPr>
              <a:t>eClass</a:t>
            </a:r>
            <a:r>
              <a:rPr lang="en-US" sz="1200" dirty="0">
                <a:effectLst/>
                <a:latin typeface="Open Sans" panose="020B0606030504020204" pitchFamily="34" charset="0"/>
                <a:ea typeface="Calibri" panose="020F0502020204030204" pitchFamily="34" charset="0"/>
              </a:rPr>
              <a:t>) to earn their stipend at the end of the training.</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dirty="0">
              <a:effectLst/>
              <a:latin typeface="Open Sans" panose="020B0606030504020204" pitchFamily="34" charset="0"/>
              <a:ea typeface="Calibri" panose="020F050202020403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Time: 3</a:t>
            </a:r>
            <a:r>
              <a:rPr lang="en-US" dirty="0"/>
              <a:t> minutes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dirty="0">
              <a:effectLst/>
              <a:latin typeface="Calibri" panose="020F0502020204030204" pitchFamily="34" charset="0"/>
              <a:ea typeface="Calibri" panose="020F0502020204030204" pitchFamily="34" charset="0"/>
            </a:endParaRPr>
          </a:p>
          <a:p>
            <a:pPr marL="0" indent="0">
              <a:buFont typeface="+mj-lt"/>
              <a:buNone/>
            </a:pPr>
            <a:endParaRPr lang="en-US" sz="1200"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8</a:t>
            </a:fld>
            <a:endParaRPr lang="en-US"/>
          </a:p>
        </p:txBody>
      </p:sp>
    </p:spTree>
    <p:extLst>
      <p:ext uri="{BB962C8B-B14F-4D97-AF65-F5344CB8AC3E}">
        <p14:creationId xmlns:p14="http://schemas.microsoft.com/office/powerpoint/2010/main" val="470775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#1</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a:t>
            </a:r>
          </a:p>
          <a:p>
            <a:endParaRPr lang="en-US" dirty="0"/>
          </a:p>
          <a:p>
            <a:r>
              <a:rPr lang="en-US" b="1" dirty="0"/>
              <a:t>Time: </a:t>
            </a:r>
            <a:r>
              <a:rPr lang="en-US" dirty="0"/>
              <a:t>1 minute</a:t>
            </a:r>
          </a:p>
        </p:txBody>
      </p:sp>
      <p:sp>
        <p:nvSpPr>
          <p:cNvPr id="4" name="Slide Number Placeholder 3"/>
          <p:cNvSpPr>
            <a:spLocks noGrp="1"/>
          </p:cNvSpPr>
          <p:nvPr>
            <p:ph type="sldNum" sz="quarter" idx="5"/>
          </p:nvPr>
        </p:nvSpPr>
        <p:spPr/>
        <p:txBody>
          <a:bodyPr/>
          <a:lstStyle/>
          <a:p>
            <a:fld id="{BC6D46A4-2652-4C32-9A95-D0C6899D8152}" type="slidenum">
              <a:rPr lang="en-US" smtClean="0"/>
              <a:pPr/>
              <a:t>9</a:t>
            </a:fld>
            <a:endParaRPr lang="en-US"/>
          </a:p>
        </p:txBody>
      </p:sp>
    </p:spTree>
    <p:extLst>
      <p:ext uri="{BB962C8B-B14F-4D97-AF65-F5344CB8AC3E}">
        <p14:creationId xmlns:p14="http://schemas.microsoft.com/office/powerpoint/2010/main" val="1508120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#2</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a:t>
            </a:r>
          </a:p>
          <a:p>
            <a:pPr marL="228600" indent="-228600">
              <a:buFont typeface="+mj-lt"/>
              <a:buAutoNum type="arabicPeriod"/>
            </a:pPr>
            <a:endParaRPr lang="en-US" b="1"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Time: </a:t>
            </a:r>
            <a:r>
              <a:rPr lang="en-US" dirty="0"/>
              <a:t>1 minute</a:t>
            </a:r>
          </a:p>
          <a:p>
            <a:pPr marL="228600" indent="-228600">
              <a:buFont typeface="+mj-lt"/>
              <a:buAutoNum type="arabicPeriod"/>
            </a:pPr>
            <a:endParaRPr lang="en-US" b="1"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10</a:t>
            </a:fld>
            <a:endParaRPr lang="en-US"/>
          </a:p>
        </p:txBody>
      </p:sp>
    </p:spTree>
    <p:extLst>
      <p:ext uri="{BB962C8B-B14F-4D97-AF65-F5344CB8AC3E}">
        <p14:creationId xmlns:p14="http://schemas.microsoft.com/office/powerpoint/2010/main" val="34509631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#3</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a:t>
            </a:r>
          </a:p>
          <a:p>
            <a:pPr marL="228600" indent="-228600">
              <a:buFont typeface="+mj-lt"/>
              <a:buAutoNum type="arabicPeriod"/>
            </a:pPr>
            <a:endParaRPr lang="en-US"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Time: </a:t>
            </a:r>
            <a:r>
              <a:rPr lang="en-US" dirty="0"/>
              <a:t>1 minute</a:t>
            </a:r>
          </a:p>
          <a:p>
            <a:pPr marL="228600" indent="-228600">
              <a:buFont typeface="+mj-lt"/>
              <a:buAutoNum type="arabicPeriod"/>
            </a:pPr>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11</a:t>
            </a:fld>
            <a:endParaRPr lang="en-US"/>
          </a:p>
        </p:txBody>
      </p:sp>
    </p:spTree>
    <p:extLst>
      <p:ext uri="{BB962C8B-B14F-4D97-AF65-F5344CB8AC3E}">
        <p14:creationId xmlns:p14="http://schemas.microsoft.com/office/powerpoint/2010/main" val="25498472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#4</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a:t>
            </a:r>
          </a:p>
          <a:p>
            <a:pPr marL="228600" indent="-228600">
              <a:buFont typeface="+mj-lt"/>
              <a:buAutoNum type="arabicPeriod"/>
            </a:pPr>
            <a:endParaRPr lang="en-US"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Time: </a:t>
            </a:r>
            <a:r>
              <a:rPr lang="en-US" dirty="0"/>
              <a:t>1 minute</a:t>
            </a:r>
          </a:p>
          <a:p>
            <a:pPr marL="228600" indent="-228600">
              <a:buFont typeface="+mj-lt"/>
              <a:buAutoNum type="arabicPeriod"/>
            </a:pPr>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12</a:t>
            </a:fld>
            <a:endParaRPr lang="en-US"/>
          </a:p>
        </p:txBody>
      </p:sp>
    </p:spTree>
    <p:extLst>
      <p:ext uri="{BB962C8B-B14F-4D97-AF65-F5344CB8AC3E}">
        <p14:creationId xmlns:p14="http://schemas.microsoft.com/office/powerpoint/2010/main" val="34198383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#5</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a:t>
            </a:r>
          </a:p>
          <a:p>
            <a:pPr marL="228600" indent="-228600">
              <a:buFont typeface="+mj-lt"/>
              <a:buAutoNum type="arabicPeriod"/>
            </a:pPr>
            <a:endParaRPr lang="en-US"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Time: </a:t>
            </a:r>
            <a:r>
              <a:rPr lang="en-US" dirty="0"/>
              <a:t>1 minute</a:t>
            </a:r>
          </a:p>
          <a:p>
            <a:pPr marL="228600" indent="-228600">
              <a:buFont typeface="+mj-lt"/>
              <a:buAutoNum type="arabicPeriod"/>
            </a:pPr>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13</a:t>
            </a:fld>
            <a:endParaRPr lang="en-US"/>
          </a:p>
        </p:txBody>
      </p:sp>
    </p:spTree>
    <p:extLst>
      <p:ext uri="{BB962C8B-B14F-4D97-AF65-F5344CB8AC3E}">
        <p14:creationId xmlns:p14="http://schemas.microsoft.com/office/powerpoint/2010/main" val="4358626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#6</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a:t>
            </a:r>
          </a:p>
          <a:p>
            <a:pPr marL="228600" indent="-228600">
              <a:buFont typeface="+mj-lt"/>
              <a:buAutoNum type="arabicPeriod"/>
            </a:pPr>
            <a:endParaRPr lang="en-US"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Time: </a:t>
            </a:r>
            <a:r>
              <a:rPr lang="en-US" dirty="0"/>
              <a:t>1 minute</a:t>
            </a:r>
          </a:p>
          <a:p>
            <a:pPr marL="228600" indent="-228600">
              <a:buFont typeface="+mj-lt"/>
              <a:buAutoNum type="arabicPeriod"/>
            </a:pPr>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14</a:t>
            </a:fld>
            <a:endParaRPr lang="en-US"/>
          </a:p>
        </p:txBody>
      </p:sp>
    </p:spTree>
    <p:extLst>
      <p:ext uri="{BB962C8B-B14F-4D97-AF65-F5344CB8AC3E}">
        <p14:creationId xmlns:p14="http://schemas.microsoft.com/office/powerpoint/2010/main" val="25438519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#7</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a:t>
            </a:r>
          </a:p>
          <a:p>
            <a:pPr marL="228600" indent="-228600">
              <a:buFont typeface="+mj-lt"/>
              <a:buAutoNum type="arabicPeriod"/>
            </a:pPr>
            <a:endParaRPr lang="en-US"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Time: </a:t>
            </a:r>
            <a:r>
              <a:rPr lang="en-US" dirty="0"/>
              <a:t>1 minute</a:t>
            </a:r>
          </a:p>
          <a:p>
            <a:pPr marL="228600" indent="-228600">
              <a:buFont typeface="+mj-lt"/>
              <a:buAutoNum type="arabicPeriod"/>
            </a:pPr>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15</a:t>
            </a:fld>
            <a:endParaRPr lang="en-US"/>
          </a:p>
        </p:txBody>
      </p:sp>
    </p:spTree>
    <p:extLst>
      <p:ext uri="{BB962C8B-B14F-4D97-AF65-F5344CB8AC3E}">
        <p14:creationId xmlns:p14="http://schemas.microsoft.com/office/powerpoint/2010/main" val="41512519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9" name="Rectangle 18"/>
          <p:cNvSpPr/>
          <p:nvPr/>
        </p:nvSpPr>
        <p:spPr>
          <a:xfrm>
            <a:off x="0" y="0"/>
            <a:ext cx="12192000" cy="6858000"/>
          </a:xfrm>
          <a:prstGeom prst="rect">
            <a:avLst/>
          </a:prstGeom>
          <a:solidFill>
            <a:srgbClr val="006633"/>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3200" dirty="0"/>
          </a:p>
        </p:txBody>
      </p:sp>
      <p:sp>
        <p:nvSpPr>
          <p:cNvPr id="8" name="Title 7"/>
          <p:cNvSpPr>
            <a:spLocks noGrp="1"/>
          </p:cNvSpPr>
          <p:nvPr>
            <p:ph type="ctrTitle" hasCustomPrompt="1"/>
          </p:nvPr>
        </p:nvSpPr>
        <p:spPr>
          <a:xfrm>
            <a:off x="609600" y="2971800"/>
            <a:ext cx="10871200" cy="1204912"/>
          </a:xfrm>
        </p:spPr>
        <p:txBody>
          <a:bodyPr anchor="ctr">
            <a:normAutofit/>
          </a:bodyPr>
          <a:lstStyle>
            <a:lvl1pPr algn="ctr">
              <a:defRPr sz="4000" baseline="0">
                <a:solidFill>
                  <a:schemeClr val="bg1"/>
                </a:solidFill>
                <a:latin typeface="Open Sans" pitchFamily="34" charset="0"/>
                <a:ea typeface="Open Sans" pitchFamily="34" charset="0"/>
                <a:cs typeface="Open Sans" pitchFamily="34" charset="0"/>
              </a:defRPr>
            </a:lvl1pPr>
          </a:lstStyle>
          <a:p>
            <a:r>
              <a:rPr kumimoji="0" lang="en-US" dirty="0"/>
              <a:t>Click to Enter </a:t>
            </a:r>
            <a:r>
              <a:rPr kumimoji="0" lang="en-US" dirty="0" err="1"/>
              <a:t>eCourse</a:t>
            </a:r>
            <a:r>
              <a:rPr kumimoji="0" lang="en-US" dirty="0"/>
              <a:t> Title</a:t>
            </a:r>
          </a:p>
        </p:txBody>
      </p:sp>
      <p:sp>
        <p:nvSpPr>
          <p:cNvPr id="9" name="Subtitle 8"/>
          <p:cNvSpPr>
            <a:spLocks noGrp="1"/>
          </p:cNvSpPr>
          <p:nvPr>
            <p:ph type="subTitle" idx="1" hasCustomPrompt="1"/>
          </p:nvPr>
        </p:nvSpPr>
        <p:spPr>
          <a:xfrm>
            <a:off x="609600" y="4240832"/>
            <a:ext cx="10871200" cy="976862"/>
          </a:xfrm>
          <a:effectLst>
            <a:outerShdw blurRad="50800" dist="38100" dir="2700000" algn="tl" rotWithShape="0">
              <a:prstClr val="black">
                <a:alpha val="40000"/>
              </a:prstClr>
            </a:outerShdw>
          </a:effectLst>
        </p:spPr>
        <p:txBody>
          <a:bodyPr anchor="ctr">
            <a:normAutofit/>
          </a:bodyPr>
          <a:lstStyle>
            <a:lvl1pPr marL="64008" indent="0" algn="ctr">
              <a:buNone/>
              <a:defRPr sz="3200" baseline="0">
                <a:solidFill>
                  <a:srgbClr val="8ACA88"/>
                </a:solidFill>
                <a:latin typeface="Open Sans" pitchFamily="34" charset="0"/>
                <a:ea typeface="Open Sans" pitchFamily="34" charset="0"/>
                <a:cs typeface="Open Sans"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Enter </a:t>
            </a:r>
            <a:r>
              <a:rPr kumimoji="0" lang="en-US" dirty="0" err="1"/>
              <a:t>eClass</a:t>
            </a:r>
            <a:r>
              <a:rPr kumimoji="0" lang="en-US" dirty="0"/>
              <a:t> Session Title</a:t>
            </a:r>
          </a:p>
        </p:txBody>
      </p:sp>
      <p:sp>
        <p:nvSpPr>
          <p:cNvPr id="28" name="Date Placeholder 27"/>
          <p:cNvSpPr>
            <a:spLocks noGrp="1"/>
          </p:cNvSpPr>
          <p:nvPr>
            <p:ph type="dt" sz="half" idx="10"/>
          </p:nvPr>
        </p:nvSpPr>
        <p:spPr>
          <a:xfrm>
            <a:off x="609600" y="6172200"/>
            <a:ext cx="1280160" cy="45720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fld id="{1975293E-86E6-4AA9-A6E2-319EFF645405}" type="datetime1">
              <a:rPr lang="en-US" smtClean="0"/>
              <a:t>9/11/2023</a:t>
            </a:fld>
            <a:endParaRPr lang="en-US"/>
          </a:p>
        </p:txBody>
      </p:sp>
      <p:sp>
        <p:nvSpPr>
          <p:cNvPr id="17" name="Footer Placeholder 16"/>
          <p:cNvSpPr>
            <a:spLocks noGrp="1"/>
          </p:cNvSpPr>
          <p:nvPr>
            <p:ph type="ftr" sz="quarter" idx="11"/>
          </p:nvPr>
        </p:nvSpPr>
        <p:spPr>
          <a:xfrm>
            <a:off x="3860800" y="6172200"/>
            <a:ext cx="4572000" cy="45720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9" name="Slide Number Placeholder 28"/>
          <p:cNvSpPr>
            <a:spLocks noGrp="1"/>
          </p:cNvSpPr>
          <p:nvPr>
            <p:ph type="sldNum" sz="quarter" idx="12"/>
          </p:nvPr>
        </p:nvSpPr>
        <p:spPr>
          <a:xfrm>
            <a:off x="10464800" y="6172200"/>
            <a:ext cx="996949" cy="44196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dirty="0"/>
          </a:p>
        </p:txBody>
      </p:sp>
      <p:sp>
        <p:nvSpPr>
          <p:cNvPr id="21" name="Subtitle 8"/>
          <p:cNvSpPr txBox="1">
            <a:spLocks/>
          </p:cNvSpPr>
          <p:nvPr userDrawn="1"/>
        </p:nvSpPr>
        <p:spPr>
          <a:xfrm>
            <a:off x="609600" y="5302186"/>
            <a:ext cx="10871200" cy="565214"/>
          </a:xfrm>
          <a:prstGeom prst="rect">
            <a:avLst/>
          </a:prstGeom>
          <a:effectLst>
            <a:outerShdw blurRad="50800" dist="38100" dir="2700000" algn="tl" rotWithShape="0">
              <a:prstClr val="black">
                <a:alpha val="40000"/>
              </a:prstClr>
            </a:outerShdw>
          </a:effectLst>
        </p:spPr>
        <p:txBody>
          <a:bodyPr vert="horz" anchor="ctr">
            <a:normAutofit/>
          </a:bodyPr>
          <a:lstStyle>
            <a:lvl1pPr marL="64008" indent="0" algn="ctr" rtl="0" eaLnBrk="1" latinLnBrk="0" hangingPunct="1">
              <a:spcBef>
                <a:spcPts val="300"/>
              </a:spcBef>
              <a:buClr>
                <a:srgbClr val="006633"/>
              </a:buClr>
              <a:buFont typeface="Georgia"/>
              <a:buNone/>
              <a:defRPr kumimoji="0" sz="3200" kern="1200" baseline="0">
                <a:solidFill>
                  <a:srgbClr val="8ACA88"/>
                </a:solidFill>
                <a:latin typeface="Open Sans" pitchFamily="34" charset="0"/>
                <a:ea typeface="Open Sans" pitchFamily="34" charset="0"/>
                <a:cs typeface="Open Sans" pitchFamily="34" charset="0"/>
              </a:defRPr>
            </a:lvl1pPr>
            <a:lvl2pPr marL="457200" indent="0" algn="ctr" rtl="0" eaLnBrk="1" latinLnBrk="0" hangingPunct="1">
              <a:spcBef>
                <a:spcPts val="300"/>
              </a:spcBef>
              <a:buClr>
                <a:srgbClr val="009933"/>
              </a:buClr>
              <a:buFont typeface="Georgia"/>
              <a:buNone/>
              <a:defRPr kumimoji="0" sz="2600" kern="1200">
                <a:solidFill>
                  <a:schemeClr val="tx1"/>
                </a:solidFill>
                <a:latin typeface="Open Sans" pitchFamily="34" charset="0"/>
                <a:ea typeface="Open Sans" pitchFamily="34" charset="0"/>
                <a:cs typeface="Open Sans" pitchFamily="34" charset="0"/>
              </a:defRPr>
            </a:lvl2pPr>
            <a:lvl3pPr marL="914400" indent="0" algn="ctr" rtl="0" eaLnBrk="1" latinLnBrk="0" hangingPunct="1">
              <a:spcBef>
                <a:spcPts val="300"/>
              </a:spcBef>
              <a:buClr>
                <a:srgbClr val="006633"/>
              </a:buClr>
              <a:buFont typeface="Wingdings 2"/>
              <a:buNone/>
              <a:defRPr kumimoji="0" sz="2400" kern="1200">
                <a:solidFill>
                  <a:schemeClr val="tx1"/>
                </a:solidFill>
                <a:latin typeface="Open Sans" pitchFamily="34" charset="0"/>
                <a:ea typeface="Open Sans" pitchFamily="34" charset="0"/>
                <a:cs typeface="Open Sans" pitchFamily="34" charset="0"/>
              </a:defRPr>
            </a:lvl3pPr>
            <a:lvl4pPr marL="1371600" indent="0" algn="ctr" rtl="0" eaLnBrk="1" latinLnBrk="0" hangingPunct="1">
              <a:spcBef>
                <a:spcPts val="300"/>
              </a:spcBef>
              <a:buClr>
                <a:srgbClr val="009933"/>
              </a:buClr>
              <a:buFont typeface="Wingdings 2"/>
              <a:buNone/>
              <a:defRPr kumimoji="0" sz="2200" kern="1200">
                <a:solidFill>
                  <a:schemeClr val="tx1"/>
                </a:solidFill>
                <a:latin typeface="Open Sans" pitchFamily="34" charset="0"/>
                <a:ea typeface="Open Sans" pitchFamily="34" charset="0"/>
                <a:cs typeface="Open Sans" pitchFamily="34" charset="0"/>
              </a:defRPr>
            </a:lvl4pPr>
            <a:lvl5pPr marL="1828800" indent="0" algn="ctr" rtl="0" eaLnBrk="1" latinLnBrk="0" hangingPunct="1">
              <a:spcBef>
                <a:spcPts val="300"/>
              </a:spcBef>
              <a:buClr>
                <a:srgbClr val="006633"/>
              </a:buClr>
              <a:buFont typeface="Georgia"/>
              <a:buNone/>
              <a:defRPr kumimoji="0" sz="2000" kern="1200">
                <a:solidFill>
                  <a:schemeClr val="tx1"/>
                </a:solidFill>
                <a:latin typeface="Open Sans" pitchFamily="34" charset="0"/>
                <a:ea typeface="Open Sans" pitchFamily="34" charset="0"/>
                <a:cs typeface="Open Sans" pitchFamily="34" charset="0"/>
              </a:defRPr>
            </a:lvl5pPr>
            <a:lvl6pPr marL="2286000" indent="0" algn="ctr" rtl="0" eaLnBrk="1" latinLnBrk="0" hangingPunct="1">
              <a:spcBef>
                <a:spcPts val="300"/>
              </a:spcBef>
              <a:buClr>
                <a:schemeClr val="accent3"/>
              </a:buClr>
              <a:buFont typeface="Georgia"/>
              <a:buNone/>
              <a:defRPr kumimoji="0" sz="1800" kern="1200">
                <a:solidFill>
                  <a:schemeClr val="accent3"/>
                </a:solidFill>
                <a:latin typeface="+mn-lt"/>
                <a:ea typeface="+mn-ea"/>
                <a:cs typeface="+mn-cs"/>
              </a:defRPr>
            </a:lvl6pPr>
            <a:lvl7pPr marL="2743200" indent="0" algn="ctr" rtl="0" eaLnBrk="1" latinLnBrk="0" hangingPunct="1">
              <a:spcBef>
                <a:spcPts val="300"/>
              </a:spcBef>
              <a:buClr>
                <a:schemeClr val="accent3"/>
              </a:buClr>
              <a:buFont typeface="Georgia"/>
              <a:buNone/>
              <a:defRPr kumimoji="0" sz="1600" kern="1200">
                <a:solidFill>
                  <a:schemeClr val="accent3"/>
                </a:solidFill>
                <a:latin typeface="+mn-lt"/>
                <a:ea typeface="+mn-ea"/>
                <a:cs typeface="+mn-cs"/>
              </a:defRPr>
            </a:lvl7pPr>
            <a:lvl8pPr marL="3200400" indent="0" algn="ctr" rtl="0" eaLnBrk="1" latinLnBrk="0" hangingPunct="1">
              <a:spcBef>
                <a:spcPts val="300"/>
              </a:spcBef>
              <a:buClr>
                <a:schemeClr val="accent3"/>
              </a:buClr>
              <a:buFont typeface="Georgia"/>
              <a:buNone/>
              <a:defRPr kumimoji="0" sz="1500" kern="1200">
                <a:solidFill>
                  <a:schemeClr val="accent3"/>
                </a:solidFill>
                <a:latin typeface="+mn-lt"/>
                <a:ea typeface="+mn-ea"/>
                <a:cs typeface="+mn-cs"/>
              </a:defRPr>
            </a:lvl8pPr>
            <a:lvl9pPr marL="3657600" indent="0" algn="ctr" rtl="0" eaLnBrk="1" latinLnBrk="0" hangingPunct="1">
              <a:spcBef>
                <a:spcPts val="300"/>
              </a:spcBef>
              <a:buClr>
                <a:schemeClr val="accent3"/>
              </a:buClr>
              <a:buFont typeface="Georgia"/>
              <a:buNone/>
              <a:defRPr kumimoji="0" sz="1400" kern="1200" baseline="0">
                <a:solidFill>
                  <a:schemeClr val="accent3"/>
                </a:solidFill>
                <a:latin typeface="+mn-lt"/>
                <a:ea typeface="+mn-ea"/>
                <a:cs typeface="+mn-cs"/>
              </a:defRPr>
            </a:lvl9pPr>
          </a:lstStyle>
          <a:p>
            <a:pPr>
              <a:defRPr/>
            </a:pPr>
            <a:r>
              <a:rPr lang="en-US" sz="1800" b="1" dirty="0">
                <a:solidFill>
                  <a:srgbClr val="FFFF00"/>
                </a:solidFill>
                <a:latin typeface="Open Sans" panose="020B0606030504020204" pitchFamily="34" charset="0"/>
                <a:ea typeface="Open Sans" panose="020B0606030504020204" pitchFamily="34" charset="0"/>
                <a:cs typeface="Open Sans" panose="020B0606030504020204" pitchFamily="34" charset="0"/>
              </a:rPr>
              <a:t>Notice: </a:t>
            </a:r>
            <a:r>
              <a:rPr lang="en-US" sz="18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The teleconference bridge may be recorded</a:t>
            </a:r>
          </a:p>
        </p:txBody>
      </p:sp>
      <p:grpSp>
        <p:nvGrpSpPr>
          <p:cNvPr id="11" name="Group 10"/>
          <p:cNvGrpSpPr/>
          <p:nvPr userDrawn="1"/>
        </p:nvGrpSpPr>
        <p:grpSpPr>
          <a:xfrm>
            <a:off x="4737100" y="457864"/>
            <a:ext cx="2819399" cy="2056073"/>
            <a:chOff x="1218586" y="304800"/>
            <a:chExt cx="2819399" cy="2056073"/>
          </a:xfrm>
        </p:grpSpPr>
        <p:pic>
          <p:nvPicPr>
            <p:cNvPr id="12" name="Picture 11" descr="OAT_LogoEmblem_v2.png"/>
            <p:cNvPicPr>
              <a:picLocks noChangeAspect="1"/>
            </p:cNvPicPr>
            <p:nvPr/>
          </p:nvPicPr>
          <p:blipFill>
            <a:blip r:embed="rId2" cstate="print"/>
            <a:stretch>
              <a:fillRect/>
            </a:stretch>
          </p:blipFill>
          <p:spPr>
            <a:xfrm>
              <a:off x="2056785" y="304800"/>
              <a:ext cx="1144230" cy="1144230"/>
            </a:xfrm>
            <a:prstGeom prst="rect">
              <a:avLst/>
            </a:prstGeom>
            <a:effectLst>
              <a:outerShdw blurRad="50800" dist="38100" dir="2700000" algn="tl" rotWithShape="0">
                <a:prstClr val="black">
                  <a:alpha val="40000"/>
                </a:prstClr>
              </a:outerShdw>
            </a:effectLst>
          </p:spPr>
        </p:pic>
        <p:pic>
          <p:nvPicPr>
            <p:cNvPr id="13" name="Picture 2" descr="C:\Users\Test\Desktop\Untitled-1-01.png"/>
            <p:cNvPicPr>
              <a:picLocks noChangeAspect="1" noChangeArrowheads="1"/>
            </p:cNvPicPr>
            <p:nvPr/>
          </p:nvPicPr>
          <p:blipFill>
            <a:blip r:embed="rId3" cstate="print"/>
            <a:srcRect/>
            <a:stretch>
              <a:fillRect/>
            </a:stretch>
          </p:blipFill>
          <p:spPr bwMode="auto">
            <a:xfrm>
              <a:off x="1218586" y="1766003"/>
              <a:ext cx="2819399" cy="594870"/>
            </a:xfrm>
            <a:prstGeom prst="rect">
              <a:avLst/>
            </a:prstGeom>
            <a:noFill/>
          </p:spPr>
        </p:pic>
      </p:grpSp>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225886" y="4091872"/>
            <a:ext cx="2009254" cy="2448478"/>
          </a:xfrm>
          <a:prstGeom prst="rect">
            <a:avLst/>
          </a:prstGeom>
        </p:spPr>
      </p:pic>
      <p:sp>
        <p:nvSpPr>
          <p:cNvPr id="15" name="Oval Callout 7"/>
          <p:cNvSpPr/>
          <p:nvPr userDrawn="1"/>
        </p:nvSpPr>
        <p:spPr>
          <a:xfrm>
            <a:off x="10659994" y="3156343"/>
            <a:ext cx="1150292" cy="1048908"/>
          </a:xfrm>
          <a:prstGeom prst="wedgeEllipseCallout">
            <a:avLst/>
          </a:prstGeom>
          <a:ln>
            <a:solidFill>
              <a:srgbClr val="009933"/>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Hi I’m Ory!</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19" name="Rectangle 18"/>
          <p:cNvSpPr/>
          <p:nvPr/>
        </p:nvSpPr>
        <p:spPr>
          <a:xfrm>
            <a:off x="0" y="-144379"/>
            <a:ext cx="12192000" cy="3591678"/>
          </a:xfrm>
          <a:prstGeom prst="rect">
            <a:avLst/>
          </a:prstGeom>
          <a:solidFill>
            <a:srgbClr val="006633"/>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8" name="Title 7"/>
          <p:cNvSpPr>
            <a:spLocks noGrp="1"/>
          </p:cNvSpPr>
          <p:nvPr>
            <p:ph type="ctrTitle" hasCustomPrompt="1"/>
          </p:nvPr>
        </p:nvSpPr>
        <p:spPr>
          <a:xfrm>
            <a:off x="609600" y="2590800"/>
            <a:ext cx="10871200" cy="747712"/>
          </a:xfrm>
          <a:effectLst>
            <a:outerShdw blurRad="50800" dist="38100" dir="2700000" algn="tl" rotWithShape="0">
              <a:prstClr val="black">
                <a:alpha val="40000"/>
              </a:prstClr>
            </a:outerShdw>
          </a:effectLst>
        </p:spPr>
        <p:txBody>
          <a:bodyPr anchor="ctr">
            <a:normAutofit/>
          </a:bodyPr>
          <a:lstStyle>
            <a:lvl1pPr algn="ctr">
              <a:defRPr sz="3200" baseline="0">
                <a:solidFill>
                  <a:srgbClr val="8ACA88"/>
                </a:solidFill>
                <a:latin typeface="Open Sans" pitchFamily="34" charset="0"/>
                <a:ea typeface="Open Sans" pitchFamily="34" charset="0"/>
                <a:cs typeface="Open Sans" pitchFamily="34" charset="0"/>
              </a:defRPr>
            </a:lvl1pPr>
          </a:lstStyle>
          <a:p>
            <a:r>
              <a:rPr kumimoji="0" lang="en-US" dirty="0"/>
              <a:t>Click to Enter Session Title</a:t>
            </a:r>
          </a:p>
        </p:txBody>
      </p:sp>
      <p:sp>
        <p:nvSpPr>
          <p:cNvPr id="9" name="Subtitle 8"/>
          <p:cNvSpPr>
            <a:spLocks noGrp="1"/>
          </p:cNvSpPr>
          <p:nvPr>
            <p:ph type="subTitle" idx="1" hasCustomPrompt="1"/>
          </p:nvPr>
        </p:nvSpPr>
        <p:spPr>
          <a:xfrm>
            <a:off x="609600" y="3644642"/>
            <a:ext cx="10871200" cy="2451361"/>
          </a:xfrm>
          <a:effectLst/>
        </p:spPr>
        <p:txBody>
          <a:bodyPr anchor="t">
            <a:normAutofit/>
          </a:bodyPr>
          <a:lstStyle>
            <a:lvl1pPr marL="225425" indent="-225425" algn="l">
              <a:buFontTx/>
              <a:buBlip>
                <a:blip r:embed="rId2"/>
              </a:buBlip>
              <a:defRPr sz="2000" baseline="0">
                <a:solidFill>
                  <a:schemeClr val="tx1">
                    <a:lumMod val="75000"/>
                    <a:lumOff val="25000"/>
                  </a:schemeClr>
                </a:solidFill>
                <a:latin typeface="Open Sans" pitchFamily="34" charset="0"/>
                <a:ea typeface="Open Sans" pitchFamily="34" charset="0"/>
                <a:cs typeface="Open Sans"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Enter Session Topics</a:t>
            </a:r>
          </a:p>
        </p:txBody>
      </p:sp>
      <p:sp>
        <p:nvSpPr>
          <p:cNvPr id="28" name="Date Placeholder 27"/>
          <p:cNvSpPr>
            <a:spLocks noGrp="1"/>
          </p:cNvSpPr>
          <p:nvPr>
            <p:ph type="dt" sz="half" idx="10"/>
          </p:nvPr>
        </p:nvSpPr>
        <p:spPr>
          <a:xfrm>
            <a:off x="609600" y="6172200"/>
            <a:ext cx="1280160" cy="45720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fld id="{306A7479-4690-466C-B1DE-A0C8BBE34336}" type="datetime1">
              <a:rPr lang="en-US" smtClean="0"/>
              <a:t>9/11/2023</a:t>
            </a:fld>
            <a:endParaRPr lang="en-US"/>
          </a:p>
        </p:txBody>
      </p:sp>
      <p:sp>
        <p:nvSpPr>
          <p:cNvPr id="17" name="Footer Placeholder 16"/>
          <p:cNvSpPr>
            <a:spLocks noGrp="1"/>
          </p:cNvSpPr>
          <p:nvPr>
            <p:ph type="ftr" sz="quarter" idx="11"/>
          </p:nvPr>
        </p:nvSpPr>
        <p:spPr>
          <a:xfrm>
            <a:off x="3860800" y="6172200"/>
            <a:ext cx="4572000" cy="45720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9" name="Slide Number Placeholder 28"/>
          <p:cNvSpPr>
            <a:spLocks noGrp="1"/>
          </p:cNvSpPr>
          <p:nvPr>
            <p:ph type="sldNum" sz="quarter" idx="12"/>
          </p:nvPr>
        </p:nvSpPr>
        <p:spPr>
          <a:xfrm>
            <a:off x="10464800" y="6172200"/>
            <a:ext cx="996949" cy="44196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dirty="0"/>
          </a:p>
        </p:txBody>
      </p:sp>
      <p:grpSp>
        <p:nvGrpSpPr>
          <p:cNvPr id="10" name="Group 9"/>
          <p:cNvGrpSpPr/>
          <p:nvPr userDrawn="1"/>
        </p:nvGrpSpPr>
        <p:grpSpPr>
          <a:xfrm>
            <a:off x="4737100" y="195174"/>
            <a:ext cx="2819399" cy="2056073"/>
            <a:chOff x="1218586" y="304800"/>
            <a:chExt cx="2819399" cy="2056073"/>
          </a:xfrm>
        </p:grpSpPr>
        <p:pic>
          <p:nvPicPr>
            <p:cNvPr id="11" name="Picture 10" descr="OAT_LogoEmblem_v2.png"/>
            <p:cNvPicPr>
              <a:picLocks noChangeAspect="1"/>
            </p:cNvPicPr>
            <p:nvPr/>
          </p:nvPicPr>
          <p:blipFill>
            <a:blip r:embed="rId3" cstate="print"/>
            <a:stretch>
              <a:fillRect/>
            </a:stretch>
          </p:blipFill>
          <p:spPr>
            <a:xfrm>
              <a:off x="2056785" y="304800"/>
              <a:ext cx="1144230" cy="1144230"/>
            </a:xfrm>
            <a:prstGeom prst="rect">
              <a:avLst/>
            </a:prstGeom>
            <a:effectLst>
              <a:outerShdw blurRad="50800" dist="38100" dir="2700000" algn="tl" rotWithShape="0">
                <a:prstClr val="black">
                  <a:alpha val="40000"/>
                </a:prstClr>
              </a:outerShdw>
            </a:effectLst>
          </p:spPr>
        </p:pic>
        <p:pic>
          <p:nvPicPr>
            <p:cNvPr id="12" name="Picture 2" descr="C:\Users\Test\Desktop\Untitled-1-01.png"/>
            <p:cNvPicPr>
              <a:picLocks noChangeAspect="1" noChangeArrowheads="1"/>
            </p:cNvPicPr>
            <p:nvPr/>
          </p:nvPicPr>
          <p:blipFill>
            <a:blip r:embed="rId4" cstate="print"/>
            <a:srcRect/>
            <a:stretch>
              <a:fillRect/>
            </a:stretch>
          </p:blipFill>
          <p:spPr bwMode="auto">
            <a:xfrm>
              <a:off x="1218586" y="1766003"/>
              <a:ext cx="2819399" cy="594870"/>
            </a:xfrm>
            <a:prstGeom prst="rect">
              <a:avLst/>
            </a:prstGeom>
            <a:noFill/>
          </p:spPr>
        </p:pic>
      </p:grpSp>
    </p:spTree>
    <p:extLst>
      <p:ext uri="{BB962C8B-B14F-4D97-AF65-F5344CB8AC3E}">
        <p14:creationId xmlns:p14="http://schemas.microsoft.com/office/powerpoint/2010/main" val="3383448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kumimoji="0" lang="en-US"/>
              <a:t>Click to edit Master title style</a:t>
            </a:r>
            <a:endParaRPr kumimoji="0" lang="en-US" dirty="0"/>
          </a:p>
        </p:txBody>
      </p:sp>
      <p:sp>
        <p:nvSpPr>
          <p:cNvPr id="3" name="Content Placeholder 2"/>
          <p:cNvSpPr>
            <a:spLocks noGrp="1"/>
          </p:cNvSpPr>
          <p:nvPr>
            <p:ph idx="1"/>
          </p:nvPr>
        </p:nvSpPr>
        <p:spPr>
          <a:xfrm>
            <a:off x="609600" y="1313688"/>
            <a:ext cx="10972800" cy="4934712"/>
          </a:xfrm>
        </p:spPr>
        <p:txBody>
          <a:bodyPr/>
          <a:lstStyle>
            <a:lvl1pPr marL="225425" indent="-225425">
              <a:buFontTx/>
              <a:buBlip>
                <a:blip r:embed="rId2"/>
              </a:buBlip>
              <a:defRPr/>
            </a:lvl1pPr>
            <a:lvl2pPr>
              <a:defRPr>
                <a:solidFill>
                  <a:schemeClr val="tx1">
                    <a:lumMod val="75000"/>
                    <a:lumOff val="25000"/>
                  </a:schemeClr>
                </a:solidFill>
              </a:defRPr>
            </a:lvl2pPr>
            <a:lvl3pPr>
              <a:defRPr>
                <a:solidFill>
                  <a:schemeClr val="tx1">
                    <a:lumMod val="65000"/>
                    <a:lumOff val="35000"/>
                  </a:schemeClr>
                </a:solidFill>
              </a:defRPr>
            </a:lvl3pPr>
            <a:lvl4pPr>
              <a:defRPr>
                <a:solidFill>
                  <a:schemeClr val="tx1">
                    <a:lumMod val="50000"/>
                    <a:lumOff val="50000"/>
                  </a:schemeClr>
                </a:solidFill>
              </a:defRPr>
            </a:lvl4pPr>
            <a:lvl5pPr>
              <a:defRPr>
                <a:solidFill>
                  <a:schemeClr val="bg1">
                    <a:lumMod val="50000"/>
                  </a:schemeClr>
                </a:solidFill>
              </a:defRPr>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Date Placeholder 3"/>
          <p:cNvSpPr>
            <a:spLocks noGrp="1"/>
          </p:cNvSpPr>
          <p:nvPr>
            <p:ph type="dt" sz="half" idx="10"/>
          </p:nvPr>
        </p:nvSpPr>
        <p:spPr>
          <a:xfrm>
            <a:off x="609600" y="6324600"/>
            <a:ext cx="1276352" cy="381000"/>
          </a:xfrm>
        </p:spPr>
        <p:txBody>
          <a:bodyPr/>
          <a:lstStyle/>
          <a:p>
            <a:fld id="{A94B6BB9-CF0B-406A-82E7-D3875490259F}" type="datetime1">
              <a:rPr lang="en-US" smtClean="0"/>
              <a:t>9/11/2023</a:t>
            </a:fld>
            <a:endParaRPr lang="en-US"/>
          </a:p>
        </p:txBody>
      </p:sp>
      <p:sp>
        <p:nvSpPr>
          <p:cNvPr id="5" name="Footer Placeholder 4"/>
          <p:cNvSpPr>
            <a:spLocks noGrp="1"/>
          </p:cNvSpPr>
          <p:nvPr>
            <p:ph type="ftr" sz="quarter" idx="11"/>
          </p:nvPr>
        </p:nvSpPr>
        <p:spPr>
          <a:xfrm>
            <a:off x="3962400" y="6324600"/>
            <a:ext cx="4368800" cy="381000"/>
          </a:xfrm>
        </p:spPr>
        <p:txBody>
          <a:bodyPr/>
          <a:lstStyle/>
          <a:p>
            <a:r>
              <a:rPr lang="en-US"/>
              <a:t>© 2015-present Pedageo Media</a:t>
            </a:r>
            <a:endParaRPr lang="en-US" dirty="0"/>
          </a:p>
        </p:txBody>
      </p:sp>
      <p:sp>
        <p:nvSpPr>
          <p:cNvPr id="6" name="Slide Number Placeholder 5"/>
          <p:cNvSpPr>
            <a:spLocks noGrp="1"/>
          </p:cNvSpPr>
          <p:nvPr>
            <p:ph type="sldNum" sz="quarter" idx="12"/>
          </p:nvPr>
        </p:nvSpPr>
        <p:spPr>
          <a:xfrm>
            <a:off x="10566400" y="6324600"/>
            <a:ext cx="1016000" cy="381000"/>
          </a:xfrm>
        </p:spPr>
        <p:txBody>
          <a:bodyPr/>
          <a:lstStyle/>
          <a:p>
            <a:fld id="{4C802FFF-FF7E-41D4-93FE-7ED82BE4B0B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2037061"/>
            <a:ext cx="10972800" cy="1306217"/>
          </a:xfrm>
          <a:effectLst/>
        </p:spPr>
        <p:txBody>
          <a:bodyPr anchor="b">
            <a:noAutofit/>
          </a:bodyPr>
          <a:lstStyle>
            <a:lvl1pPr algn="l">
              <a:buNone/>
              <a:defRPr sz="4300" b="1" cap="none" baseline="0">
                <a:ln w="12700">
                  <a:solidFill>
                    <a:schemeClr val="accent2">
                      <a:shade val="90000"/>
                      <a:satMod val="150000"/>
                    </a:schemeClr>
                  </a:solidFill>
                </a:ln>
                <a:solidFill>
                  <a:srgbClr val="006633"/>
                </a:solidFill>
                <a:effectLst>
                  <a:outerShdw blurRad="38100" dist="38100" dir="5400000" algn="tl" rotWithShape="0">
                    <a:srgbClr val="000000">
                      <a:alpha val="25000"/>
                    </a:srgbClr>
                  </a:outerShdw>
                </a:effectLst>
                <a:latin typeface="Open Sans" pitchFamily="34" charset="0"/>
                <a:ea typeface="Open Sans" pitchFamily="34" charset="0"/>
                <a:cs typeface="Open Sans" pitchFamily="34" charset="0"/>
              </a:defRPr>
            </a:lvl1pPr>
          </a:lstStyle>
          <a:p>
            <a:r>
              <a:rPr kumimoji="0" lang="en-US"/>
              <a:t>Click to edit Master title style</a:t>
            </a:r>
            <a:endParaRPr kumimoji="0" lang="en-US" dirty="0"/>
          </a:p>
        </p:txBody>
      </p:sp>
      <p:sp>
        <p:nvSpPr>
          <p:cNvPr id="3" name="Text Placeholder 2"/>
          <p:cNvSpPr>
            <a:spLocks noGrp="1"/>
          </p:cNvSpPr>
          <p:nvPr>
            <p:ph type="body" idx="1"/>
          </p:nvPr>
        </p:nvSpPr>
        <p:spPr>
          <a:xfrm>
            <a:off x="609600" y="3429000"/>
            <a:ext cx="10972800" cy="1447800"/>
          </a:xfrm>
        </p:spPr>
        <p:txBody>
          <a:bodyPr anchor="t"/>
          <a:lstStyle>
            <a:lvl1pPr marL="45720" indent="0">
              <a:buNone/>
              <a:defRPr sz="2100" b="0">
                <a:solidFill>
                  <a:srgbClr val="006633"/>
                </a:solidFill>
                <a:latin typeface="Open Sans" pitchFamily="34" charset="0"/>
                <a:ea typeface="Open Sans" pitchFamily="34" charset="0"/>
                <a:cs typeface="Open Sans" pitchFamily="34" charset="0"/>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lvl1pPr>
              <a:defRPr>
                <a:latin typeface="Open Sans" pitchFamily="34" charset="0"/>
                <a:ea typeface="Open Sans" pitchFamily="34" charset="0"/>
                <a:cs typeface="Open Sans" pitchFamily="34" charset="0"/>
              </a:defRPr>
            </a:lvl1pPr>
          </a:lstStyle>
          <a:p>
            <a:fld id="{81E023D3-C9D3-4FFA-AD82-9F6FC5CC40B9}" type="datetime1">
              <a:rPr lang="en-US" smtClean="0"/>
              <a:t>9/11/2023</a:t>
            </a:fld>
            <a:endParaRPr lang="en-US"/>
          </a:p>
        </p:txBody>
      </p:sp>
      <p:sp>
        <p:nvSpPr>
          <p:cNvPr id="5" name="Footer Placeholder 4"/>
          <p:cNvSpPr>
            <a:spLocks noGrp="1"/>
          </p:cNvSpPr>
          <p:nvPr>
            <p:ph type="ftr" sz="quarter" idx="11"/>
          </p:nvPr>
        </p:nvSpPr>
        <p:spPr/>
        <p:txBody>
          <a:bodyPr/>
          <a:lstStyle>
            <a:lvl1pPr>
              <a:defRPr>
                <a:latin typeface="Open Sans" pitchFamily="34" charset="0"/>
                <a:ea typeface="Open Sans" pitchFamily="34" charset="0"/>
                <a:cs typeface="Open Sans" pitchFamily="34" charset="0"/>
              </a:defRPr>
            </a:lvl1pPr>
          </a:lstStyle>
          <a:p>
            <a:r>
              <a:rPr lang="en-US"/>
              <a:t>© 2015-present Pedageo Media</a:t>
            </a:r>
          </a:p>
        </p:txBody>
      </p:sp>
      <p:sp>
        <p:nvSpPr>
          <p:cNvPr id="6" name="Slide Number Placeholder 5"/>
          <p:cNvSpPr>
            <a:spLocks noGrp="1"/>
          </p:cNvSpPr>
          <p:nvPr>
            <p:ph type="sldNum" sz="quarter" idx="12"/>
          </p:nvPr>
        </p:nvSpPr>
        <p:spPr/>
        <p:txBody>
          <a:bodyPr/>
          <a:lstStyle>
            <a:lvl1pPr>
              <a:defRPr>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endParaRPr kumimoji="0" lang="en-US" dirty="0"/>
          </a:p>
        </p:txBody>
      </p:sp>
      <p:sp>
        <p:nvSpPr>
          <p:cNvPr id="3" name="Content Placeholder 2"/>
          <p:cNvSpPr>
            <a:spLocks noGrp="1"/>
          </p:cNvSpPr>
          <p:nvPr>
            <p:ph sz="half" idx="1"/>
          </p:nvPr>
        </p:nvSpPr>
        <p:spPr>
          <a:xfrm>
            <a:off x="609600" y="1447803"/>
            <a:ext cx="5384800" cy="4724401"/>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Content Placeholder 3"/>
          <p:cNvSpPr>
            <a:spLocks noGrp="1"/>
          </p:cNvSpPr>
          <p:nvPr>
            <p:ph sz="half" idx="2"/>
          </p:nvPr>
        </p:nvSpPr>
        <p:spPr>
          <a:xfrm>
            <a:off x="6197600" y="1447803"/>
            <a:ext cx="5384800" cy="4724401"/>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9F663D0-BD11-4631-AE72-EEC627DCE201}" type="datetime1">
              <a:rPr lang="en-US" smtClean="0"/>
              <a:t>9/11/2023</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371600"/>
            <a:ext cx="5287264" cy="457200"/>
          </a:xfrm>
          <a:solidFill>
            <a:srgbClr val="8ACA88"/>
          </a:solidFill>
          <a:ln w="12700">
            <a:solidFill>
              <a:schemeClr val="accent2"/>
            </a:solidFill>
          </a:ln>
        </p:spPr>
        <p:txBody>
          <a:bodyPr anchor="ctr">
            <a:noAutofit/>
          </a:bodyPr>
          <a:lstStyle>
            <a:lvl1pPr marL="45720" indent="0">
              <a:buNone/>
              <a:defRPr sz="1900" b="1">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294969" y="1371600"/>
            <a:ext cx="5287433" cy="457200"/>
          </a:xfrm>
          <a:solidFill>
            <a:srgbClr val="8ACA88"/>
          </a:solidFill>
          <a:ln w="12700">
            <a:solidFill>
              <a:schemeClr val="accent2"/>
            </a:solidFill>
          </a:ln>
        </p:spPr>
        <p:txBody>
          <a:bodyPr anchor="ctr">
            <a:noAutofit/>
          </a:bodyPr>
          <a:lstStyle>
            <a:lvl1pPr marL="45720" indent="0">
              <a:buNone/>
              <a:defRPr sz="1900" b="1">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1835149"/>
            <a:ext cx="5287264" cy="4337051"/>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6" name="Content Placeholder 5"/>
          <p:cNvSpPr>
            <a:spLocks noGrp="1"/>
          </p:cNvSpPr>
          <p:nvPr>
            <p:ph sz="quarter" idx="4"/>
          </p:nvPr>
        </p:nvSpPr>
        <p:spPr>
          <a:xfrm>
            <a:off x="6291074" y="1835149"/>
            <a:ext cx="5287433" cy="4337051"/>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Date Placeholder 25"/>
          <p:cNvSpPr>
            <a:spLocks noGrp="1"/>
          </p:cNvSpPr>
          <p:nvPr>
            <p:ph type="dt" sz="half" idx="10"/>
          </p:nvPr>
        </p:nvSpPr>
        <p:spPr/>
        <p:txBody>
          <a:bodyPr rtlCol="0"/>
          <a:lstStyle/>
          <a:p>
            <a:fld id="{37859291-C6E9-468F-A501-D590515F64C3}" type="datetime1">
              <a:rPr lang="en-US" smtClean="0"/>
              <a:t>9/11/2023</a:t>
            </a:fld>
            <a:endParaRPr lang="en-US"/>
          </a:p>
        </p:txBody>
      </p:sp>
      <p:sp>
        <p:nvSpPr>
          <p:cNvPr id="27" name="Slide Number Placeholder 26"/>
          <p:cNvSpPr>
            <a:spLocks noGrp="1"/>
          </p:cNvSpPr>
          <p:nvPr>
            <p:ph type="sldNum" sz="quarter" idx="11"/>
          </p:nvPr>
        </p:nvSpPr>
        <p:spPr/>
        <p:txBody>
          <a:bodyPr rtlCol="0"/>
          <a:lstStyle/>
          <a:p>
            <a:fld id="{4C802FFF-FF7E-41D4-93FE-7ED82BE4B0B9}" type="slidenum">
              <a:rPr lang="en-US" smtClean="0"/>
              <a:pPr/>
              <a:t>‹#›</a:t>
            </a:fld>
            <a:endParaRPr lang="en-US"/>
          </a:p>
        </p:txBody>
      </p:sp>
      <p:sp>
        <p:nvSpPr>
          <p:cNvPr id="28" name="Footer Placeholder 27"/>
          <p:cNvSpPr>
            <a:spLocks noGrp="1"/>
          </p:cNvSpPr>
          <p:nvPr>
            <p:ph type="ftr" sz="quarter" idx="12"/>
          </p:nvPr>
        </p:nvSpPr>
        <p:spPr/>
        <p:txBody>
          <a:bodyPr rtlCol="0"/>
          <a:lstStyle/>
          <a:p>
            <a:r>
              <a:rPr lang="en-US"/>
              <a:t>© 2015-present Pedageo Media</a:t>
            </a:r>
          </a:p>
        </p:txBody>
      </p:sp>
      <p:sp>
        <p:nvSpPr>
          <p:cNvPr id="10" name="Title 1"/>
          <p:cNvSpPr>
            <a:spLocks noGrp="1"/>
          </p:cNvSpPr>
          <p:nvPr>
            <p:ph type="title"/>
          </p:nvPr>
        </p:nvSpPr>
        <p:spPr>
          <a:xfrm>
            <a:off x="508000" y="207264"/>
            <a:ext cx="10261600" cy="783336"/>
          </a:xfrm>
        </p:spPr>
        <p:txBody>
          <a:bodyPr/>
          <a:lstStyle/>
          <a:p>
            <a:r>
              <a:rPr kumimoji="0" lang="en-US"/>
              <a:t>Click to edit Master title style</a:t>
            </a:r>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Date Placeholder 25"/>
          <p:cNvSpPr>
            <a:spLocks noGrp="1"/>
          </p:cNvSpPr>
          <p:nvPr>
            <p:ph type="dt" sz="half" idx="10"/>
          </p:nvPr>
        </p:nvSpPr>
        <p:spPr>
          <a:xfrm>
            <a:off x="609600" y="6248400"/>
            <a:ext cx="1276352" cy="457200"/>
          </a:xfrm>
        </p:spPr>
        <p:txBody>
          <a:bodyPr rtlCol="0"/>
          <a:lstStyle/>
          <a:p>
            <a:fld id="{D1BCAA41-3800-4C9D-A01D-9797A5F9D355}" type="datetime1">
              <a:rPr lang="en-US" smtClean="0"/>
              <a:t>9/11/2023</a:t>
            </a:fld>
            <a:endParaRPr lang="en-US"/>
          </a:p>
        </p:txBody>
      </p:sp>
      <p:sp>
        <p:nvSpPr>
          <p:cNvPr id="8" name="Slide Number Placeholder 26"/>
          <p:cNvSpPr>
            <a:spLocks noGrp="1"/>
          </p:cNvSpPr>
          <p:nvPr>
            <p:ph type="sldNum" sz="quarter" idx="11"/>
          </p:nvPr>
        </p:nvSpPr>
        <p:spPr>
          <a:xfrm>
            <a:off x="10566400" y="6339840"/>
            <a:ext cx="1016000" cy="365760"/>
          </a:xfrm>
        </p:spPr>
        <p:txBody>
          <a:bodyPr rtlCol="0"/>
          <a:lstStyle/>
          <a:p>
            <a:fld id="{4C802FFF-FF7E-41D4-93FE-7ED82BE4B0B9}" type="slidenum">
              <a:rPr lang="en-US" smtClean="0"/>
              <a:pPr/>
              <a:t>‹#›</a:t>
            </a:fld>
            <a:endParaRPr lang="en-US"/>
          </a:p>
        </p:txBody>
      </p:sp>
      <p:sp>
        <p:nvSpPr>
          <p:cNvPr id="9" name="Footer Placeholder 27"/>
          <p:cNvSpPr>
            <a:spLocks noGrp="1"/>
          </p:cNvSpPr>
          <p:nvPr>
            <p:ph type="ftr" sz="quarter" idx="12"/>
          </p:nvPr>
        </p:nvSpPr>
        <p:spPr>
          <a:xfrm>
            <a:off x="3962400" y="6248400"/>
            <a:ext cx="4368800" cy="457200"/>
          </a:xfrm>
        </p:spPr>
        <p:txBody>
          <a:bodyPr rtlCol="0"/>
          <a:lstStyle/>
          <a:p>
            <a:r>
              <a:rPr lang="en-US"/>
              <a:t>© 2015-present Pedageo Media</a:t>
            </a:r>
          </a:p>
        </p:txBody>
      </p:sp>
      <p:sp>
        <p:nvSpPr>
          <p:cNvPr id="10" name="Title Placeholder 21"/>
          <p:cNvSpPr>
            <a:spLocks noGrp="1"/>
          </p:cNvSpPr>
          <p:nvPr>
            <p:ph type="title"/>
          </p:nvPr>
        </p:nvSpPr>
        <p:spPr>
          <a:xfrm>
            <a:off x="609600" y="207264"/>
            <a:ext cx="10160000" cy="783336"/>
          </a:xfrm>
          <a:prstGeom prst="rect">
            <a:avLst/>
          </a:prstGeom>
        </p:spPr>
        <p:txBody>
          <a:bodyPr vert="horz" anchor="ctr">
            <a:normAutofit/>
          </a:bodyPr>
          <a:lstStyle/>
          <a:p>
            <a:r>
              <a:rPr kumimoji="0" lang="en-US"/>
              <a:t>Click to edit Master title style</a:t>
            </a:r>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E3F665-FF4C-4CAB-B2F9-14117F79FA60}" type="datetime1">
              <a:rPr lang="en-US" smtClean="0"/>
              <a:t>9/11/2023</a:t>
            </a:fld>
            <a:endParaRPr lang="en-US"/>
          </a:p>
        </p:txBody>
      </p:sp>
      <p:sp>
        <p:nvSpPr>
          <p:cNvPr id="3" name="Footer Placeholder 2"/>
          <p:cNvSpPr>
            <a:spLocks noGrp="1"/>
          </p:cNvSpPr>
          <p:nvPr>
            <p:ph type="ftr" sz="quarter" idx="11"/>
          </p:nvPr>
        </p:nvSpPr>
        <p:spPr/>
        <p:txBody>
          <a:bodyPr/>
          <a:lstStyle/>
          <a:p>
            <a:r>
              <a:rPr lang="en-US"/>
              <a:t>© 2015-present Pedageo Media</a:t>
            </a:r>
          </a:p>
        </p:txBody>
      </p:sp>
      <p:sp>
        <p:nvSpPr>
          <p:cNvPr id="4" name="Slide Number Placeholder 3"/>
          <p:cNvSpPr>
            <a:spLocks noGrp="1"/>
          </p:cNvSpPr>
          <p:nvPr>
            <p:ph type="sldNum" sz="quarter" idx="12"/>
          </p:nvPr>
        </p:nvSpPr>
        <p:spPr/>
        <p:txBody>
          <a:bodyPr/>
          <a:lstStyle/>
          <a:p>
            <a:fld id="{4C802FFF-FF7E-41D4-93FE-7ED82BE4B0B9}" type="slidenum">
              <a:rPr lang="en-US" smtClean="0"/>
              <a:pPr/>
              <a:t>‹#›</a:t>
            </a:fld>
            <a:endParaRPr lang="en-US"/>
          </a:p>
        </p:txBody>
      </p:sp>
      <p:sp>
        <p:nvSpPr>
          <p:cNvPr id="5" name="Title Placeholder 21"/>
          <p:cNvSpPr>
            <a:spLocks noGrp="1"/>
          </p:cNvSpPr>
          <p:nvPr>
            <p:ph type="title"/>
          </p:nvPr>
        </p:nvSpPr>
        <p:spPr>
          <a:xfrm>
            <a:off x="609600" y="207264"/>
            <a:ext cx="10160000" cy="783336"/>
          </a:xfrm>
          <a:prstGeom prst="rect">
            <a:avLst/>
          </a:prstGeom>
        </p:spPr>
        <p:txBody>
          <a:bodyPr vert="horz" anchor="ctr">
            <a:normAutofit/>
          </a:bodyPr>
          <a:lstStyle/>
          <a:p>
            <a:r>
              <a:rPr kumimoji="0" lang="en-US"/>
              <a:t>Click to edit Master title style</a:t>
            </a:r>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37996" y="1295400"/>
            <a:ext cx="4444405" cy="684394"/>
          </a:xfrm>
        </p:spPr>
        <p:txBody>
          <a:bodyPr anchor="b"/>
          <a:lstStyle>
            <a:lvl1pPr algn="l">
              <a:buNone/>
              <a:defRPr sz="1800" b="1"/>
            </a:lvl1pPr>
          </a:lstStyle>
          <a:p>
            <a:r>
              <a:rPr kumimoji="0" lang="en-US"/>
              <a:t>Click to edit Master title style</a:t>
            </a:r>
          </a:p>
        </p:txBody>
      </p:sp>
      <p:sp>
        <p:nvSpPr>
          <p:cNvPr id="3" name="Text Placeholder 2"/>
          <p:cNvSpPr>
            <a:spLocks noGrp="1"/>
          </p:cNvSpPr>
          <p:nvPr>
            <p:ph type="body" idx="2"/>
          </p:nvPr>
        </p:nvSpPr>
        <p:spPr>
          <a:xfrm>
            <a:off x="7137996" y="2010730"/>
            <a:ext cx="4444405" cy="4161473"/>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203200" y="1295399"/>
            <a:ext cx="6803136" cy="4876801"/>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AFB2908-932C-4FDB-ABA4-B0D22811FD4A}" type="datetime1">
              <a:rPr lang="en-US" smtClean="0"/>
              <a:t>9/11/2023</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
        <p:nvSpPr>
          <p:cNvPr id="8"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53914" y="1371601"/>
            <a:ext cx="782404" cy="4419197"/>
          </a:xfrm>
        </p:spPr>
        <p:txBody>
          <a:bodyPr vert="vert270" lIns="45720" tIns="0" rIns="45720" anchor="t"/>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538228" y="1371600"/>
            <a:ext cx="6096000" cy="43434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8117924" y="3274311"/>
            <a:ext cx="34544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F6416A07-555D-4829-BDC7-308BE029C3FE}" type="datetime1">
              <a:rPr lang="en-US" smtClean="0"/>
              <a:t>9/11/2023</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
        <p:nvSpPr>
          <p:cNvPr id="8"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C4343DF-7615-4034-88E8-099B2A8BB027}" type="datetime1">
              <a:rPr lang="en-US" smtClean="0"/>
              <a:t>9/11/2023</a:t>
            </a:fld>
            <a:endParaRPr lang="en-US"/>
          </a:p>
        </p:txBody>
      </p:sp>
      <p:sp>
        <p:nvSpPr>
          <p:cNvPr id="5" name="Footer Placeholder 4"/>
          <p:cNvSpPr>
            <a:spLocks noGrp="1"/>
          </p:cNvSpPr>
          <p:nvPr>
            <p:ph type="ftr" sz="quarter" idx="11"/>
          </p:nvPr>
        </p:nvSpPr>
        <p:spPr/>
        <p:txBody>
          <a:bodyPr/>
          <a:lstStyle/>
          <a:p>
            <a:r>
              <a:rPr lang="en-US"/>
              <a:t>© 2015-present Pedageo Media</a:t>
            </a:r>
          </a:p>
        </p:txBody>
      </p:sp>
      <p:sp>
        <p:nvSpPr>
          <p:cNvPr id="6" name="Slide Number Placeholder 5"/>
          <p:cNvSpPr>
            <a:spLocks noGrp="1"/>
          </p:cNvSpPr>
          <p:nvPr>
            <p:ph type="sldNum" sz="quarter" idx="12"/>
          </p:nvPr>
        </p:nvSpPr>
        <p:spPr/>
        <p:txBody>
          <a:bodyPr/>
          <a:lstStyle/>
          <a:p>
            <a:fld id="{4C802FFF-FF7E-41D4-93FE-7ED82BE4B0B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1295400"/>
            <a:ext cx="2540000" cy="4876800"/>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1295400"/>
            <a:ext cx="8331200" cy="487680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535A2C0-7AB1-498E-B58D-FB8823F195A9}" type="datetime1">
              <a:rPr lang="en-US" smtClean="0"/>
              <a:t>9/11/2023</a:t>
            </a:fld>
            <a:endParaRPr lang="en-US"/>
          </a:p>
        </p:txBody>
      </p:sp>
      <p:sp>
        <p:nvSpPr>
          <p:cNvPr id="5" name="Footer Placeholder 4"/>
          <p:cNvSpPr>
            <a:spLocks noGrp="1"/>
          </p:cNvSpPr>
          <p:nvPr>
            <p:ph type="ftr" sz="quarter" idx="11"/>
          </p:nvPr>
        </p:nvSpPr>
        <p:spPr/>
        <p:txBody>
          <a:bodyPr/>
          <a:lstStyle/>
          <a:p>
            <a:r>
              <a:rPr lang="en-US"/>
              <a:t>© 2015-present Pedageo Media</a:t>
            </a:r>
          </a:p>
        </p:txBody>
      </p:sp>
      <p:sp>
        <p:nvSpPr>
          <p:cNvPr id="6" name="Slide Number Placeholder 5"/>
          <p:cNvSpPr>
            <a:spLocks noGrp="1"/>
          </p:cNvSpPr>
          <p:nvPr>
            <p:ph type="sldNum" sz="quarter" idx="12"/>
          </p:nvPr>
        </p:nvSpPr>
        <p:spPr/>
        <p:txBody>
          <a:bodyPr/>
          <a:lstStyle/>
          <a:p>
            <a:fld id="{4C802FFF-FF7E-41D4-93FE-7ED82BE4B0B9}" type="slidenum">
              <a:rPr lang="en-US" smtClean="0"/>
              <a:pPr/>
              <a:t>‹#›</a:t>
            </a:fld>
            <a:endParaRPr lang="en-US"/>
          </a:p>
        </p:txBody>
      </p:sp>
      <p:sp>
        <p:nvSpPr>
          <p:cNvPr id="7"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 name="Rectangle 28"/>
          <p:cNvSpPr/>
          <p:nvPr/>
        </p:nvSpPr>
        <p:spPr>
          <a:xfrm>
            <a:off x="0" y="-12527"/>
            <a:ext cx="12192000" cy="1143001"/>
          </a:xfrm>
          <a:prstGeom prst="rect">
            <a:avLst/>
          </a:prstGeom>
          <a:solidFill>
            <a:srgbClr val="006633"/>
          </a:solidFill>
          <a:ln w="50800" cap="rnd" cmpd="thickThin" algn="ctr">
            <a:noFill/>
            <a:prstDash val="solid"/>
          </a:ln>
          <a:effectLst>
            <a:outerShdw blurRad="50800" dist="38100" dir="2700000" algn="tl"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latin typeface="Open Sans" pitchFamily="34" charset="0"/>
              <a:ea typeface="Open Sans" pitchFamily="34" charset="0"/>
              <a:cs typeface="Open Sans" pitchFamily="34" charset="0"/>
            </a:endParaRPr>
          </a:p>
        </p:txBody>
      </p:sp>
      <p:sp>
        <p:nvSpPr>
          <p:cNvPr id="22" name="Title Placeholder 21"/>
          <p:cNvSpPr>
            <a:spLocks noGrp="1"/>
          </p:cNvSpPr>
          <p:nvPr>
            <p:ph type="title"/>
          </p:nvPr>
        </p:nvSpPr>
        <p:spPr>
          <a:xfrm>
            <a:off x="609600" y="207264"/>
            <a:ext cx="10363200" cy="783336"/>
          </a:xfrm>
          <a:prstGeom prst="rect">
            <a:avLst/>
          </a:prstGeom>
        </p:spPr>
        <p:txBody>
          <a:bodyPr vert="horz" anchor="ctr">
            <a:normAutofit/>
          </a:bodyPr>
          <a:lstStyle/>
          <a:p>
            <a:r>
              <a:rPr kumimoji="0" lang="en-US"/>
              <a:t>Click to edit Master title style</a:t>
            </a:r>
            <a:endParaRPr kumimoji="0" lang="en-US" dirty="0"/>
          </a:p>
        </p:txBody>
      </p:sp>
      <p:sp>
        <p:nvSpPr>
          <p:cNvPr id="13" name="Text Placeholder 12"/>
          <p:cNvSpPr>
            <a:spLocks noGrp="1"/>
          </p:cNvSpPr>
          <p:nvPr>
            <p:ph type="body" idx="1"/>
          </p:nvPr>
        </p:nvSpPr>
        <p:spPr>
          <a:xfrm>
            <a:off x="609600" y="1313688"/>
            <a:ext cx="10972800" cy="4858512"/>
          </a:xfrm>
          <a:prstGeom prst="rect">
            <a:avLst/>
          </a:prstGeom>
        </p:spPr>
        <p:txBody>
          <a:bodyPr vert="horz">
            <a:normAutofit/>
          </a:bodyPr>
          <a:lstStyle/>
          <a:p>
            <a:pPr lvl="0" eaLnBrk="1" latinLnBrk="0" hangingPunct="1"/>
            <a:r>
              <a:rPr kumimoji="0" lang="en-US" dirty="0"/>
              <a:t>Click to enter content here</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14" name="Date Placeholder 13"/>
          <p:cNvSpPr>
            <a:spLocks noGrp="1"/>
          </p:cNvSpPr>
          <p:nvPr>
            <p:ph type="dt" sz="half" idx="2"/>
          </p:nvPr>
        </p:nvSpPr>
        <p:spPr>
          <a:xfrm>
            <a:off x="609600" y="6248400"/>
            <a:ext cx="1276352" cy="457200"/>
          </a:xfrm>
          <a:prstGeom prst="rect">
            <a:avLst/>
          </a:prstGeom>
        </p:spPr>
        <p:txBody>
          <a:bodyPr vert="horz" anchor="ctr"/>
          <a:lstStyle>
            <a:lvl1pPr algn="ctr" eaLnBrk="1" latinLnBrk="0" hangingPunct="1">
              <a:defRPr kumimoji="0" sz="1000">
                <a:solidFill>
                  <a:srgbClr val="006633"/>
                </a:solidFill>
                <a:latin typeface="Open Sans" pitchFamily="34" charset="0"/>
                <a:ea typeface="Open Sans" pitchFamily="34" charset="0"/>
                <a:cs typeface="Open Sans" pitchFamily="34" charset="0"/>
              </a:defRPr>
            </a:lvl1pPr>
          </a:lstStyle>
          <a:p>
            <a:fld id="{480A0464-9F30-4C4B-93C3-E6D41683E6C0}" type="datetime1">
              <a:rPr lang="en-US" smtClean="0"/>
              <a:t>9/11/2023</a:t>
            </a:fld>
            <a:endParaRPr lang="en-US"/>
          </a:p>
        </p:txBody>
      </p:sp>
      <p:sp>
        <p:nvSpPr>
          <p:cNvPr id="3" name="Footer Placeholder 2"/>
          <p:cNvSpPr>
            <a:spLocks noGrp="1"/>
          </p:cNvSpPr>
          <p:nvPr>
            <p:ph type="ftr" sz="quarter" idx="3"/>
          </p:nvPr>
        </p:nvSpPr>
        <p:spPr>
          <a:xfrm>
            <a:off x="3962400" y="6248400"/>
            <a:ext cx="4368800" cy="457200"/>
          </a:xfrm>
          <a:prstGeom prst="rect">
            <a:avLst/>
          </a:prstGeom>
        </p:spPr>
        <p:txBody>
          <a:bodyPr vert="horz" anchor="ctr"/>
          <a:lstStyle>
            <a:lvl1pPr algn="ctr" eaLnBrk="1" latinLnBrk="0" hangingPunct="1">
              <a:defRPr kumimoji="0" sz="1000">
                <a:solidFill>
                  <a:srgbClr val="006633"/>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3" name="Slide Number Placeholder 22"/>
          <p:cNvSpPr>
            <a:spLocks noGrp="1"/>
          </p:cNvSpPr>
          <p:nvPr>
            <p:ph type="sldNum" sz="quarter" idx="4"/>
          </p:nvPr>
        </p:nvSpPr>
        <p:spPr>
          <a:xfrm>
            <a:off x="10566400" y="6248400"/>
            <a:ext cx="1016000" cy="457200"/>
          </a:xfrm>
          <a:prstGeom prst="rect">
            <a:avLst/>
          </a:prstGeom>
        </p:spPr>
        <p:txBody>
          <a:bodyPr vert="horz" anchor="ctr"/>
          <a:lstStyle>
            <a:lvl1pPr algn="r" eaLnBrk="1" latinLnBrk="0" hangingPunct="1">
              <a:defRPr kumimoji="0" sz="1000">
                <a:solidFill>
                  <a:srgbClr val="006633"/>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a:p>
        </p:txBody>
      </p:sp>
      <p:pic>
        <p:nvPicPr>
          <p:cNvPr id="9" name="Picture 8" descr="OAT_LogoEmblem_v2.png"/>
          <p:cNvPicPr>
            <a:picLocks noChangeAspect="1"/>
          </p:cNvPicPr>
          <p:nvPr userDrawn="1"/>
        </p:nvPicPr>
        <p:blipFill>
          <a:blip r:embed="rId14" cstate="print"/>
          <a:stretch>
            <a:fillRect/>
          </a:stretch>
        </p:blipFill>
        <p:spPr>
          <a:xfrm>
            <a:off x="11137900" y="217661"/>
            <a:ext cx="685800" cy="685800"/>
          </a:xfrm>
          <a:prstGeom prst="rect">
            <a:avLst/>
          </a:prstGeom>
          <a:effectLst>
            <a:outerShdw blurRad="50800" dist="38100" dir="2700000" algn="tl" rotWithShape="0">
              <a:prstClr val="black">
                <a:alpha val="40000"/>
              </a:prstClr>
            </a:outerShdw>
          </a:effectLst>
        </p:spPr>
      </p:pic>
    </p:spTree>
  </p:cSld>
  <p:clrMap bg1="lt1" tx1="dk1" bg2="lt2" tx2="dk2" accent1="accent1" accent2="accent2" accent3="accent3" accent4="accent4" accent5="accent5" accent6="accent6" hlink="hlink" folHlink="folHlink"/>
  <p:sldLayoutIdLst>
    <p:sldLayoutId id="2147483793" r:id="rId1"/>
    <p:sldLayoutId id="2147483804"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Lst>
  <p:hf hdr="0"/>
  <p:txStyles>
    <p:titleStyle>
      <a:lvl1pPr algn="l" rtl="0" eaLnBrk="1" latinLnBrk="0" hangingPunct="1">
        <a:spcBef>
          <a:spcPct val="0"/>
        </a:spcBef>
        <a:buNone/>
        <a:defRPr kumimoji="0" sz="4000" kern="1200">
          <a:solidFill>
            <a:schemeClr val="bg1"/>
          </a:solidFill>
          <a:latin typeface="Open Sans" pitchFamily="34" charset="0"/>
          <a:ea typeface="Open Sans" pitchFamily="34" charset="0"/>
          <a:cs typeface="Open Sans" pitchFamily="34" charset="0"/>
        </a:defRPr>
      </a:lvl1pPr>
    </p:titleStyle>
    <p:bodyStyle>
      <a:lvl1pPr marL="365125" indent="-365125" algn="l" rtl="0" eaLnBrk="1" latinLnBrk="0" hangingPunct="1">
        <a:spcBef>
          <a:spcPts val="300"/>
        </a:spcBef>
        <a:buClr>
          <a:srgbClr val="006633"/>
        </a:buClr>
        <a:buFontTx/>
        <a:buBlip>
          <a:blip r:embed="rId15"/>
        </a:buBlip>
        <a:defRPr kumimoji="0" sz="2800" kern="1200">
          <a:solidFill>
            <a:srgbClr val="006633"/>
          </a:solidFill>
          <a:latin typeface="Open Sans" pitchFamily="34" charset="0"/>
          <a:ea typeface="Open Sans" pitchFamily="34" charset="0"/>
          <a:cs typeface="Open Sans" pitchFamily="34" charset="0"/>
        </a:defRPr>
      </a:lvl1pPr>
      <a:lvl2pPr marL="658368" indent="-246888" algn="l" rtl="0" eaLnBrk="1" latinLnBrk="0" hangingPunct="1">
        <a:spcBef>
          <a:spcPts val="300"/>
        </a:spcBef>
        <a:buClr>
          <a:srgbClr val="009933"/>
        </a:buClr>
        <a:buFont typeface="Georgia"/>
        <a:buChar char="▫"/>
        <a:defRPr kumimoji="0" sz="2600" kern="1200">
          <a:solidFill>
            <a:schemeClr val="tx1">
              <a:lumMod val="75000"/>
              <a:lumOff val="25000"/>
            </a:schemeClr>
          </a:solidFill>
          <a:latin typeface="Open Sans" pitchFamily="34" charset="0"/>
          <a:ea typeface="Open Sans" pitchFamily="34" charset="0"/>
          <a:cs typeface="Open Sans" pitchFamily="34" charset="0"/>
        </a:defRPr>
      </a:lvl2pPr>
      <a:lvl3pPr marL="923544" indent="-219456" algn="l" rtl="0" eaLnBrk="1" latinLnBrk="0" hangingPunct="1">
        <a:spcBef>
          <a:spcPts val="300"/>
        </a:spcBef>
        <a:buClr>
          <a:srgbClr val="006633"/>
        </a:buClr>
        <a:buFont typeface="Wingdings 2"/>
        <a:buChar char=""/>
        <a:defRPr kumimoji="0" sz="2400" kern="1200">
          <a:solidFill>
            <a:schemeClr val="tx1">
              <a:lumMod val="65000"/>
              <a:lumOff val="35000"/>
            </a:schemeClr>
          </a:solidFill>
          <a:latin typeface="Open Sans" pitchFamily="34" charset="0"/>
          <a:ea typeface="Open Sans" pitchFamily="34" charset="0"/>
          <a:cs typeface="Open Sans" pitchFamily="34" charset="0"/>
        </a:defRPr>
      </a:lvl3pPr>
      <a:lvl4pPr marL="1179576" indent="-201168" algn="l" rtl="0" eaLnBrk="1" latinLnBrk="0" hangingPunct="1">
        <a:spcBef>
          <a:spcPts val="300"/>
        </a:spcBef>
        <a:buClr>
          <a:srgbClr val="009933"/>
        </a:buClr>
        <a:buFont typeface="Wingdings 2"/>
        <a:buChar char=""/>
        <a:defRPr kumimoji="0" sz="2200" kern="1200">
          <a:solidFill>
            <a:schemeClr val="tx1">
              <a:lumMod val="50000"/>
              <a:lumOff val="50000"/>
            </a:schemeClr>
          </a:solidFill>
          <a:latin typeface="Open Sans" pitchFamily="34" charset="0"/>
          <a:ea typeface="Open Sans" pitchFamily="34" charset="0"/>
          <a:cs typeface="Open Sans" pitchFamily="34" charset="0"/>
        </a:defRPr>
      </a:lvl4pPr>
      <a:lvl5pPr marL="1389888" indent="-182880" algn="l" rtl="0" eaLnBrk="1" latinLnBrk="0" hangingPunct="1">
        <a:spcBef>
          <a:spcPts val="300"/>
        </a:spcBef>
        <a:buClr>
          <a:srgbClr val="006633"/>
        </a:buClr>
        <a:buFont typeface="Georgia"/>
        <a:buChar char="▫"/>
        <a:defRPr kumimoji="0" sz="2000" kern="1200">
          <a:solidFill>
            <a:schemeClr val="bg1">
              <a:lumMod val="50000"/>
            </a:schemeClr>
          </a:solidFill>
          <a:latin typeface="Open Sans" pitchFamily="34" charset="0"/>
          <a:ea typeface="Open Sans" pitchFamily="34" charset="0"/>
          <a:cs typeface="Open Sans" pitchFamily="34" charset="0"/>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youtu.be/IJoAcD0oUww"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hyperlink" Target="https://youtu.be/vH298zSCQzY"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hyperlink" Target="https://youtu.be/SN5-DnOHQmE"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hyperlink" Target="https://youtu.be/p3R-dB9K4ss"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Carbon Emissions Review, Part 1</a:t>
            </a:r>
          </a:p>
        </p:txBody>
      </p:sp>
      <p:sp>
        <p:nvSpPr>
          <p:cNvPr id="3" name="Subtitle 2"/>
          <p:cNvSpPr>
            <a:spLocks noGrp="1"/>
          </p:cNvSpPr>
          <p:nvPr>
            <p:ph type="subTitle" idx="1"/>
          </p:nvPr>
        </p:nvSpPr>
        <p:spPr/>
        <p:txBody>
          <a:bodyPr>
            <a:normAutofit fontScale="92500" lnSpcReduction="10000"/>
          </a:bodyPr>
          <a:lstStyle/>
          <a:p>
            <a:r>
              <a:rPr lang="en-US" dirty="0"/>
              <a:t>Greenhouse Gases and</a:t>
            </a:r>
          </a:p>
          <a:p>
            <a:r>
              <a:rPr lang="en-US" dirty="0"/>
              <a:t>Climate Change</a:t>
            </a:r>
          </a:p>
        </p:txBody>
      </p:sp>
      <p:sp>
        <p:nvSpPr>
          <p:cNvPr id="6" name="Date Placeholder 5"/>
          <p:cNvSpPr>
            <a:spLocks noGrp="1"/>
          </p:cNvSpPr>
          <p:nvPr>
            <p:ph type="dt" sz="half" idx="10"/>
          </p:nvPr>
        </p:nvSpPr>
        <p:spPr/>
        <p:txBody>
          <a:bodyPr/>
          <a:lstStyle/>
          <a:p>
            <a:fld id="{0DD594AE-388C-4DF7-B194-5BBFDE110EDF}" type="datetime1">
              <a:rPr lang="en-US" smtClean="0"/>
              <a:t>9/11/2023</a:t>
            </a:fld>
            <a:endParaRPr lang="en-US"/>
          </a:p>
        </p:txBody>
      </p:sp>
      <p:sp>
        <p:nvSpPr>
          <p:cNvPr id="7" name="Slide Number Placeholder 6"/>
          <p:cNvSpPr>
            <a:spLocks noGrp="1"/>
          </p:cNvSpPr>
          <p:nvPr>
            <p:ph type="sldNum" sz="quarter" idx="12"/>
          </p:nvPr>
        </p:nvSpPr>
        <p:spPr/>
        <p:txBody>
          <a:bodyPr/>
          <a:lstStyle/>
          <a:p>
            <a:fld id="{4C802FFF-FF7E-41D4-93FE-7ED82BE4B0B9}" type="slidenum">
              <a:rPr lang="en-US" smtClean="0"/>
              <a:pPr/>
              <a:t>1</a:t>
            </a:fld>
            <a:endParaRPr lang="en-US" dirty="0"/>
          </a:p>
        </p:txBody>
      </p:sp>
      <p:sp>
        <p:nvSpPr>
          <p:cNvPr id="8" name="Footer Placeholder 7"/>
          <p:cNvSpPr>
            <a:spLocks noGrp="1"/>
          </p:cNvSpPr>
          <p:nvPr>
            <p:ph type="ftr" sz="quarter" idx="11"/>
          </p:nvPr>
        </p:nvSpPr>
        <p:spPr/>
        <p:txBody>
          <a:bodyPr/>
          <a:lstStyle/>
          <a:p>
            <a:r>
              <a:rPr lang="en-US"/>
              <a:t>© 2015-present Pedageo Media</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topics covered</a:t>
            </a:r>
          </a:p>
        </p:txBody>
      </p:sp>
      <p:sp>
        <p:nvSpPr>
          <p:cNvPr id="3" name="Content Placeholder 2"/>
          <p:cNvSpPr>
            <a:spLocks noGrp="1"/>
          </p:cNvSpPr>
          <p:nvPr>
            <p:ph idx="1"/>
          </p:nvPr>
        </p:nvSpPr>
        <p:spPr>
          <a:xfrm>
            <a:off x="609600" y="1600200"/>
            <a:ext cx="5943600" cy="4648200"/>
          </a:xfrm>
        </p:spPr>
        <p:txBody>
          <a:bodyPr>
            <a:normAutofit/>
          </a:bodyPr>
          <a:lstStyle/>
          <a:p>
            <a:pPr marL="463550" indent="-354013"/>
            <a:r>
              <a:rPr lang="en-US" dirty="0"/>
              <a:t>Review Time</a:t>
            </a:r>
          </a:p>
          <a:p>
            <a:pPr marL="463550" indent="-354013"/>
            <a:r>
              <a:rPr lang="en-US" dirty="0"/>
              <a:t>Climate Change</a:t>
            </a:r>
          </a:p>
          <a:p>
            <a:pPr marL="463550" indent="-354013"/>
            <a:r>
              <a:rPr lang="en-US" dirty="0"/>
              <a:t>Weather vs. Climate </a:t>
            </a:r>
          </a:p>
          <a:p>
            <a:pPr marL="463550" indent="-354013"/>
            <a:r>
              <a:rPr lang="en-US" dirty="0"/>
              <a:t>Greenhouse Effect</a:t>
            </a:r>
          </a:p>
          <a:p>
            <a:pPr marL="463550" indent="-354013"/>
            <a:r>
              <a:rPr lang="en-US"/>
              <a:t>The Carbon </a:t>
            </a:r>
            <a:r>
              <a:rPr lang="en-US" dirty="0"/>
              <a:t>Cycle</a:t>
            </a:r>
          </a:p>
          <a:p>
            <a:pPr marL="463550" indent="-354013"/>
            <a:r>
              <a:rPr lang="en-US" dirty="0"/>
              <a:t>Gamification Quiz</a:t>
            </a:r>
          </a:p>
        </p:txBody>
      </p:sp>
      <p:sp>
        <p:nvSpPr>
          <p:cNvPr id="4" name="Date Placeholder 3"/>
          <p:cNvSpPr>
            <a:spLocks noGrp="1"/>
          </p:cNvSpPr>
          <p:nvPr>
            <p:ph type="dt" sz="half" idx="10"/>
          </p:nvPr>
        </p:nvSpPr>
        <p:spPr/>
        <p:txBody>
          <a:bodyPr/>
          <a:lstStyle/>
          <a:p>
            <a:fld id="{0E3F3F5F-D66A-4D96-9A47-A77FC6ABAF42}" type="datetime1">
              <a:rPr lang="en-US" smtClean="0"/>
              <a:t>9/11/2023</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2</a:t>
            </a:fld>
            <a:endParaRPr lang="en-US"/>
          </a:p>
        </p:txBody>
      </p:sp>
      <p:pic>
        <p:nvPicPr>
          <p:cNvPr id="7" name="Picture 6" descr="A smokestack with the word co2 in the sky&#10;&#10;Description automatically generated">
            <a:extLst>
              <a:ext uri="{FF2B5EF4-FFF2-40B4-BE49-F238E27FC236}">
                <a16:creationId xmlns:a16="http://schemas.microsoft.com/office/drawing/2014/main" id="{92B2BB7E-0259-EEEC-ED7D-AD785DFAE9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7000" y="1607501"/>
            <a:ext cx="4876800" cy="325479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14908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322F-6F0A-5090-7128-57881F367F72}"/>
              </a:ext>
            </a:extLst>
          </p:cNvPr>
          <p:cNvSpPr>
            <a:spLocks noGrp="1"/>
          </p:cNvSpPr>
          <p:nvPr>
            <p:ph type="title"/>
          </p:nvPr>
        </p:nvSpPr>
        <p:spPr/>
        <p:txBody>
          <a:bodyPr/>
          <a:lstStyle/>
          <a:p>
            <a:r>
              <a:rPr lang="en-US" dirty="0"/>
              <a:t>review time</a:t>
            </a:r>
          </a:p>
        </p:txBody>
      </p:sp>
      <p:sp>
        <p:nvSpPr>
          <p:cNvPr id="3" name="Content Placeholder 2">
            <a:extLst>
              <a:ext uri="{FF2B5EF4-FFF2-40B4-BE49-F238E27FC236}">
                <a16:creationId xmlns:a16="http://schemas.microsoft.com/office/drawing/2014/main" id="{9AC926F0-1924-FB17-6FCB-6A183155DFD9}"/>
              </a:ext>
            </a:extLst>
          </p:cNvPr>
          <p:cNvSpPr>
            <a:spLocks noGrp="1"/>
          </p:cNvSpPr>
          <p:nvPr>
            <p:ph idx="1"/>
          </p:nvPr>
        </p:nvSpPr>
        <p:spPr>
          <a:xfrm>
            <a:off x="609600" y="1313688"/>
            <a:ext cx="6400800" cy="4934712"/>
          </a:xfrm>
        </p:spPr>
        <p:txBody>
          <a:bodyPr/>
          <a:lstStyle/>
          <a:p>
            <a:pPr marL="344488" indent="-344488"/>
            <a:r>
              <a:rPr lang="en-US" dirty="0"/>
              <a:t>Access the RITMO Community.</a:t>
            </a:r>
          </a:p>
          <a:p>
            <a:pPr marL="344488" indent="-344488"/>
            <a:r>
              <a:rPr lang="en-US" dirty="0"/>
              <a:t>Log in to your account.</a:t>
            </a:r>
          </a:p>
          <a:p>
            <a:pPr marL="344488" indent="-344488"/>
            <a:r>
              <a:rPr lang="en-US" dirty="0"/>
              <a:t>Go to the Eco-friendly Emissions for Youth and Adults (</a:t>
            </a:r>
            <a:r>
              <a:rPr lang="en-US" dirty="0" err="1"/>
              <a:t>eModule</a:t>
            </a:r>
            <a:r>
              <a:rPr lang="en-US" dirty="0"/>
              <a:t>).</a:t>
            </a:r>
          </a:p>
          <a:p>
            <a:pPr marL="344488" indent="-344488"/>
            <a:r>
              <a:rPr lang="en-US" dirty="0"/>
              <a:t>Reread Lesson 2: Carbon Emissions, Part 1.</a:t>
            </a:r>
          </a:p>
        </p:txBody>
      </p:sp>
      <p:sp>
        <p:nvSpPr>
          <p:cNvPr id="4" name="Date Placeholder 3">
            <a:extLst>
              <a:ext uri="{FF2B5EF4-FFF2-40B4-BE49-F238E27FC236}">
                <a16:creationId xmlns:a16="http://schemas.microsoft.com/office/drawing/2014/main" id="{E811ADCE-680D-2DAF-56A2-31EF2E6DC1EF}"/>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B99783E0-76AA-90AD-2684-6F484D6F97F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3FB9655E-716E-F106-A151-48C2F834A0CF}"/>
              </a:ext>
            </a:extLst>
          </p:cNvPr>
          <p:cNvSpPr>
            <a:spLocks noGrp="1"/>
          </p:cNvSpPr>
          <p:nvPr>
            <p:ph type="sldNum" sz="quarter" idx="12"/>
          </p:nvPr>
        </p:nvSpPr>
        <p:spPr/>
        <p:txBody>
          <a:bodyPr/>
          <a:lstStyle/>
          <a:p>
            <a:fld id="{4C802FFF-FF7E-41D4-93FE-7ED82BE4B0B9}" type="slidenum">
              <a:rPr lang="en-US" smtClean="0"/>
              <a:pPr/>
              <a:t>3</a:t>
            </a:fld>
            <a:endParaRPr lang="en-US"/>
          </a:p>
        </p:txBody>
      </p:sp>
      <p:pic>
        <p:nvPicPr>
          <p:cNvPr id="10" name="Picture 9" descr="A colorful brush strokes with white text&#10;&#10;Description automatically generated">
            <a:extLst>
              <a:ext uri="{FF2B5EF4-FFF2-40B4-BE49-F238E27FC236}">
                <a16:creationId xmlns:a16="http://schemas.microsoft.com/office/drawing/2014/main" id="{00C4B855-7954-33F8-BF4A-F1D601ACBE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9400" y="2260289"/>
            <a:ext cx="4862835" cy="3911911"/>
          </a:xfrm>
          <a:prstGeom prst="rect">
            <a:avLst/>
          </a:prstGeom>
        </p:spPr>
      </p:pic>
      <p:sp>
        <p:nvSpPr>
          <p:cNvPr id="11" name="TextBox 10">
            <a:extLst>
              <a:ext uri="{FF2B5EF4-FFF2-40B4-BE49-F238E27FC236}">
                <a16:creationId xmlns:a16="http://schemas.microsoft.com/office/drawing/2014/main" id="{0F5A86CF-0041-7C06-F777-6673170EBF5C}"/>
              </a:ext>
            </a:extLst>
          </p:cNvPr>
          <p:cNvSpPr txBox="1"/>
          <p:nvPr/>
        </p:nvSpPr>
        <p:spPr>
          <a:xfrm>
            <a:off x="7765633" y="144780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5 minutes</a:t>
            </a:r>
          </a:p>
        </p:txBody>
      </p:sp>
    </p:spTree>
    <p:extLst>
      <p:ext uri="{BB962C8B-B14F-4D97-AF65-F5344CB8AC3E}">
        <p14:creationId xmlns:p14="http://schemas.microsoft.com/office/powerpoint/2010/main" val="2616805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322F-6F0A-5090-7128-57881F367F72}"/>
              </a:ext>
            </a:extLst>
          </p:cNvPr>
          <p:cNvSpPr>
            <a:spLocks noGrp="1"/>
          </p:cNvSpPr>
          <p:nvPr>
            <p:ph type="title"/>
          </p:nvPr>
        </p:nvSpPr>
        <p:spPr/>
        <p:txBody>
          <a:bodyPr/>
          <a:lstStyle/>
          <a:p>
            <a:r>
              <a:rPr lang="en-US" dirty="0"/>
              <a:t>climate change</a:t>
            </a:r>
          </a:p>
        </p:txBody>
      </p:sp>
      <p:sp>
        <p:nvSpPr>
          <p:cNvPr id="3" name="Content Placeholder 2">
            <a:extLst>
              <a:ext uri="{FF2B5EF4-FFF2-40B4-BE49-F238E27FC236}">
                <a16:creationId xmlns:a16="http://schemas.microsoft.com/office/drawing/2014/main" id="{9AC926F0-1924-FB17-6FCB-6A183155DFD9}"/>
              </a:ext>
            </a:extLst>
          </p:cNvPr>
          <p:cNvSpPr>
            <a:spLocks noGrp="1"/>
          </p:cNvSpPr>
          <p:nvPr>
            <p:ph idx="1"/>
          </p:nvPr>
        </p:nvSpPr>
        <p:spPr>
          <a:xfrm>
            <a:off x="609600" y="1313688"/>
            <a:ext cx="7010400" cy="4934712"/>
          </a:xfrm>
        </p:spPr>
        <p:txBody>
          <a:bodyPr>
            <a:normAutofit/>
          </a:bodyPr>
          <a:lstStyle/>
          <a:p>
            <a:pPr marL="344488" indent="-344488"/>
            <a:r>
              <a:rPr lang="en-US" sz="3200" dirty="0"/>
              <a:t>Watch the video.</a:t>
            </a:r>
          </a:p>
        </p:txBody>
      </p:sp>
      <p:sp>
        <p:nvSpPr>
          <p:cNvPr id="4" name="Date Placeholder 3">
            <a:extLst>
              <a:ext uri="{FF2B5EF4-FFF2-40B4-BE49-F238E27FC236}">
                <a16:creationId xmlns:a16="http://schemas.microsoft.com/office/drawing/2014/main" id="{E811ADCE-680D-2DAF-56A2-31EF2E6DC1EF}"/>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B99783E0-76AA-90AD-2684-6F484D6F97F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3FB9655E-716E-F106-A151-48C2F834A0CF}"/>
              </a:ext>
            </a:extLst>
          </p:cNvPr>
          <p:cNvSpPr>
            <a:spLocks noGrp="1"/>
          </p:cNvSpPr>
          <p:nvPr>
            <p:ph type="sldNum" sz="quarter" idx="12"/>
          </p:nvPr>
        </p:nvSpPr>
        <p:spPr/>
        <p:txBody>
          <a:bodyPr/>
          <a:lstStyle/>
          <a:p>
            <a:fld id="{4C802FFF-FF7E-41D4-93FE-7ED82BE4B0B9}" type="slidenum">
              <a:rPr lang="en-US" smtClean="0"/>
              <a:pPr/>
              <a:t>4</a:t>
            </a:fld>
            <a:endParaRPr lang="en-US"/>
          </a:p>
        </p:txBody>
      </p:sp>
      <p:sp>
        <p:nvSpPr>
          <p:cNvPr id="8" name="Rectangle: Rounded Corners 7">
            <a:extLst>
              <a:ext uri="{FF2B5EF4-FFF2-40B4-BE49-F238E27FC236}">
                <a16:creationId xmlns:a16="http://schemas.microsoft.com/office/drawing/2014/main" id="{BE62F7AA-AE89-AFC9-6D01-B7917256F371}"/>
              </a:ext>
            </a:extLst>
          </p:cNvPr>
          <p:cNvSpPr/>
          <p:nvPr/>
        </p:nvSpPr>
        <p:spPr>
          <a:xfrm>
            <a:off x="2705100" y="4519297"/>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3"/>
              </a:rPr>
              <a:t>Click to Watch</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pic>
        <p:nvPicPr>
          <p:cNvPr id="10" name="Picture 9" descr="A picture containing text&#10;&#10;Description automatically generated">
            <a:extLst>
              <a:ext uri="{FF2B5EF4-FFF2-40B4-BE49-F238E27FC236}">
                <a16:creationId xmlns:a16="http://schemas.microsoft.com/office/drawing/2014/main" id="{453D5D1A-9DCC-A05D-1FD4-C110AB05A29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19999" y="1671954"/>
            <a:ext cx="3585845" cy="3585845"/>
          </a:xfrm>
          <a:prstGeom prst="rect">
            <a:avLst/>
          </a:prstGeom>
          <a:noFill/>
          <a:ln>
            <a:noFill/>
          </a:ln>
        </p:spPr>
      </p:pic>
      <p:sp>
        <p:nvSpPr>
          <p:cNvPr id="11" name="TextBox 10">
            <a:extLst>
              <a:ext uri="{FF2B5EF4-FFF2-40B4-BE49-F238E27FC236}">
                <a16:creationId xmlns:a16="http://schemas.microsoft.com/office/drawing/2014/main" id="{14BB2FF1-BFC0-C85F-604C-D6D8607B9FAB}"/>
              </a:ext>
            </a:extLst>
          </p:cNvPr>
          <p:cNvSpPr txBox="1"/>
          <p:nvPr/>
        </p:nvSpPr>
        <p:spPr>
          <a:xfrm>
            <a:off x="685800" y="3118991"/>
            <a:ext cx="5867400" cy="1077218"/>
          </a:xfrm>
          <a:prstGeom prst="rect">
            <a:avLst/>
          </a:prstGeom>
          <a:noFill/>
        </p:spPr>
        <p:txBody>
          <a:bodyPr wrap="square">
            <a:spAutoFit/>
          </a:bodyPr>
          <a:lstStyle/>
          <a:p>
            <a:pPr algn="ctr"/>
            <a:r>
              <a:rPr lang="en-US" sz="3200" dirty="0">
                <a:latin typeface="Open Sans" panose="020B0606030504020204" pitchFamily="34" charset="0"/>
                <a:ea typeface="Open Sans" panose="020B0606030504020204" pitchFamily="34" charset="0"/>
                <a:cs typeface="Open Sans" panose="020B0606030504020204" pitchFamily="34" charset="0"/>
              </a:rPr>
              <a:t>Climate – The Environment for Kids </a:t>
            </a:r>
          </a:p>
        </p:txBody>
      </p:sp>
      <p:sp>
        <p:nvSpPr>
          <p:cNvPr id="12" name="TextBox 11">
            <a:extLst>
              <a:ext uri="{FF2B5EF4-FFF2-40B4-BE49-F238E27FC236}">
                <a16:creationId xmlns:a16="http://schemas.microsoft.com/office/drawing/2014/main" id="{6C652081-4971-9B85-57EC-7E5E21533A25}"/>
              </a:ext>
            </a:extLst>
          </p:cNvPr>
          <p:cNvSpPr txBox="1"/>
          <p:nvPr/>
        </p:nvSpPr>
        <p:spPr>
          <a:xfrm>
            <a:off x="8172033" y="538522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4:59 minutes</a:t>
            </a:r>
          </a:p>
        </p:txBody>
      </p:sp>
    </p:spTree>
    <p:extLst>
      <p:ext uri="{BB962C8B-B14F-4D97-AF65-F5344CB8AC3E}">
        <p14:creationId xmlns:p14="http://schemas.microsoft.com/office/powerpoint/2010/main" val="34152190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322F-6F0A-5090-7128-57881F367F72}"/>
              </a:ext>
            </a:extLst>
          </p:cNvPr>
          <p:cNvSpPr>
            <a:spLocks noGrp="1"/>
          </p:cNvSpPr>
          <p:nvPr>
            <p:ph type="title"/>
          </p:nvPr>
        </p:nvSpPr>
        <p:spPr/>
        <p:txBody>
          <a:bodyPr/>
          <a:lstStyle/>
          <a:p>
            <a:r>
              <a:rPr lang="en-US" dirty="0"/>
              <a:t>weather vs. climate</a:t>
            </a:r>
          </a:p>
        </p:txBody>
      </p:sp>
      <p:sp>
        <p:nvSpPr>
          <p:cNvPr id="3" name="Content Placeholder 2">
            <a:extLst>
              <a:ext uri="{FF2B5EF4-FFF2-40B4-BE49-F238E27FC236}">
                <a16:creationId xmlns:a16="http://schemas.microsoft.com/office/drawing/2014/main" id="{9AC926F0-1924-FB17-6FCB-6A183155DFD9}"/>
              </a:ext>
            </a:extLst>
          </p:cNvPr>
          <p:cNvSpPr>
            <a:spLocks noGrp="1"/>
          </p:cNvSpPr>
          <p:nvPr>
            <p:ph idx="1"/>
          </p:nvPr>
        </p:nvSpPr>
        <p:spPr>
          <a:xfrm>
            <a:off x="609600" y="1313688"/>
            <a:ext cx="7010400" cy="4934712"/>
          </a:xfrm>
        </p:spPr>
        <p:txBody>
          <a:bodyPr>
            <a:normAutofit/>
          </a:bodyPr>
          <a:lstStyle/>
          <a:p>
            <a:pPr marL="344488" indent="-344488"/>
            <a:r>
              <a:rPr lang="en-US" sz="3200" dirty="0"/>
              <a:t>Watch the video.</a:t>
            </a:r>
          </a:p>
        </p:txBody>
      </p:sp>
      <p:sp>
        <p:nvSpPr>
          <p:cNvPr id="4" name="Date Placeholder 3">
            <a:extLst>
              <a:ext uri="{FF2B5EF4-FFF2-40B4-BE49-F238E27FC236}">
                <a16:creationId xmlns:a16="http://schemas.microsoft.com/office/drawing/2014/main" id="{E811ADCE-680D-2DAF-56A2-31EF2E6DC1EF}"/>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B99783E0-76AA-90AD-2684-6F484D6F97F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3FB9655E-716E-F106-A151-48C2F834A0CF}"/>
              </a:ext>
            </a:extLst>
          </p:cNvPr>
          <p:cNvSpPr>
            <a:spLocks noGrp="1"/>
          </p:cNvSpPr>
          <p:nvPr>
            <p:ph type="sldNum" sz="quarter" idx="12"/>
          </p:nvPr>
        </p:nvSpPr>
        <p:spPr/>
        <p:txBody>
          <a:bodyPr/>
          <a:lstStyle/>
          <a:p>
            <a:fld id="{4C802FFF-FF7E-41D4-93FE-7ED82BE4B0B9}" type="slidenum">
              <a:rPr lang="en-US" smtClean="0"/>
              <a:pPr/>
              <a:t>5</a:t>
            </a:fld>
            <a:endParaRPr lang="en-US"/>
          </a:p>
        </p:txBody>
      </p:sp>
      <p:sp>
        <p:nvSpPr>
          <p:cNvPr id="13" name="TextBox 12">
            <a:extLst>
              <a:ext uri="{FF2B5EF4-FFF2-40B4-BE49-F238E27FC236}">
                <a16:creationId xmlns:a16="http://schemas.microsoft.com/office/drawing/2014/main" id="{13CD6B72-C4FB-1835-8D14-0C38FE349FCD}"/>
              </a:ext>
            </a:extLst>
          </p:cNvPr>
          <p:cNvSpPr txBox="1"/>
          <p:nvPr/>
        </p:nvSpPr>
        <p:spPr>
          <a:xfrm>
            <a:off x="685800" y="3118991"/>
            <a:ext cx="6019800" cy="1077218"/>
          </a:xfrm>
          <a:prstGeom prst="rect">
            <a:avLst/>
          </a:prstGeom>
          <a:noFill/>
        </p:spPr>
        <p:txBody>
          <a:bodyPr wrap="square">
            <a:spAutoFit/>
          </a:bodyPr>
          <a:lstStyle/>
          <a:p>
            <a:pPr algn="ctr"/>
            <a:r>
              <a:rPr lang="en-US" sz="3200" dirty="0">
                <a:latin typeface="Open Sans" panose="020B0606030504020204" pitchFamily="34" charset="0"/>
                <a:ea typeface="Open Sans" panose="020B0606030504020204" pitchFamily="34" charset="0"/>
                <a:cs typeface="Open Sans" panose="020B0606030504020204" pitchFamily="34" charset="0"/>
              </a:rPr>
              <a:t>Difference Between Weather and Climate</a:t>
            </a:r>
          </a:p>
        </p:txBody>
      </p:sp>
      <p:sp>
        <p:nvSpPr>
          <p:cNvPr id="14" name="Rectangle: Rounded Corners 13">
            <a:extLst>
              <a:ext uri="{FF2B5EF4-FFF2-40B4-BE49-F238E27FC236}">
                <a16:creationId xmlns:a16="http://schemas.microsoft.com/office/drawing/2014/main" id="{0A6B2968-BDC3-0FD7-3A19-D4941767BFC2}"/>
              </a:ext>
            </a:extLst>
          </p:cNvPr>
          <p:cNvSpPr/>
          <p:nvPr/>
        </p:nvSpPr>
        <p:spPr>
          <a:xfrm>
            <a:off x="2705100" y="4519297"/>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3"/>
              </a:rPr>
              <a:t>Click to Watch</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pic>
        <p:nvPicPr>
          <p:cNvPr id="15" name="Picture 14" descr="A picture containing text&#10;&#10;Description automatically generated">
            <a:extLst>
              <a:ext uri="{FF2B5EF4-FFF2-40B4-BE49-F238E27FC236}">
                <a16:creationId xmlns:a16="http://schemas.microsoft.com/office/drawing/2014/main" id="{5C71B6D9-C070-6111-A3CA-74A3DADC7B9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19999" y="1671954"/>
            <a:ext cx="3585845" cy="3585845"/>
          </a:xfrm>
          <a:prstGeom prst="rect">
            <a:avLst/>
          </a:prstGeom>
          <a:noFill/>
          <a:ln>
            <a:noFill/>
          </a:ln>
        </p:spPr>
      </p:pic>
      <p:sp>
        <p:nvSpPr>
          <p:cNvPr id="16" name="TextBox 15">
            <a:extLst>
              <a:ext uri="{FF2B5EF4-FFF2-40B4-BE49-F238E27FC236}">
                <a16:creationId xmlns:a16="http://schemas.microsoft.com/office/drawing/2014/main" id="{DB72EAF2-225F-A300-441E-2CE2BD278D8D}"/>
              </a:ext>
            </a:extLst>
          </p:cNvPr>
          <p:cNvSpPr txBox="1"/>
          <p:nvPr/>
        </p:nvSpPr>
        <p:spPr>
          <a:xfrm>
            <a:off x="8172033" y="538522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2:00 minutes</a:t>
            </a:r>
          </a:p>
        </p:txBody>
      </p:sp>
    </p:spTree>
    <p:extLst>
      <p:ext uri="{BB962C8B-B14F-4D97-AF65-F5344CB8AC3E}">
        <p14:creationId xmlns:p14="http://schemas.microsoft.com/office/powerpoint/2010/main" val="32238939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322F-6F0A-5090-7128-57881F367F72}"/>
              </a:ext>
            </a:extLst>
          </p:cNvPr>
          <p:cNvSpPr>
            <a:spLocks noGrp="1"/>
          </p:cNvSpPr>
          <p:nvPr>
            <p:ph type="title"/>
          </p:nvPr>
        </p:nvSpPr>
        <p:spPr/>
        <p:txBody>
          <a:bodyPr/>
          <a:lstStyle/>
          <a:p>
            <a:r>
              <a:rPr lang="en-US" dirty="0"/>
              <a:t>greenhouse effect</a:t>
            </a:r>
          </a:p>
        </p:txBody>
      </p:sp>
      <p:sp>
        <p:nvSpPr>
          <p:cNvPr id="3" name="Content Placeholder 2">
            <a:extLst>
              <a:ext uri="{FF2B5EF4-FFF2-40B4-BE49-F238E27FC236}">
                <a16:creationId xmlns:a16="http://schemas.microsoft.com/office/drawing/2014/main" id="{9AC926F0-1924-FB17-6FCB-6A183155DFD9}"/>
              </a:ext>
            </a:extLst>
          </p:cNvPr>
          <p:cNvSpPr>
            <a:spLocks noGrp="1"/>
          </p:cNvSpPr>
          <p:nvPr>
            <p:ph idx="1"/>
          </p:nvPr>
        </p:nvSpPr>
        <p:spPr>
          <a:xfrm>
            <a:off x="609600" y="1313688"/>
            <a:ext cx="6781800" cy="4934712"/>
          </a:xfrm>
        </p:spPr>
        <p:txBody>
          <a:bodyPr>
            <a:normAutofit/>
          </a:bodyPr>
          <a:lstStyle/>
          <a:p>
            <a:r>
              <a:rPr lang="en-US" sz="3200" dirty="0"/>
              <a:t>Watch the video.</a:t>
            </a:r>
          </a:p>
        </p:txBody>
      </p:sp>
      <p:sp>
        <p:nvSpPr>
          <p:cNvPr id="4" name="Date Placeholder 3">
            <a:extLst>
              <a:ext uri="{FF2B5EF4-FFF2-40B4-BE49-F238E27FC236}">
                <a16:creationId xmlns:a16="http://schemas.microsoft.com/office/drawing/2014/main" id="{E811ADCE-680D-2DAF-56A2-31EF2E6DC1EF}"/>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B99783E0-76AA-90AD-2684-6F484D6F97F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3FB9655E-716E-F106-A151-48C2F834A0CF}"/>
              </a:ext>
            </a:extLst>
          </p:cNvPr>
          <p:cNvSpPr>
            <a:spLocks noGrp="1"/>
          </p:cNvSpPr>
          <p:nvPr>
            <p:ph type="sldNum" sz="quarter" idx="12"/>
          </p:nvPr>
        </p:nvSpPr>
        <p:spPr/>
        <p:txBody>
          <a:bodyPr/>
          <a:lstStyle/>
          <a:p>
            <a:fld id="{4C802FFF-FF7E-41D4-93FE-7ED82BE4B0B9}" type="slidenum">
              <a:rPr lang="en-US" smtClean="0"/>
              <a:pPr/>
              <a:t>6</a:t>
            </a:fld>
            <a:endParaRPr lang="en-US"/>
          </a:p>
        </p:txBody>
      </p:sp>
      <p:sp>
        <p:nvSpPr>
          <p:cNvPr id="9" name="TextBox 8">
            <a:extLst>
              <a:ext uri="{FF2B5EF4-FFF2-40B4-BE49-F238E27FC236}">
                <a16:creationId xmlns:a16="http://schemas.microsoft.com/office/drawing/2014/main" id="{C193DFB6-9CD7-48BA-DAC5-4E82D991E85F}"/>
              </a:ext>
            </a:extLst>
          </p:cNvPr>
          <p:cNvSpPr txBox="1"/>
          <p:nvPr/>
        </p:nvSpPr>
        <p:spPr>
          <a:xfrm>
            <a:off x="685800" y="3118991"/>
            <a:ext cx="6019800" cy="1077218"/>
          </a:xfrm>
          <a:prstGeom prst="rect">
            <a:avLst/>
          </a:prstGeom>
          <a:noFill/>
        </p:spPr>
        <p:txBody>
          <a:bodyPr wrap="square">
            <a:spAutoFit/>
          </a:bodyPr>
          <a:lstStyle/>
          <a:p>
            <a:pPr algn="ctr"/>
            <a:r>
              <a:rPr lang="en-US" sz="3200" dirty="0">
                <a:latin typeface="Open Sans" panose="020B0606030504020204" pitchFamily="34" charset="0"/>
                <a:ea typeface="Open Sans" panose="020B0606030504020204" pitchFamily="34" charset="0"/>
                <a:cs typeface="Open Sans" panose="020B0606030504020204" pitchFamily="34" charset="0"/>
              </a:rPr>
              <a:t>What is the Greenhouse Effect?</a:t>
            </a:r>
          </a:p>
        </p:txBody>
      </p:sp>
      <p:sp>
        <p:nvSpPr>
          <p:cNvPr id="10" name="Rectangle: Rounded Corners 9">
            <a:extLst>
              <a:ext uri="{FF2B5EF4-FFF2-40B4-BE49-F238E27FC236}">
                <a16:creationId xmlns:a16="http://schemas.microsoft.com/office/drawing/2014/main" id="{45E2BEEF-6DEF-37B1-0519-8B6B449AAEB3}"/>
              </a:ext>
            </a:extLst>
          </p:cNvPr>
          <p:cNvSpPr/>
          <p:nvPr/>
        </p:nvSpPr>
        <p:spPr>
          <a:xfrm>
            <a:off x="2705100" y="4519297"/>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3"/>
              </a:rPr>
              <a:t>Click to Watch</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Picture 10" descr="A picture containing text&#10;&#10;Description automatically generated">
            <a:extLst>
              <a:ext uri="{FF2B5EF4-FFF2-40B4-BE49-F238E27FC236}">
                <a16:creationId xmlns:a16="http://schemas.microsoft.com/office/drawing/2014/main" id="{9E4B3ABC-DA6F-241D-F92D-D1D3C4E4285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19999" y="1671954"/>
            <a:ext cx="3585845" cy="3585845"/>
          </a:xfrm>
          <a:prstGeom prst="rect">
            <a:avLst/>
          </a:prstGeom>
          <a:noFill/>
          <a:ln>
            <a:noFill/>
          </a:ln>
        </p:spPr>
      </p:pic>
      <p:sp>
        <p:nvSpPr>
          <p:cNvPr id="12" name="TextBox 11">
            <a:extLst>
              <a:ext uri="{FF2B5EF4-FFF2-40B4-BE49-F238E27FC236}">
                <a16:creationId xmlns:a16="http://schemas.microsoft.com/office/drawing/2014/main" id="{82FC3BFC-4C42-6191-DD99-FF38C8117CB6}"/>
              </a:ext>
            </a:extLst>
          </p:cNvPr>
          <p:cNvSpPr txBox="1"/>
          <p:nvPr/>
        </p:nvSpPr>
        <p:spPr>
          <a:xfrm>
            <a:off x="8172033" y="538522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2.29 minutes</a:t>
            </a:r>
          </a:p>
        </p:txBody>
      </p:sp>
    </p:spTree>
    <p:extLst>
      <p:ext uri="{BB962C8B-B14F-4D97-AF65-F5344CB8AC3E}">
        <p14:creationId xmlns:p14="http://schemas.microsoft.com/office/powerpoint/2010/main" val="17943655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322F-6F0A-5090-7128-57881F367F72}"/>
              </a:ext>
            </a:extLst>
          </p:cNvPr>
          <p:cNvSpPr>
            <a:spLocks noGrp="1"/>
          </p:cNvSpPr>
          <p:nvPr>
            <p:ph type="title"/>
          </p:nvPr>
        </p:nvSpPr>
        <p:spPr/>
        <p:txBody>
          <a:bodyPr/>
          <a:lstStyle/>
          <a:p>
            <a:r>
              <a:rPr lang="en-US" dirty="0"/>
              <a:t>the carbon cycle</a:t>
            </a:r>
          </a:p>
        </p:txBody>
      </p:sp>
      <p:sp>
        <p:nvSpPr>
          <p:cNvPr id="3" name="Content Placeholder 2">
            <a:extLst>
              <a:ext uri="{FF2B5EF4-FFF2-40B4-BE49-F238E27FC236}">
                <a16:creationId xmlns:a16="http://schemas.microsoft.com/office/drawing/2014/main" id="{9AC926F0-1924-FB17-6FCB-6A183155DFD9}"/>
              </a:ext>
            </a:extLst>
          </p:cNvPr>
          <p:cNvSpPr>
            <a:spLocks noGrp="1"/>
          </p:cNvSpPr>
          <p:nvPr>
            <p:ph idx="1"/>
          </p:nvPr>
        </p:nvSpPr>
        <p:spPr>
          <a:xfrm>
            <a:off x="609600" y="1313688"/>
            <a:ext cx="6934200" cy="4934712"/>
          </a:xfrm>
        </p:spPr>
        <p:txBody>
          <a:bodyPr>
            <a:normAutofit/>
          </a:bodyPr>
          <a:lstStyle/>
          <a:p>
            <a:pPr marL="460375" indent="-460375"/>
            <a:r>
              <a:rPr lang="en-US" sz="3200" dirty="0"/>
              <a:t>Watch the video.</a:t>
            </a:r>
          </a:p>
        </p:txBody>
      </p:sp>
      <p:sp>
        <p:nvSpPr>
          <p:cNvPr id="4" name="Date Placeholder 3">
            <a:extLst>
              <a:ext uri="{FF2B5EF4-FFF2-40B4-BE49-F238E27FC236}">
                <a16:creationId xmlns:a16="http://schemas.microsoft.com/office/drawing/2014/main" id="{E811ADCE-680D-2DAF-56A2-31EF2E6DC1EF}"/>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B99783E0-76AA-90AD-2684-6F484D6F97F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3FB9655E-716E-F106-A151-48C2F834A0CF}"/>
              </a:ext>
            </a:extLst>
          </p:cNvPr>
          <p:cNvSpPr>
            <a:spLocks noGrp="1"/>
          </p:cNvSpPr>
          <p:nvPr>
            <p:ph type="sldNum" sz="quarter" idx="12"/>
          </p:nvPr>
        </p:nvSpPr>
        <p:spPr/>
        <p:txBody>
          <a:bodyPr/>
          <a:lstStyle/>
          <a:p>
            <a:fld id="{4C802FFF-FF7E-41D4-93FE-7ED82BE4B0B9}" type="slidenum">
              <a:rPr lang="en-US" smtClean="0"/>
              <a:pPr/>
              <a:t>7</a:t>
            </a:fld>
            <a:endParaRPr lang="en-US"/>
          </a:p>
        </p:txBody>
      </p:sp>
      <p:sp>
        <p:nvSpPr>
          <p:cNvPr id="9" name="TextBox 8">
            <a:extLst>
              <a:ext uri="{FF2B5EF4-FFF2-40B4-BE49-F238E27FC236}">
                <a16:creationId xmlns:a16="http://schemas.microsoft.com/office/drawing/2014/main" id="{80A3C464-B168-3221-B4E9-4C5FD4B63340}"/>
              </a:ext>
            </a:extLst>
          </p:cNvPr>
          <p:cNvSpPr txBox="1"/>
          <p:nvPr/>
        </p:nvSpPr>
        <p:spPr>
          <a:xfrm>
            <a:off x="685800" y="3118991"/>
            <a:ext cx="6019800" cy="584775"/>
          </a:xfrm>
          <a:prstGeom prst="rect">
            <a:avLst/>
          </a:prstGeom>
          <a:noFill/>
        </p:spPr>
        <p:txBody>
          <a:bodyPr wrap="square">
            <a:spAutoFit/>
          </a:bodyPr>
          <a:lstStyle/>
          <a:p>
            <a:pPr algn="ctr"/>
            <a:r>
              <a:rPr lang="en-US" sz="3200" dirty="0">
                <a:latin typeface="Open Sans" panose="020B0606030504020204" pitchFamily="34" charset="0"/>
                <a:ea typeface="Open Sans" panose="020B0606030504020204" pitchFamily="34" charset="0"/>
                <a:cs typeface="Open Sans" panose="020B0606030504020204" pitchFamily="34" charset="0"/>
              </a:rPr>
              <a:t>The Carbon Cycle</a:t>
            </a:r>
          </a:p>
        </p:txBody>
      </p:sp>
      <p:sp>
        <p:nvSpPr>
          <p:cNvPr id="10" name="Rectangle: Rounded Corners 9">
            <a:extLst>
              <a:ext uri="{FF2B5EF4-FFF2-40B4-BE49-F238E27FC236}">
                <a16:creationId xmlns:a16="http://schemas.microsoft.com/office/drawing/2014/main" id="{B3352ACA-4B92-9078-F1BC-716C026B228F}"/>
              </a:ext>
            </a:extLst>
          </p:cNvPr>
          <p:cNvSpPr/>
          <p:nvPr/>
        </p:nvSpPr>
        <p:spPr>
          <a:xfrm>
            <a:off x="2705100" y="4519297"/>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3"/>
              </a:rPr>
              <a:t>Click to Watch</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Picture 10" descr="A picture containing text&#10;&#10;Description automatically generated">
            <a:extLst>
              <a:ext uri="{FF2B5EF4-FFF2-40B4-BE49-F238E27FC236}">
                <a16:creationId xmlns:a16="http://schemas.microsoft.com/office/drawing/2014/main" id="{D8C6A03E-E12E-8A9F-7882-7C41BFCF214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19999" y="1671954"/>
            <a:ext cx="3585845" cy="3585845"/>
          </a:xfrm>
          <a:prstGeom prst="rect">
            <a:avLst/>
          </a:prstGeom>
          <a:noFill/>
          <a:ln>
            <a:noFill/>
          </a:ln>
        </p:spPr>
      </p:pic>
      <p:sp>
        <p:nvSpPr>
          <p:cNvPr id="12" name="TextBox 11">
            <a:extLst>
              <a:ext uri="{FF2B5EF4-FFF2-40B4-BE49-F238E27FC236}">
                <a16:creationId xmlns:a16="http://schemas.microsoft.com/office/drawing/2014/main" id="{0970FF8E-B0F9-3D3B-A959-055E5EA6CD26}"/>
              </a:ext>
            </a:extLst>
          </p:cNvPr>
          <p:cNvSpPr txBox="1"/>
          <p:nvPr/>
        </p:nvSpPr>
        <p:spPr>
          <a:xfrm>
            <a:off x="8172033" y="538522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0:58 minutes</a:t>
            </a:r>
          </a:p>
        </p:txBody>
      </p:sp>
    </p:spTree>
    <p:extLst>
      <p:ext uri="{BB962C8B-B14F-4D97-AF65-F5344CB8AC3E}">
        <p14:creationId xmlns:p14="http://schemas.microsoft.com/office/powerpoint/2010/main" val="1334275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EF55C-E7BC-7E84-73BA-39DE5BACFD34}"/>
              </a:ext>
            </a:extLst>
          </p:cNvPr>
          <p:cNvSpPr>
            <a:spLocks noGrp="1"/>
          </p:cNvSpPr>
          <p:nvPr>
            <p:ph type="ctrTitle"/>
          </p:nvPr>
        </p:nvSpPr>
        <p:spPr/>
        <p:txBody>
          <a:bodyPr/>
          <a:lstStyle/>
          <a:p>
            <a:r>
              <a:rPr lang="en-US" dirty="0"/>
              <a:t>Gamification Quiz</a:t>
            </a:r>
          </a:p>
        </p:txBody>
      </p:sp>
      <p:sp>
        <p:nvSpPr>
          <p:cNvPr id="3" name="Subtitle 2">
            <a:extLst>
              <a:ext uri="{FF2B5EF4-FFF2-40B4-BE49-F238E27FC236}">
                <a16:creationId xmlns:a16="http://schemas.microsoft.com/office/drawing/2014/main" id="{EB1C9E37-B4AC-9A3C-B6B4-C58665F4A8DD}"/>
              </a:ext>
            </a:extLst>
          </p:cNvPr>
          <p:cNvSpPr>
            <a:spLocks noGrp="1"/>
          </p:cNvSpPr>
          <p:nvPr>
            <p:ph type="subTitle" idx="1"/>
          </p:nvPr>
        </p:nvSpPr>
        <p:spPr>
          <a:xfrm>
            <a:off x="609600" y="3644642"/>
            <a:ext cx="6629400" cy="2451361"/>
          </a:xfrm>
        </p:spPr>
        <p:txBody>
          <a:bodyPr>
            <a:normAutofit/>
          </a:bodyPr>
          <a:lstStyle/>
          <a:p>
            <a:pPr marL="344488" indent="-339725"/>
            <a:r>
              <a:rPr lang="en-US" sz="2400" dirty="0"/>
              <a:t>A correct answer participant receives points and value.</a:t>
            </a:r>
          </a:p>
          <a:p>
            <a:pPr marL="344488" indent="-339725"/>
            <a:r>
              <a:rPr lang="en-US" sz="2400" dirty="0"/>
              <a:t>An incorrect answer participant loses points and value.</a:t>
            </a:r>
          </a:p>
        </p:txBody>
      </p:sp>
      <p:sp>
        <p:nvSpPr>
          <p:cNvPr id="4" name="Date Placeholder 3">
            <a:extLst>
              <a:ext uri="{FF2B5EF4-FFF2-40B4-BE49-F238E27FC236}">
                <a16:creationId xmlns:a16="http://schemas.microsoft.com/office/drawing/2014/main" id="{D78A1D8D-1933-5367-BD62-0DFA7CE5CE47}"/>
              </a:ext>
            </a:extLst>
          </p:cNvPr>
          <p:cNvSpPr>
            <a:spLocks noGrp="1"/>
          </p:cNvSpPr>
          <p:nvPr>
            <p:ph type="dt" sz="half" idx="10"/>
          </p:nvPr>
        </p:nvSpPr>
        <p:spPr/>
        <p:txBody>
          <a:bodyPr/>
          <a:lstStyle/>
          <a:p>
            <a:fld id="{306A7479-4690-466C-B1DE-A0C8BBE34336}" type="datetime1">
              <a:rPr lang="en-US" smtClean="0"/>
              <a:t>9/11/2023</a:t>
            </a:fld>
            <a:endParaRPr lang="en-US"/>
          </a:p>
        </p:txBody>
      </p:sp>
      <p:sp>
        <p:nvSpPr>
          <p:cNvPr id="5" name="Footer Placeholder 4">
            <a:extLst>
              <a:ext uri="{FF2B5EF4-FFF2-40B4-BE49-F238E27FC236}">
                <a16:creationId xmlns:a16="http://schemas.microsoft.com/office/drawing/2014/main" id="{5F0A6525-4BED-089F-EE47-9CF15FB85D76}"/>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8B1DC0DB-B058-510A-3AFB-578DFE081BB4}"/>
              </a:ext>
            </a:extLst>
          </p:cNvPr>
          <p:cNvSpPr>
            <a:spLocks noGrp="1"/>
          </p:cNvSpPr>
          <p:nvPr>
            <p:ph type="sldNum" sz="quarter" idx="12"/>
          </p:nvPr>
        </p:nvSpPr>
        <p:spPr/>
        <p:txBody>
          <a:bodyPr/>
          <a:lstStyle/>
          <a:p>
            <a:fld id="{4C802FFF-FF7E-41D4-93FE-7ED82BE4B0B9}" type="slidenum">
              <a:rPr lang="en-US" smtClean="0"/>
              <a:pPr/>
              <a:t>8</a:t>
            </a:fld>
            <a:endParaRPr lang="en-US" dirty="0"/>
          </a:p>
        </p:txBody>
      </p:sp>
      <p:graphicFrame>
        <p:nvGraphicFramePr>
          <p:cNvPr id="9" name="Table 9">
            <a:extLst>
              <a:ext uri="{FF2B5EF4-FFF2-40B4-BE49-F238E27FC236}">
                <a16:creationId xmlns:a16="http://schemas.microsoft.com/office/drawing/2014/main" id="{66DBFE6F-EF7A-ADFD-9B75-464412D55097}"/>
              </a:ext>
            </a:extLst>
          </p:cNvPr>
          <p:cNvGraphicFramePr>
            <a:graphicFrameLocks noGrp="1"/>
          </p:cNvGraphicFramePr>
          <p:nvPr/>
        </p:nvGraphicFramePr>
        <p:xfrm>
          <a:off x="7467600" y="4155440"/>
          <a:ext cx="4241799" cy="1483360"/>
        </p:xfrm>
        <a:graphic>
          <a:graphicData uri="http://schemas.openxmlformats.org/drawingml/2006/table">
            <a:tbl>
              <a:tblPr firstRow="1" bandRow="1">
                <a:tableStyleId>{073A0DAA-6AF3-43AB-8588-CEC1D06C72B9}</a:tableStyleId>
              </a:tblPr>
              <a:tblGrid>
                <a:gridCol w="2269936">
                  <a:extLst>
                    <a:ext uri="{9D8B030D-6E8A-4147-A177-3AD203B41FA5}">
                      <a16:colId xmlns:a16="http://schemas.microsoft.com/office/drawing/2014/main" val="1014814491"/>
                    </a:ext>
                  </a:extLst>
                </a:gridCol>
                <a:gridCol w="957079">
                  <a:extLst>
                    <a:ext uri="{9D8B030D-6E8A-4147-A177-3AD203B41FA5}">
                      <a16:colId xmlns:a16="http://schemas.microsoft.com/office/drawing/2014/main" val="3453389147"/>
                    </a:ext>
                  </a:extLst>
                </a:gridCol>
                <a:gridCol w="1014784">
                  <a:extLst>
                    <a:ext uri="{9D8B030D-6E8A-4147-A177-3AD203B41FA5}">
                      <a16:colId xmlns:a16="http://schemas.microsoft.com/office/drawing/2014/main" val="3659411314"/>
                    </a:ext>
                  </a:extLst>
                </a:gridCol>
              </a:tblGrid>
              <a:tr h="370840">
                <a:tc>
                  <a:txBody>
                    <a:bodyPr/>
                    <a:lstStyle/>
                    <a:p>
                      <a:pPr algn="ct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Activity</a:t>
                      </a:r>
                    </a:p>
                  </a:txBody>
                  <a:tcPr/>
                </a:tc>
                <a:tc>
                  <a:txBody>
                    <a:bodyPr/>
                    <a:lstStyle/>
                    <a:p>
                      <a:pPr algn="ct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Points</a:t>
                      </a:r>
                    </a:p>
                  </a:txBody>
                  <a:tcPr/>
                </a:tc>
                <a:tc>
                  <a:txBody>
                    <a:bodyPr/>
                    <a:lstStyle/>
                    <a:p>
                      <a:pPr algn="ctr"/>
                      <a:r>
                        <a:rPr lang="en-US">
                          <a:solidFill>
                            <a:schemeClr val="bg1"/>
                          </a:solidFill>
                          <a:latin typeface="Open Sans" panose="020B0606030504020204" pitchFamily="34" charset="0"/>
                          <a:ea typeface="Open Sans" panose="020B0606030504020204" pitchFamily="34" charset="0"/>
                          <a:cs typeface="Open Sans" panose="020B0606030504020204" pitchFamily="34" charset="0"/>
                        </a:rPr>
                        <a:t>Value</a:t>
                      </a:r>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4035535604"/>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Easy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1</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$1.00</a:t>
                      </a:r>
                    </a:p>
                  </a:txBody>
                  <a:tcPr/>
                </a:tc>
                <a:extLst>
                  <a:ext uri="{0D108BD9-81ED-4DB2-BD59-A6C34878D82A}">
                    <a16:rowId xmlns:a16="http://schemas.microsoft.com/office/drawing/2014/main" val="2931782126"/>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Video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3</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$3.00</a:t>
                      </a:r>
                    </a:p>
                  </a:txBody>
                  <a:tcPr/>
                </a:tc>
                <a:extLst>
                  <a:ext uri="{0D108BD9-81ED-4DB2-BD59-A6C34878D82A}">
                    <a16:rowId xmlns:a16="http://schemas.microsoft.com/office/drawing/2014/main" val="429740231"/>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Difficult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5</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$5.00</a:t>
                      </a:r>
                    </a:p>
                  </a:txBody>
                  <a:tcPr/>
                </a:tc>
                <a:extLst>
                  <a:ext uri="{0D108BD9-81ED-4DB2-BD59-A6C34878D82A}">
                    <a16:rowId xmlns:a16="http://schemas.microsoft.com/office/drawing/2014/main" val="544734049"/>
                  </a:ext>
                </a:extLst>
              </a:tr>
            </a:tbl>
          </a:graphicData>
        </a:graphic>
      </p:graphicFrame>
      <p:sp>
        <p:nvSpPr>
          <p:cNvPr id="10" name="TextBox 9">
            <a:extLst>
              <a:ext uri="{FF2B5EF4-FFF2-40B4-BE49-F238E27FC236}">
                <a16:creationId xmlns:a16="http://schemas.microsoft.com/office/drawing/2014/main" id="{1FC1B2BB-644F-C2F9-1693-4772B17D1D5A}"/>
              </a:ext>
            </a:extLst>
          </p:cNvPr>
          <p:cNvSpPr txBox="1"/>
          <p:nvPr/>
        </p:nvSpPr>
        <p:spPr>
          <a:xfrm>
            <a:off x="7467599" y="3657600"/>
            <a:ext cx="4241800" cy="369332"/>
          </a:xfrm>
          <a:prstGeom prst="rect">
            <a:avLst/>
          </a:prstGeom>
          <a:noFill/>
        </p:spPr>
        <p:txBody>
          <a:bodyPr wrap="square" rtlCol="0">
            <a:spAutoFit/>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Gamification Point Scale</a:t>
            </a:r>
          </a:p>
        </p:txBody>
      </p:sp>
    </p:spTree>
    <p:extLst>
      <p:ext uri="{BB962C8B-B14F-4D97-AF65-F5344CB8AC3E}">
        <p14:creationId xmlns:p14="http://schemas.microsoft.com/office/powerpoint/2010/main" val="2770459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#1</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0" indent="0">
              <a:buNone/>
            </a:pPr>
            <a:r>
              <a:rPr lang="en-US" sz="3200" dirty="0">
                <a:effectLst/>
                <a:latin typeface="Open Sans" panose="020B0606030504020204" pitchFamily="34" charset="0"/>
                <a:ea typeface="Cambria" panose="02040503050406030204" pitchFamily="18" charset="0"/>
              </a:rPr>
              <a:t>Which of the following are the top three Greenhouse Gases? Select all that apply.</a:t>
            </a:r>
          </a:p>
          <a:p>
            <a:pPr marL="342900" indent="-342900"/>
            <a:endParaRPr lang="en-US" sz="3200" dirty="0">
              <a:ea typeface="Cambria" panose="02040503050406030204" pitchFamily="18" charset="0"/>
            </a:endParaRPr>
          </a:p>
          <a:p>
            <a:pPr marL="947293" lvl="1" indent="-514350">
              <a:buFont typeface="+mj-lt"/>
              <a:buAutoNum type="alphaUcPeriod"/>
            </a:pPr>
            <a:r>
              <a:rPr lang="en-US" sz="2800" dirty="0">
                <a:ea typeface="Cambria" panose="02040503050406030204" pitchFamily="18" charset="0"/>
              </a:rPr>
              <a:t>Carbon Dioxide</a:t>
            </a:r>
          </a:p>
          <a:p>
            <a:pPr marL="947293" lvl="1" indent="-514350">
              <a:buFont typeface="+mj-lt"/>
              <a:buAutoNum type="alphaUcPeriod"/>
            </a:pPr>
            <a:r>
              <a:rPr lang="en-US" sz="2800" dirty="0">
                <a:ea typeface="Cambria" panose="02040503050406030204" pitchFamily="18" charset="0"/>
              </a:rPr>
              <a:t>Methane</a:t>
            </a:r>
          </a:p>
          <a:p>
            <a:pPr marL="947293" lvl="1" indent="-514350">
              <a:buFont typeface="+mj-lt"/>
              <a:buAutoNum type="alphaUcPeriod"/>
            </a:pPr>
            <a:r>
              <a:rPr lang="en-US" sz="2800" dirty="0">
                <a:ea typeface="Cambria" panose="02040503050406030204" pitchFamily="18" charset="0"/>
              </a:rPr>
              <a:t>Carbon Monoxide</a:t>
            </a:r>
          </a:p>
          <a:p>
            <a:pPr marL="947293" lvl="1" indent="-514350">
              <a:buFont typeface="+mj-lt"/>
              <a:buAutoNum type="alphaUcPeriod"/>
            </a:pPr>
            <a:r>
              <a:rPr lang="en-US" sz="2800" dirty="0">
                <a:ea typeface="Cambria" panose="02040503050406030204" pitchFamily="18" charset="0"/>
              </a:rPr>
              <a:t>Nitrous Oxide</a:t>
            </a:r>
            <a:endParaRPr lang="en-US" sz="2800" dirty="0"/>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9</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077200" y="2996625"/>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
        <p:nvSpPr>
          <p:cNvPr id="10" name="TextBox 9">
            <a:extLst>
              <a:ext uri="{FF2B5EF4-FFF2-40B4-BE49-F238E27FC236}">
                <a16:creationId xmlns:a16="http://schemas.microsoft.com/office/drawing/2014/main" id="{D3F3D660-30B0-02F9-D2E8-3228FDA7D408}"/>
              </a:ext>
            </a:extLst>
          </p:cNvPr>
          <p:cNvSpPr txBox="1"/>
          <p:nvPr/>
        </p:nvSpPr>
        <p:spPr>
          <a:xfrm>
            <a:off x="8077201" y="3810000"/>
            <a:ext cx="2800766" cy="954107"/>
          </a:xfrm>
          <a:prstGeom prst="rect">
            <a:avLst/>
          </a:prstGeom>
          <a:noFill/>
        </p:spPr>
        <p:txBody>
          <a:bodyPr wrap="square" rtlCol="0">
            <a:spAutoFit/>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2800" dirty="0">
                <a:latin typeface="Open Sans" panose="020B0606030504020204" pitchFamily="34" charset="0"/>
                <a:ea typeface="Open Sans" panose="020B0606030504020204" pitchFamily="34" charset="0"/>
                <a:cs typeface="Open Sans" panose="020B0606030504020204" pitchFamily="34" charset="0"/>
              </a:rPr>
              <a:t>A, B, and D</a:t>
            </a:r>
          </a:p>
        </p:txBody>
      </p:sp>
    </p:spTree>
    <p:extLst>
      <p:ext uri="{BB962C8B-B14F-4D97-AF65-F5344CB8AC3E}">
        <p14:creationId xmlns:p14="http://schemas.microsoft.com/office/powerpoint/2010/main" val="764059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#2</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0" indent="0">
              <a:buNone/>
            </a:pPr>
            <a:r>
              <a:rPr lang="en-US" sz="3200" dirty="0">
                <a:effectLst/>
                <a:latin typeface="Open Sans" panose="020B0606030504020204" pitchFamily="34" charset="0"/>
                <a:ea typeface="Cambria" panose="02040503050406030204" pitchFamily="18" charset="0"/>
                <a:cs typeface="Times New Roman" panose="02020603050405020304" pitchFamily="18" charset="0"/>
              </a:rPr>
              <a:t>Which of the following is an indirect Greenhouse Gas? Select the best answer.</a:t>
            </a:r>
          </a:p>
          <a:p>
            <a:pPr marL="0" indent="0">
              <a:buNone/>
            </a:pPr>
            <a:endParaRPr lang="en-US" sz="3200" dirty="0">
              <a:effectLst/>
              <a:latin typeface="Open Sans" panose="020B0606030504020204" pitchFamily="34" charset="0"/>
              <a:ea typeface="Cambria" panose="02040503050406030204" pitchFamily="18" charset="0"/>
              <a:cs typeface="Times New Roman" panose="02020603050405020304" pitchFamily="18" charset="0"/>
            </a:endParaRPr>
          </a:p>
          <a:p>
            <a:pPr marL="947293" lvl="1" indent="-514350">
              <a:buFont typeface="+mj-lt"/>
              <a:buAutoNum type="alphaUcPeriod"/>
            </a:pPr>
            <a:r>
              <a:rPr lang="en-US" sz="2800" dirty="0"/>
              <a:t>Carbon Monoxide</a:t>
            </a:r>
          </a:p>
          <a:p>
            <a:pPr marL="947293" lvl="1" indent="-514350">
              <a:buFont typeface="+mj-lt"/>
              <a:buAutoNum type="alphaUcPeriod"/>
            </a:pPr>
            <a:r>
              <a:rPr lang="en-US" sz="2800" dirty="0">
                <a:effectLst/>
              </a:rPr>
              <a:t>Nitrous Oxide</a:t>
            </a:r>
          </a:p>
          <a:p>
            <a:pPr marL="947293" lvl="1" indent="-514350">
              <a:buFont typeface="+mj-lt"/>
              <a:buAutoNum type="alphaUcPeriod"/>
            </a:pPr>
            <a:r>
              <a:rPr lang="en-US" sz="2800" dirty="0"/>
              <a:t>Carbon Dioxide</a:t>
            </a:r>
          </a:p>
          <a:p>
            <a:pPr marL="947293" lvl="1" indent="-514350">
              <a:buFont typeface="+mj-lt"/>
              <a:buAutoNum type="alphaUcPeriod"/>
            </a:pPr>
            <a:r>
              <a:rPr lang="en-US" sz="2800" dirty="0">
                <a:effectLst/>
              </a:rPr>
              <a:t>Methan</a:t>
            </a:r>
            <a:r>
              <a:rPr lang="en-US" sz="2800" dirty="0"/>
              <a:t>e</a:t>
            </a:r>
            <a:endParaRPr lang="en-US" sz="2400" dirty="0">
              <a:effectLst/>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10</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077200" y="297180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
        <p:nvSpPr>
          <p:cNvPr id="10" name="TextBox 9">
            <a:extLst>
              <a:ext uri="{FF2B5EF4-FFF2-40B4-BE49-F238E27FC236}">
                <a16:creationId xmlns:a16="http://schemas.microsoft.com/office/drawing/2014/main" id="{D3F3D660-30B0-02F9-D2E8-3228FDA7D408}"/>
              </a:ext>
            </a:extLst>
          </p:cNvPr>
          <p:cNvSpPr txBox="1"/>
          <p:nvPr/>
        </p:nvSpPr>
        <p:spPr>
          <a:xfrm>
            <a:off x="8726415" y="3785175"/>
            <a:ext cx="1529586" cy="954107"/>
          </a:xfrm>
          <a:prstGeom prst="rect">
            <a:avLst/>
          </a:prstGeom>
          <a:noFill/>
        </p:spPr>
        <p:txBody>
          <a:bodyPr wrap="none" rtlCol="0">
            <a:spAutoFit/>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2800" dirty="0">
                <a:latin typeface="Open Sans" panose="020B0606030504020204" pitchFamily="34" charset="0"/>
                <a:ea typeface="Open Sans" panose="020B0606030504020204" pitchFamily="34" charset="0"/>
                <a:cs typeface="Open Sans" panose="020B0606030504020204" pitchFamily="34" charset="0"/>
              </a:rPr>
              <a:t>A</a:t>
            </a:r>
          </a:p>
        </p:txBody>
      </p:sp>
    </p:spTree>
    <p:extLst>
      <p:ext uri="{BB962C8B-B14F-4D97-AF65-F5344CB8AC3E}">
        <p14:creationId xmlns:p14="http://schemas.microsoft.com/office/powerpoint/2010/main" val="4088016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#3</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0" indent="0">
              <a:buNone/>
            </a:pPr>
            <a:r>
              <a:rPr lang="en-US" sz="3200" dirty="0">
                <a:effectLst/>
                <a:latin typeface="Open Sans" panose="020B0606030504020204" pitchFamily="34" charset="0"/>
                <a:ea typeface="Cambria" panose="02040503050406030204" pitchFamily="18" charset="0"/>
                <a:cs typeface="Times New Roman" panose="02020603050405020304" pitchFamily="18" charset="0"/>
              </a:rPr>
              <a:t>__________________ _________________ is often referred to as the greenhouse effect. Enter the answer in the field below.</a:t>
            </a:r>
            <a:endParaRPr lang="en-US" sz="3200" dirty="0">
              <a:effectLst/>
              <a:latin typeface="Century Gothic" panose="020B0502020202020204" pitchFamily="34" charset="0"/>
              <a:ea typeface="Cambria" panose="02040503050406030204" pitchFamily="18" charset="0"/>
              <a:cs typeface="Times New Roman" panose="02020603050405020304" pitchFamily="18" charset="0"/>
            </a:endParaRPr>
          </a:p>
          <a:p>
            <a:pPr marL="342900" indent="-342900"/>
            <a:endParaRPr lang="en-US" sz="3200" dirty="0">
              <a:ea typeface="Cambria" panose="02040503050406030204" pitchFamily="18" charset="0"/>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11</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019633" y="3200400"/>
            <a:ext cx="2800767" cy="643253"/>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
        <p:nvSpPr>
          <p:cNvPr id="10" name="TextBox 9">
            <a:extLst>
              <a:ext uri="{FF2B5EF4-FFF2-40B4-BE49-F238E27FC236}">
                <a16:creationId xmlns:a16="http://schemas.microsoft.com/office/drawing/2014/main" id="{D3F3D660-30B0-02F9-D2E8-3228FDA7D408}"/>
              </a:ext>
            </a:extLst>
          </p:cNvPr>
          <p:cNvSpPr txBox="1"/>
          <p:nvPr/>
        </p:nvSpPr>
        <p:spPr>
          <a:xfrm>
            <a:off x="8001000" y="4267200"/>
            <a:ext cx="2971800" cy="954107"/>
          </a:xfrm>
          <a:prstGeom prst="rect">
            <a:avLst/>
          </a:prstGeom>
          <a:noFill/>
        </p:spPr>
        <p:txBody>
          <a:bodyPr wrap="square" rtlCol="0">
            <a:spAutoFit/>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2800" dirty="0">
                <a:latin typeface="Open Sans" panose="020B0606030504020204" pitchFamily="34" charset="0"/>
                <a:ea typeface="Open Sans" panose="020B0606030504020204" pitchFamily="34" charset="0"/>
                <a:cs typeface="Open Sans" panose="020B0606030504020204" pitchFamily="34" charset="0"/>
              </a:rPr>
              <a:t>Global Warming</a:t>
            </a:r>
          </a:p>
        </p:txBody>
      </p:sp>
      <p:sp>
        <p:nvSpPr>
          <p:cNvPr id="8" name="TextBox 7">
            <a:extLst>
              <a:ext uri="{FF2B5EF4-FFF2-40B4-BE49-F238E27FC236}">
                <a16:creationId xmlns:a16="http://schemas.microsoft.com/office/drawing/2014/main" id="{8C7A9C2C-DA0E-70EC-5576-8164B25F4779}"/>
              </a:ext>
            </a:extLst>
          </p:cNvPr>
          <p:cNvSpPr txBox="1"/>
          <p:nvPr/>
        </p:nvSpPr>
        <p:spPr>
          <a:xfrm>
            <a:off x="1161633" y="3289012"/>
            <a:ext cx="5588000" cy="584775"/>
          </a:xfrm>
          <a:prstGeom prst="rect">
            <a:avLst/>
          </a:prstGeom>
          <a:solidFill>
            <a:schemeClr val="bg1">
              <a:lumMod val="85000"/>
            </a:schemeClr>
          </a:solidFill>
          <a:ln w="12700">
            <a:noFill/>
          </a:ln>
          <a:effectLst/>
        </p:spPr>
        <p:txBody>
          <a:bodyPr wrap="square" rtlCol="0">
            <a:spAutoFit/>
          </a:bodyPr>
          <a:lstStyle/>
          <a:p>
            <a:endPar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956556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#4</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0" indent="0">
              <a:buNone/>
            </a:pPr>
            <a:r>
              <a:rPr lang="en-US" sz="3200" dirty="0">
                <a:effectLst/>
                <a:latin typeface="Open Sans" panose="020B0606030504020204" pitchFamily="34" charset="0"/>
                <a:ea typeface="Cambria" panose="02040503050406030204" pitchFamily="18" charset="0"/>
                <a:cs typeface="Times New Roman" panose="02020603050405020304" pitchFamily="18" charset="0"/>
              </a:rPr>
              <a:t>Global warming is another way to describe which climate change phenomenon? Select the best answer.</a:t>
            </a:r>
          </a:p>
          <a:p>
            <a:pPr marL="0" indent="0">
              <a:buNone/>
            </a:pPr>
            <a:endParaRPr lang="en-US" sz="3200" dirty="0">
              <a:ea typeface="Cambria" panose="02040503050406030204" pitchFamily="18" charset="0"/>
              <a:cs typeface="Times New Roman" panose="02020603050405020304" pitchFamily="18" charset="0"/>
            </a:endParaRPr>
          </a:p>
          <a:p>
            <a:pPr marL="914400" lvl="1" indent="-482600">
              <a:spcBef>
                <a:spcPts val="0"/>
              </a:spcBef>
              <a:buFont typeface="+mj-lt"/>
              <a:buAutoNum type="alphaUcPeriod"/>
            </a:pPr>
            <a:r>
              <a:rPr lang="en-US" sz="2800" dirty="0">
                <a:effectLst/>
                <a:latin typeface="Open Sans" panose="020B0606030504020204" pitchFamily="34" charset="0"/>
                <a:ea typeface="Cambria" panose="02040503050406030204" pitchFamily="18" charset="0"/>
                <a:cs typeface="Times New Roman" panose="02020603050405020304" pitchFamily="18" charset="0"/>
              </a:rPr>
              <a:t>Greenhouse gases</a:t>
            </a:r>
            <a:endParaRPr lang="en-US" sz="2800"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spcBef>
                <a:spcPts val="0"/>
              </a:spcBef>
              <a:buFont typeface="+mj-lt"/>
              <a:buAutoNum type="alphaUcPeriod"/>
            </a:pPr>
            <a:r>
              <a:rPr lang="en-US" sz="2800" dirty="0">
                <a:effectLst/>
                <a:latin typeface="Open Sans" panose="020B0606030504020204" pitchFamily="34" charset="0"/>
                <a:ea typeface="Cambria" panose="02040503050406030204" pitchFamily="18" charset="0"/>
                <a:cs typeface="Times New Roman" panose="02020603050405020304" pitchFamily="18" charset="0"/>
              </a:rPr>
              <a:t>Greenhouse effect</a:t>
            </a:r>
            <a:endParaRPr lang="en-US" sz="2800"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spcBef>
                <a:spcPts val="0"/>
              </a:spcBef>
              <a:buFont typeface="+mj-lt"/>
              <a:buAutoNum type="alphaUcPeriod"/>
            </a:pPr>
            <a:r>
              <a:rPr lang="en-US" sz="2800" dirty="0">
                <a:effectLst/>
                <a:latin typeface="Open Sans" panose="020B0606030504020204" pitchFamily="34" charset="0"/>
                <a:ea typeface="Cambria" panose="02040503050406030204" pitchFamily="18" charset="0"/>
                <a:cs typeface="Times New Roman" panose="02020603050405020304" pitchFamily="18" charset="0"/>
              </a:rPr>
              <a:t>Hot atmosphere</a:t>
            </a:r>
            <a:endParaRPr lang="en-US" sz="2800" dirty="0">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spcBef>
                <a:spcPts val="0"/>
              </a:spcBef>
              <a:buFont typeface="+mj-lt"/>
              <a:buAutoNum type="alphaUcPeriod"/>
            </a:pPr>
            <a:r>
              <a:rPr lang="en-US" sz="2800" dirty="0">
                <a:effectLst/>
                <a:latin typeface="Open Sans" panose="020B0606030504020204" pitchFamily="34" charset="0"/>
                <a:ea typeface="Cambria" panose="02040503050406030204" pitchFamily="18" charset="0"/>
              </a:rPr>
              <a:t>Atmospheric pressure</a:t>
            </a:r>
            <a:endParaRPr lang="en-US" sz="2800" dirty="0">
              <a:effectLst/>
              <a:latin typeface="Century Gothic" panose="020B0502020202020204" pitchFamily="34" charset="0"/>
              <a:ea typeface="Cambria" panose="02040503050406030204" pitchFamily="18" charset="0"/>
              <a:cs typeface="Times New Roman" panose="02020603050405020304" pitchFamily="18" charset="0"/>
            </a:endParaRPr>
          </a:p>
          <a:p>
            <a:pPr marL="342900" indent="-342900"/>
            <a:endParaRPr lang="en-US" sz="3200" dirty="0"/>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12</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337318" y="2996625"/>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
        <p:nvSpPr>
          <p:cNvPr id="10" name="TextBox 9">
            <a:extLst>
              <a:ext uri="{FF2B5EF4-FFF2-40B4-BE49-F238E27FC236}">
                <a16:creationId xmlns:a16="http://schemas.microsoft.com/office/drawing/2014/main" id="{D3F3D660-30B0-02F9-D2E8-3228FDA7D408}"/>
              </a:ext>
            </a:extLst>
          </p:cNvPr>
          <p:cNvSpPr txBox="1"/>
          <p:nvPr/>
        </p:nvSpPr>
        <p:spPr>
          <a:xfrm>
            <a:off x="8331200" y="3875782"/>
            <a:ext cx="2800767" cy="1077218"/>
          </a:xfrm>
          <a:prstGeom prst="rect">
            <a:avLst/>
          </a:prstGeom>
          <a:noFill/>
        </p:spPr>
        <p:txBody>
          <a:bodyPr wrap="square" rtlCol="0">
            <a:spAutoFit/>
          </a:bodyPr>
          <a:lstStyle/>
          <a:p>
            <a:pPr algn="ctr"/>
            <a:r>
              <a:rPr lang="en-US" sz="32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3200" dirty="0">
                <a:latin typeface="Open Sans" panose="020B0606030504020204" pitchFamily="34" charset="0"/>
                <a:ea typeface="Open Sans" panose="020B0606030504020204" pitchFamily="34" charset="0"/>
                <a:cs typeface="Open Sans" panose="020B0606030504020204" pitchFamily="34" charset="0"/>
              </a:rPr>
              <a:t>B</a:t>
            </a:r>
          </a:p>
        </p:txBody>
      </p:sp>
    </p:spTree>
    <p:extLst>
      <p:ext uri="{BB962C8B-B14F-4D97-AF65-F5344CB8AC3E}">
        <p14:creationId xmlns:p14="http://schemas.microsoft.com/office/powerpoint/2010/main" val="2348414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#5</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1049000" cy="4934712"/>
          </a:xfrm>
        </p:spPr>
        <p:txBody>
          <a:bodyPr>
            <a:normAutofit/>
          </a:bodyPr>
          <a:lstStyle/>
          <a:p>
            <a:pPr marL="0" indent="0">
              <a:buNone/>
            </a:pPr>
            <a:r>
              <a:rPr lang="en-US" sz="3200" dirty="0">
                <a:effectLst/>
                <a:latin typeface="Open Sans" panose="020B0606030504020204" pitchFamily="34" charset="0"/>
                <a:ea typeface="Cambria" panose="02040503050406030204" pitchFamily="18" charset="0"/>
              </a:rPr>
              <a:t>What’s the difference between weather and climate change? Select all that apply.</a:t>
            </a:r>
          </a:p>
          <a:p>
            <a:pPr marL="0" indent="0">
              <a:buNone/>
            </a:pPr>
            <a:endParaRPr lang="en-US" sz="3200" dirty="0">
              <a:ea typeface="Cambria" panose="02040503050406030204" pitchFamily="18" charset="0"/>
            </a:endParaRPr>
          </a:p>
          <a:p>
            <a:pPr marL="914400" lvl="1" indent="-482600">
              <a:spcBef>
                <a:spcPts val="0"/>
              </a:spcBef>
              <a:buFont typeface="+mj-lt"/>
              <a:buAutoNum type="alphaUcPeriod"/>
            </a:pPr>
            <a:r>
              <a:rPr lang="en-US" dirty="0">
                <a:effectLst/>
                <a:latin typeface="Open Sans" panose="020B0606030504020204" pitchFamily="34" charset="0"/>
                <a:ea typeface="Cambria" panose="02040503050406030204" pitchFamily="18" charset="0"/>
                <a:cs typeface="Times New Roman" panose="02020603050405020304" pitchFamily="18" charset="0"/>
              </a:rPr>
              <a:t>Weather and climate change are the same.</a:t>
            </a:r>
            <a:endParaRPr lang="en-US"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spcBef>
                <a:spcPts val="0"/>
              </a:spcBef>
              <a:buFont typeface="+mj-lt"/>
              <a:buAutoNum type="alphaUcPeriod"/>
            </a:pPr>
            <a:r>
              <a:rPr lang="en-US" dirty="0">
                <a:effectLst/>
                <a:latin typeface="Open Sans" panose="020B0606030504020204" pitchFamily="34" charset="0"/>
                <a:ea typeface="Cambria" panose="02040503050406030204" pitchFamily="18" charset="0"/>
                <a:cs typeface="Times New Roman" panose="02020603050405020304" pitchFamily="18" charset="0"/>
              </a:rPr>
              <a:t>A temporary condition or change in environmental conditions.</a:t>
            </a:r>
            <a:endParaRPr lang="en-US"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spcBef>
                <a:spcPts val="0"/>
              </a:spcBef>
              <a:buFont typeface="+mj-lt"/>
              <a:buAutoNum type="alphaUcPeriod"/>
            </a:pPr>
            <a:r>
              <a:rPr lang="en-US" dirty="0">
                <a:effectLst/>
                <a:latin typeface="Open Sans" panose="020B0606030504020204" pitchFamily="34" charset="0"/>
                <a:ea typeface="Cambria" panose="02040503050406030204" pitchFamily="18" charset="0"/>
                <a:cs typeface="Times New Roman" panose="02020603050405020304" pitchFamily="18" charset="0"/>
              </a:rPr>
              <a:t>A change in weather conditions over a long period.</a:t>
            </a:r>
            <a:endParaRPr lang="en-US"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spcBef>
                <a:spcPts val="0"/>
              </a:spcBef>
              <a:buFont typeface="+mj-lt"/>
              <a:buAutoNum type="alphaUcPeriod"/>
            </a:pPr>
            <a:r>
              <a:rPr lang="en-US" dirty="0">
                <a:effectLst/>
                <a:latin typeface="Open Sans" panose="020B0606030504020204" pitchFamily="34" charset="0"/>
                <a:ea typeface="Cambria" panose="02040503050406030204" pitchFamily="18" charset="0"/>
                <a:cs typeface="Times New Roman" panose="02020603050405020304" pitchFamily="18" charset="0"/>
              </a:rPr>
              <a:t>A temporary change in the atmosphere.</a:t>
            </a:r>
            <a:endParaRPr lang="en-US" dirty="0">
              <a:effectLst/>
              <a:latin typeface="Century Gothic" panose="020B0502020202020204" pitchFamily="34" charset="0"/>
              <a:ea typeface="Cambria" panose="02040503050406030204" pitchFamily="18" charset="0"/>
              <a:cs typeface="Times New Roman" panose="02020603050405020304" pitchFamily="18" charset="0"/>
            </a:endParaRPr>
          </a:p>
          <a:p>
            <a:pPr marL="947293" lvl="1" indent="-514350">
              <a:buFont typeface="+mj-lt"/>
              <a:buAutoNum type="alphaUcPeriod"/>
            </a:pPr>
            <a:endParaRPr lang="en-US" sz="3000" dirty="0"/>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13</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077200" y="4564798"/>
            <a:ext cx="2996333"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5 points</a:t>
            </a:r>
          </a:p>
        </p:txBody>
      </p:sp>
      <p:sp>
        <p:nvSpPr>
          <p:cNvPr id="10" name="TextBox 9">
            <a:extLst>
              <a:ext uri="{FF2B5EF4-FFF2-40B4-BE49-F238E27FC236}">
                <a16:creationId xmlns:a16="http://schemas.microsoft.com/office/drawing/2014/main" id="{D3F3D660-30B0-02F9-D2E8-3228FDA7D408}"/>
              </a:ext>
            </a:extLst>
          </p:cNvPr>
          <p:cNvSpPr txBox="1"/>
          <p:nvPr/>
        </p:nvSpPr>
        <p:spPr>
          <a:xfrm>
            <a:off x="8077199" y="5257800"/>
            <a:ext cx="2996333" cy="954107"/>
          </a:xfrm>
          <a:prstGeom prst="rect">
            <a:avLst/>
          </a:prstGeom>
          <a:noFill/>
        </p:spPr>
        <p:txBody>
          <a:bodyPr wrap="square" rtlCol="0">
            <a:spAutoFit/>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2800" dirty="0">
                <a:latin typeface="Open Sans" panose="020B0606030504020204" pitchFamily="34" charset="0"/>
                <a:ea typeface="Open Sans" panose="020B0606030504020204" pitchFamily="34" charset="0"/>
                <a:cs typeface="Open Sans" panose="020B0606030504020204" pitchFamily="34" charset="0"/>
              </a:rPr>
              <a:t>B and C</a:t>
            </a:r>
          </a:p>
        </p:txBody>
      </p:sp>
    </p:spTree>
    <p:extLst>
      <p:ext uri="{BB962C8B-B14F-4D97-AF65-F5344CB8AC3E}">
        <p14:creationId xmlns:p14="http://schemas.microsoft.com/office/powerpoint/2010/main" val="2391190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#6</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1049000" cy="4934712"/>
          </a:xfrm>
        </p:spPr>
        <p:txBody>
          <a:bodyPr>
            <a:normAutofit/>
          </a:bodyPr>
          <a:lstStyle/>
          <a:p>
            <a:pPr marL="0" marR="0" lvl="0" indent="0">
              <a:spcBef>
                <a:spcPts val="0"/>
              </a:spcBef>
              <a:spcAft>
                <a:spcPts val="0"/>
              </a:spcAft>
              <a:buNone/>
            </a:pPr>
            <a:r>
              <a:rPr lang="en-US" sz="3200" dirty="0">
                <a:effectLst/>
                <a:latin typeface="Open Sans" panose="020B0606030504020204" pitchFamily="34" charset="0"/>
                <a:ea typeface="Cambria" panose="02040503050406030204" pitchFamily="18" charset="0"/>
                <a:cs typeface="Times New Roman" panose="02020603050405020304" pitchFamily="18" charset="0"/>
              </a:rPr>
              <a:t>Which of the following are good examples of weather? Select all that apply.</a:t>
            </a:r>
            <a:endParaRPr lang="en-US" sz="3200" dirty="0">
              <a:effectLst/>
              <a:latin typeface="Century Gothic" panose="020B0502020202020204" pitchFamily="34" charset="0"/>
              <a:ea typeface="Cambria" panose="02040503050406030204" pitchFamily="18" charset="0"/>
              <a:cs typeface="Times New Roman" panose="02020603050405020304" pitchFamily="18" charset="0"/>
            </a:endParaRPr>
          </a:p>
          <a:p>
            <a:pPr marL="0" indent="0">
              <a:buNone/>
            </a:pPr>
            <a:endParaRPr lang="en-US" sz="3200" dirty="0">
              <a:ea typeface="Cambria" panose="02040503050406030204" pitchFamily="18" charset="0"/>
            </a:endParaRPr>
          </a:p>
          <a:p>
            <a:pPr marL="914400" lvl="1" indent="-482600">
              <a:spcBef>
                <a:spcPts val="0"/>
              </a:spcBef>
              <a:buFont typeface="+mj-lt"/>
              <a:buAutoNum type="alphaUcPeriod"/>
            </a:pPr>
            <a:r>
              <a:rPr lang="en-US" dirty="0">
                <a:effectLst/>
                <a:latin typeface="Open Sans" panose="020B0606030504020204" pitchFamily="34" charset="0"/>
                <a:ea typeface="Cambria" panose="02040503050406030204" pitchFamily="18" charset="0"/>
                <a:cs typeface="Times New Roman" panose="02020603050405020304" pitchFamily="18" charset="0"/>
              </a:rPr>
              <a:t>Rain</a:t>
            </a:r>
            <a:endParaRPr lang="en-US"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spcBef>
                <a:spcPts val="0"/>
              </a:spcBef>
              <a:buFont typeface="+mj-lt"/>
              <a:buAutoNum type="alphaUcPeriod"/>
            </a:pPr>
            <a:r>
              <a:rPr lang="en-US" dirty="0">
                <a:effectLst/>
                <a:latin typeface="Open Sans" panose="020B0606030504020204" pitchFamily="34" charset="0"/>
                <a:ea typeface="Cambria" panose="02040503050406030204" pitchFamily="18" charset="0"/>
                <a:cs typeface="Times New Roman" panose="02020603050405020304" pitchFamily="18" charset="0"/>
              </a:rPr>
              <a:t>Planetary temperature increase</a:t>
            </a:r>
            <a:endParaRPr lang="en-US"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spcBef>
                <a:spcPts val="0"/>
              </a:spcBef>
              <a:buFont typeface="+mj-lt"/>
              <a:buAutoNum type="alphaUcPeriod"/>
            </a:pPr>
            <a:r>
              <a:rPr lang="en-US" dirty="0">
                <a:effectLst/>
                <a:latin typeface="Open Sans" panose="020B0606030504020204" pitchFamily="34" charset="0"/>
                <a:ea typeface="Cambria" panose="02040503050406030204" pitchFamily="18" charset="0"/>
                <a:cs typeface="Times New Roman" panose="02020603050405020304" pitchFamily="18" charset="0"/>
              </a:rPr>
              <a:t>Snow</a:t>
            </a:r>
            <a:endParaRPr lang="en-US"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spcBef>
                <a:spcPts val="0"/>
              </a:spcBef>
              <a:buFont typeface="+mj-lt"/>
              <a:buAutoNum type="alphaUcPeriod"/>
            </a:pPr>
            <a:r>
              <a:rPr lang="en-US" dirty="0">
                <a:effectLst/>
                <a:latin typeface="Open Sans" panose="020B0606030504020204" pitchFamily="34" charset="0"/>
                <a:ea typeface="Cambria" panose="02040503050406030204" pitchFamily="18" charset="0"/>
                <a:cs typeface="Times New Roman" panose="02020603050405020304" pitchFamily="18" charset="0"/>
              </a:rPr>
              <a:t>Ice melting in Antarctica</a:t>
            </a:r>
            <a:endParaRPr lang="en-US" dirty="0">
              <a:effectLst/>
              <a:latin typeface="Century Gothic" panose="020B0502020202020204" pitchFamily="34" charset="0"/>
              <a:ea typeface="Cambria" panose="020405030504060302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14</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077200" y="289560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
        <p:nvSpPr>
          <p:cNvPr id="10" name="TextBox 9">
            <a:extLst>
              <a:ext uri="{FF2B5EF4-FFF2-40B4-BE49-F238E27FC236}">
                <a16:creationId xmlns:a16="http://schemas.microsoft.com/office/drawing/2014/main" id="{D3F3D660-30B0-02F9-D2E8-3228FDA7D408}"/>
              </a:ext>
            </a:extLst>
          </p:cNvPr>
          <p:cNvSpPr txBox="1"/>
          <p:nvPr/>
        </p:nvSpPr>
        <p:spPr>
          <a:xfrm>
            <a:off x="8077199" y="3588602"/>
            <a:ext cx="2996333" cy="954107"/>
          </a:xfrm>
          <a:prstGeom prst="rect">
            <a:avLst/>
          </a:prstGeom>
          <a:noFill/>
        </p:spPr>
        <p:txBody>
          <a:bodyPr wrap="square" rtlCol="0">
            <a:spAutoFit/>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2800" dirty="0">
                <a:latin typeface="Open Sans" panose="020B0606030504020204" pitchFamily="34" charset="0"/>
                <a:ea typeface="Open Sans" panose="020B0606030504020204" pitchFamily="34" charset="0"/>
                <a:cs typeface="Open Sans" panose="020B0606030504020204" pitchFamily="34" charset="0"/>
              </a:rPr>
              <a:t>A and C</a:t>
            </a:r>
          </a:p>
        </p:txBody>
      </p:sp>
    </p:spTree>
    <p:extLst>
      <p:ext uri="{BB962C8B-B14F-4D97-AF65-F5344CB8AC3E}">
        <p14:creationId xmlns:p14="http://schemas.microsoft.com/office/powerpoint/2010/main" val="4228244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#7</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1049000" cy="4934712"/>
          </a:xfrm>
        </p:spPr>
        <p:txBody>
          <a:bodyPr>
            <a:normAutofit/>
          </a:bodyPr>
          <a:lstStyle/>
          <a:p>
            <a:pPr marL="0" marR="0" lvl="0" indent="0">
              <a:spcBef>
                <a:spcPts val="0"/>
              </a:spcBef>
              <a:spcAft>
                <a:spcPts val="0"/>
              </a:spcAft>
              <a:buNone/>
            </a:pPr>
            <a:r>
              <a:rPr lang="en-US" sz="3200" dirty="0">
                <a:effectLst/>
                <a:latin typeface="Open Sans" panose="020B0606030504020204" pitchFamily="34" charset="0"/>
                <a:ea typeface="Cambria" panose="02040503050406030204" pitchFamily="18" charset="0"/>
                <a:cs typeface="Times New Roman" panose="02020603050405020304" pitchFamily="18" charset="0"/>
              </a:rPr>
              <a:t>Which of the following are good examples of climate change? Select all that apply.</a:t>
            </a:r>
            <a:endParaRPr lang="en-US" sz="3200" dirty="0">
              <a:effectLst/>
              <a:latin typeface="Century Gothic" panose="020B0502020202020204" pitchFamily="34" charset="0"/>
              <a:ea typeface="Cambria" panose="02040503050406030204" pitchFamily="18" charset="0"/>
              <a:cs typeface="Times New Roman" panose="02020603050405020304" pitchFamily="18" charset="0"/>
            </a:endParaRPr>
          </a:p>
          <a:p>
            <a:pPr marL="0" indent="0">
              <a:buNone/>
            </a:pPr>
            <a:endParaRPr lang="en-US" sz="3200" dirty="0">
              <a:ea typeface="Cambria" panose="02040503050406030204" pitchFamily="18" charset="0"/>
            </a:endParaRPr>
          </a:p>
          <a:p>
            <a:pPr marL="914400" lvl="1" indent="-482600">
              <a:spcBef>
                <a:spcPts val="0"/>
              </a:spcBef>
              <a:buFont typeface="+mj-lt"/>
              <a:buAutoNum type="alphaUcPeriod"/>
            </a:pPr>
            <a:r>
              <a:rPr lang="en-US" dirty="0">
                <a:effectLst/>
                <a:latin typeface="Open Sans" panose="020B0606030504020204" pitchFamily="34" charset="0"/>
                <a:ea typeface="Cambria" panose="02040503050406030204" pitchFamily="18" charset="0"/>
                <a:cs typeface="Times New Roman" panose="02020603050405020304" pitchFamily="18" charset="0"/>
              </a:rPr>
              <a:t>Low air quality between 1970 and 2000</a:t>
            </a:r>
            <a:endParaRPr lang="en-US"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spcBef>
                <a:spcPts val="0"/>
              </a:spcBef>
              <a:buFont typeface="+mj-lt"/>
              <a:buAutoNum type="alphaUcPeriod"/>
            </a:pPr>
            <a:r>
              <a:rPr lang="en-US" dirty="0">
                <a:effectLst/>
                <a:latin typeface="Open Sans" panose="020B0606030504020204" pitchFamily="34" charset="0"/>
                <a:ea typeface="Cambria" panose="02040503050406030204" pitchFamily="18" charset="0"/>
                <a:cs typeface="Times New Roman" panose="02020603050405020304" pitchFamily="18" charset="0"/>
              </a:rPr>
              <a:t>Hurricane</a:t>
            </a:r>
            <a:endParaRPr lang="en-US"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spcBef>
                <a:spcPts val="0"/>
              </a:spcBef>
              <a:buFont typeface="+mj-lt"/>
              <a:buAutoNum type="alphaUcPeriod"/>
            </a:pPr>
            <a:r>
              <a:rPr lang="en-US" dirty="0">
                <a:effectLst/>
                <a:latin typeface="Open Sans" panose="020B0606030504020204" pitchFamily="34" charset="0"/>
                <a:ea typeface="Cambria" panose="02040503050406030204" pitchFamily="18" charset="0"/>
                <a:cs typeface="Times New Roman" panose="02020603050405020304" pitchFamily="18" charset="0"/>
              </a:rPr>
              <a:t>Tornado</a:t>
            </a:r>
            <a:endParaRPr lang="en-US"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spcBef>
                <a:spcPts val="0"/>
              </a:spcBef>
              <a:buFont typeface="+mj-lt"/>
              <a:buAutoNum type="alphaUcPeriod"/>
            </a:pPr>
            <a:r>
              <a:rPr lang="en-US" dirty="0">
                <a:effectLst/>
                <a:latin typeface="Open Sans" panose="020B0606030504020204" pitchFamily="34" charset="0"/>
                <a:ea typeface="Cambria" panose="02040503050406030204" pitchFamily="18" charset="0"/>
                <a:cs typeface="Times New Roman" panose="02020603050405020304" pitchFamily="18" charset="0"/>
              </a:rPr>
              <a:t>Ice melting in Antarctica</a:t>
            </a:r>
            <a:endParaRPr lang="en-US" dirty="0">
              <a:effectLst/>
              <a:latin typeface="Century Gothic" panose="020B0502020202020204" pitchFamily="34" charset="0"/>
              <a:ea typeface="Cambria" panose="020405030504060302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15</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205068" y="2848691"/>
            <a:ext cx="2996332"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
        <p:nvSpPr>
          <p:cNvPr id="10" name="TextBox 9">
            <a:extLst>
              <a:ext uri="{FF2B5EF4-FFF2-40B4-BE49-F238E27FC236}">
                <a16:creationId xmlns:a16="http://schemas.microsoft.com/office/drawing/2014/main" id="{D3F3D660-30B0-02F9-D2E8-3228FDA7D408}"/>
              </a:ext>
            </a:extLst>
          </p:cNvPr>
          <p:cNvSpPr txBox="1"/>
          <p:nvPr/>
        </p:nvSpPr>
        <p:spPr>
          <a:xfrm>
            <a:off x="8205067" y="3541693"/>
            <a:ext cx="2996333" cy="954107"/>
          </a:xfrm>
          <a:prstGeom prst="rect">
            <a:avLst/>
          </a:prstGeom>
          <a:noFill/>
        </p:spPr>
        <p:txBody>
          <a:bodyPr wrap="square" rtlCol="0">
            <a:spAutoFit/>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2800" dirty="0">
                <a:latin typeface="Open Sans" panose="020B0606030504020204" pitchFamily="34" charset="0"/>
                <a:ea typeface="Open Sans" panose="020B0606030504020204" pitchFamily="34" charset="0"/>
                <a:cs typeface="Open Sans" panose="020B0606030504020204" pitchFamily="34" charset="0"/>
              </a:rPr>
              <a:t>A and D</a:t>
            </a:r>
          </a:p>
        </p:txBody>
      </p:sp>
    </p:spTree>
    <p:extLst>
      <p:ext uri="{BB962C8B-B14F-4D97-AF65-F5344CB8AC3E}">
        <p14:creationId xmlns:p14="http://schemas.microsoft.com/office/powerpoint/2010/main" val="762193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OT Academy">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006633"/>
      </a:hlink>
      <a:folHlink>
        <a:srgbClr val="009933"/>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extLst>
    <a:ext uri="{05A4C25C-085E-4340-85A3-A5531E510DB2}">
      <thm15:themeFamily xmlns:thm15="http://schemas.microsoft.com/office/thememl/2012/main" name="Presentation6" id="{9EC5122A-5264-434D-8047-A4DE11166950}" vid="{8099FFA4-739F-41B2-A691-240257871B6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PO100EC_PP_1.0_Platform Orientation</Template>
  <TotalTime>6027</TotalTime>
  <Words>1697</Words>
  <Application>Microsoft Office PowerPoint</Application>
  <PresentationFormat>Widescreen</PresentationFormat>
  <Paragraphs>292</Paragraphs>
  <Slides>15</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Century Gothic</vt:lpstr>
      <vt:lpstr>Georgia</vt:lpstr>
      <vt:lpstr>Open Sans</vt:lpstr>
      <vt:lpstr>Wingdings 2</vt:lpstr>
      <vt:lpstr>Urban</vt:lpstr>
      <vt:lpstr>Carbon Emissions Review, Part 1</vt:lpstr>
      <vt:lpstr>topics covered</vt:lpstr>
      <vt:lpstr>review time</vt:lpstr>
      <vt:lpstr>climate change</vt:lpstr>
      <vt:lpstr>weather vs. climate</vt:lpstr>
      <vt:lpstr>greenhouse effect</vt:lpstr>
      <vt:lpstr>the carbon cycle</vt:lpstr>
      <vt:lpstr>Gamification Quiz</vt:lpstr>
      <vt:lpstr>question #1</vt:lpstr>
      <vt:lpstr>question #2</vt:lpstr>
      <vt:lpstr>question #3</vt:lpstr>
      <vt:lpstr>question #4</vt:lpstr>
      <vt:lpstr>question #5</vt:lpstr>
      <vt:lpstr>question #6</vt:lpstr>
      <vt:lpstr>question #7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Platform Orientation</dc:title>
  <dc:creator>Dr. Tammé Shinshuri</dc:creator>
  <cp:lastModifiedBy>Dr. Tammé Shinshuri</cp:lastModifiedBy>
  <cp:revision>8</cp:revision>
  <dcterms:created xsi:type="dcterms:W3CDTF">2023-06-07T02:51:32Z</dcterms:created>
  <dcterms:modified xsi:type="dcterms:W3CDTF">2023-09-11T22:38:23Z</dcterms:modified>
</cp:coreProperties>
</file>