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16"/>
  </p:notesMasterIdLst>
  <p:sldIdLst>
    <p:sldId id="256" r:id="rId2"/>
    <p:sldId id="257" r:id="rId3"/>
    <p:sldId id="313" r:id="rId4"/>
    <p:sldId id="310" r:id="rId5"/>
    <p:sldId id="314" r:id="rId6"/>
    <p:sldId id="309" r:id="rId7"/>
    <p:sldId id="307" r:id="rId8"/>
    <p:sldId id="299" r:id="rId9"/>
    <p:sldId id="300" r:id="rId10"/>
    <p:sldId id="303" r:id="rId11"/>
    <p:sldId id="304" r:id="rId12"/>
    <p:sldId id="305" r:id="rId13"/>
    <p:sldId id="311" r:id="rId14"/>
    <p:sldId id="312"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33"/>
    <a:srgbClr val="8ACA88"/>
    <a:srgbClr val="0066FF"/>
    <a:srgbClr val="00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DD98591-9FE5-4FE6-BD10-DB227F74A99C}" v="92" dt="2023-09-11T22:16:58.5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15" autoAdjust="0"/>
    <p:restoredTop sz="95549" autoAdjust="0"/>
  </p:normalViewPr>
  <p:slideViewPr>
    <p:cSldViewPr>
      <p:cViewPr varScale="1">
        <p:scale>
          <a:sx n="87" d="100"/>
          <a:sy n="87" d="100"/>
        </p:scale>
        <p:origin x="123" y="72"/>
      </p:cViewPr>
      <p:guideLst>
        <p:guide orient="horz" pos="2160"/>
        <p:guide pos="3840"/>
      </p:guideLst>
    </p:cSldViewPr>
  </p:slideViewPr>
  <p:notesTextViewPr>
    <p:cViewPr>
      <p:scale>
        <a:sx n="100" d="100"/>
        <a:sy n="100" d="100"/>
      </p:scale>
      <p:origin x="0" y="-159"/>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r. Tammé Shinshuri" userId="fc8b3004-5a83-4a78-99f2-f75a2ab84926" providerId="ADAL" clId="{CDD98591-9FE5-4FE6-BD10-DB227F74A99C}"/>
    <pc:docChg chg="undo custSel addSld delSld modSld sldOrd">
      <pc:chgData name="Dr. Tammé Shinshuri" userId="fc8b3004-5a83-4a78-99f2-f75a2ab84926" providerId="ADAL" clId="{CDD98591-9FE5-4FE6-BD10-DB227F74A99C}" dt="2023-09-11T22:41:38.930" v="942" actId="20577"/>
      <pc:docMkLst>
        <pc:docMk/>
      </pc:docMkLst>
      <pc:sldChg chg="modSp mod modNotesTx">
        <pc:chgData name="Dr. Tammé Shinshuri" userId="fc8b3004-5a83-4a78-99f2-f75a2ab84926" providerId="ADAL" clId="{CDD98591-9FE5-4FE6-BD10-DB227F74A99C}" dt="2023-09-11T22:21:56.005" v="875" actId="20577"/>
        <pc:sldMkLst>
          <pc:docMk/>
          <pc:sldMk cId="0" sldId="256"/>
        </pc:sldMkLst>
        <pc:spChg chg="mod">
          <ac:chgData name="Dr. Tammé Shinshuri" userId="fc8b3004-5a83-4a78-99f2-f75a2ab84926" providerId="ADAL" clId="{CDD98591-9FE5-4FE6-BD10-DB227F74A99C}" dt="2023-09-11T17:14:17.647" v="0" actId="20577"/>
          <ac:spMkLst>
            <pc:docMk/>
            <pc:sldMk cId="0" sldId="256"/>
            <ac:spMk id="2" creationId="{00000000-0000-0000-0000-000000000000}"/>
          </ac:spMkLst>
        </pc:spChg>
        <pc:spChg chg="mod">
          <ac:chgData name="Dr. Tammé Shinshuri" userId="fc8b3004-5a83-4a78-99f2-f75a2ab84926" providerId="ADAL" clId="{CDD98591-9FE5-4FE6-BD10-DB227F74A99C}" dt="2023-09-11T17:15:11.214" v="56" actId="20577"/>
          <ac:spMkLst>
            <pc:docMk/>
            <pc:sldMk cId="0" sldId="256"/>
            <ac:spMk id="3" creationId="{00000000-0000-0000-0000-000000000000}"/>
          </ac:spMkLst>
        </pc:spChg>
      </pc:sldChg>
      <pc:sldChg chg="addSp delSp modSp mod">
        <pc:chgData name="Dr. Tammé Shinshuri" userId="fc8b3004-5a83-4a78-99f2-f75a2ab84926" providerId="ADAL" clId="{CDD98591-9FE5-4FE6-BD10-DB227F74A99C}" dt="2023-09-11T17:49:14.390" v="450" actId="20577"/>
        <pc:sldMkLst>
          <pc:docMk/>
          <pc:sldMk cId="3914908246" sldId="257"/>
        </pc:sldMkLst>
        <pc:spChg chg="mod">
          <ac:chgData name="Dr. Tammé Shinshuri" userId="fc8b3004-5a83-4a78-99f2-f75a2ab84926" providerId="ADAL" clId="{CDD98591-9FE5-4FE6-BD10-DB227F74A99C}" dt="2023-09-11T17:49:14.390" v="450" actId="20577"/>
          <ac:spMkLst>
            <pc:docMk/>
            <pc:sldMk cId="3914908246" sldId="257"/>
            <ac:spMk id="3" creationId="{00000000-0000-0000-0000-000000000000}"/>
          </ac:spMkLst>
        </pc:spChg>
        <pc:picChg chg="add mod">
          <ac:chgData name="Dr. Tammé Shinshuri" userId="fc8b3004-5a83-4a78-99f2-f75a2ab84926" providerId="ADAL" clId="{CDD98591-9FE5-4FE6-BD10-DB227F74A99C}" dt="2023-09-11T17:48:59.221" v="437" actId="14100"/>
          <ac:picMkLst>
            <pc:docMk/>
            <pc:sldMk cId="3914908246" sldId="257"/>
            <ac:picMk id="8" creationId="{10E20A8C-E157-8C32-3623-9641914AD2E8}"/>
          </ac:picMkLst>
        </pc:picChg>
        <pc:picChg chg="del">
          <ac:chgData name="Dr. Tammé Shinshuri" userId="fc8b3004-5a83-4a78-99f2-f75a2ab84926" providerId="ADAL" clId="{CDD98591-9FE5-4FE6-BD10-DB227F74A99C}" dt="2023-09-11T17:16:21.280" v="146" actId="478"/>
          <ac:picMkLst>
            <pc:docMk/>
            <pc:sldMk cId="3914908246" sldId="257"/>
            <ac:picMk id="9" creationId="{6F67831C-7CE9-DEF0-CD2C-4F232ED42222}"/>
          </ac:picMkLst>
        </pc:picChg>
      </pc:sldChg>
      <pc:sldChg chg="addSp modSp mod modNotesTx">
        <pc:chgData name="Dr. Tammé Shinshuri" userId="fc8b3004-5a83-4a78-99f2-f75a2ab84926" providerId="ADAL" clId="{CDD98591-9FE5-4FE6-BD10-DB227F74A99C}" dt="2023-09-11T22:22:33.185" v="876" actId="113"/>
        <pc:sldMkLst>
          <pc:docMk/>
          <pc:sldMk cId="764059455" sldId="299"/>
        </pc:sldMkLst>
        <pc:spChg chg="mod">
          <ac:chgData name="Dr. Tammé Shinshuri" userId="fc8b3004-5a83-4a78-99f2-f75a2ab84926" providerId="ADAL" clId="{CDD98591-9FE5-4FE6-BD10-DB227F74A99C}" dt="2023-09-11T22:08:31.862" v="650" actId="20577"/>
          <ac:spMkLst>
            <pc:docMk/>
            <pc:sldMk cId="764059455" sldId="299"/>
            <ac:spMk id="3" creationId="{9C6D47EA-BE7A-5C31-0365-659660F7909C}"/>
          </ac:spMkLst>
        </pc:spChg>
        <pc:spChg chg="mod">
          <ac:chgData name="Dr. Tammé Shinshuri" userId="fc8b3004-5a83-4a78-99f2-f75a2ab84926" providerId="ADAL" clId="{CDD98591-9FE5-4FE6-BD10-DB227F74A99C}" dt="2023-09-11T22:08:43.654" v="657" actId="1036"/>
          <ac:spMkLst>
            <pc:docMk/>
            <pc:sldMk cId="764059455" sldId="299"/>
            <ac:spMk id="7" creationId="{5F5A35F3-6021-8AFA-75B9-69CAACF4C331}"/>
          </ac:spMkLst>
        </pc:spChg>
        <pc:spChg chg="add mod">
          <ac:chgData name="Dr. Tammé Shinshuri" userId="fc8b3004-5a83-4a78-99f2-f75a2ab84926" providerId="ADAL" clId="{CDD98591-9FE5-4FE6-BD10-DB227F74A99C}" dt="2023-09-11T22:08:38.033" v="652" actId="1076"/>
          <ac:spMkLst>
            <pc:docMk/>
            <pc:sldMk cId="764059455" sldId="299"/>
            <ac:spMk id="8" creationId="{BD53CEAA-2D0C-C759-796F-B6813D200274}"/>
          </ac:spMkLst>
        </pc:spChg>
        <pc:spChg chg="mod">
          <ac:chgData name="Dr. Tammé Shinshuri" userId="fc8b3004-5a83-4a78-99f2-f75a2ab84926" providerId="ADAL" clId="{CDD98591-9FE5-4FE6-BD10-DB227F74A99C}" dt="2023-09-11T22:08:56.970" v="669" actId="20577"/>
          <ac:spMkLst>
            <pc:docMk/>
            <pc:sldMk cId="764059455" sldId="299"/>
            <ac:spMk id="10" creationId="{D3F3D660-30B0-02F9-D2E8-3228FDA7D408}"/>
          </ac:spMkLst>
        </pc:spChg>
      </pc:sldChg>
      <pc:sldChg chg="modSp mod modNotesTx">
        <pc:chgData name="Dr. Tammé Shinshuri" userId="fc8b3004-5a83-4a78-99f2-f75a2ab84926" providerId="ADAL" clId="{CDD98591-9FE5-4FE6-BD10-DB227F74A99C}" dt="2023-09-11T22:22:36.605" v="877" actId="113"/>
        <pc:sldMkLst>
          <pc:docMk/>
          <pc:sldMk cId="4088016419" sldId="300"/>
        </pc:sldMkLst>
        <pc:spChg chg="mod">
          <ac:chgData name="Dr. Tammé Shinshuri" userId="fc8b3004-5a83-4a78-99f2-f75a2ab84926" providerId="ADAL" clId="{CDD98591-9FE5-4FE6-BD10-DB227F74A99C}" dt="2023-09-11T22:10:53.707" v="719" actId="255"/>
          <ac:spMkLst>
            <pc:docMk/>
            <pc:sldMk cId="4088016419" sldId="300"/>
            <ac:spMk id="3" creationId="{9C6D47EA-BE7A-5C31-0365-659660F7909C}"/>
          </ac:spMkLst>
        </pc:spChg>
        <pc:spChg chg="mod">
          <ac:chgData name="Dr. Tammé Shinshuri" userId="fc8b3004-5a83-4a78-99f2-f75a2ab84926" providerId="ADAL" clId="{CDD98591-9FE5-4FE6-BD10-DB227F74A99C}" dt="2023-09-11T22:10:59.850" v="723" actId="1035"/>
          <ac:spMkLst>
            <pc:docMk/>
            <pc:sldMk cId="4088016419" sldId="300"/>
            <ac:spMk id="7" creationId="{5F5A35F3-6021-8AFA-75B9-69CAACF4C331}"/>
          </ac:spMkLst>
        </pc:spChg>
        <pc:spChg chg="mod">
          <ac:chgData name="Dr. Tammé Shinshuri" userId="fc8b3004-5a83-4a78-99f2-f75a2ab84926" providerId="ADAL" clId="{CDD98591-9FE5-4FE6-BD10-DB227F74A99C}" dt="2023-09-11T22:10:59.850" v="723" actId="1035"/>
          <ac:spMkLst>
            <pc:docMk/>
            <pc:sldMk cId="4088016419" sldId="300"/>
            <ac:spMk id="10" creationId="{D3F3D660-30B0-02F9-D2E8-3228FDA7D408}"/>
          </ac:spMkLst>
        </pc:spChg>
      </pc:sldChg>
      <pc:sldChg chg="modSp mod modNotesTx">
        <pc:chgData name="Dr. Tammé Shinshuri" userId="fc8b3004-5a83-4a78-99f2-f75a2ab84926" providerId="ADAL" clId="{CDD98591-9FE5-4FE6-BD10-DB227F74A99C}" dt="2023-09-11T22:22:39.074" v="878" actId="113"/>
        <pc:sldMkLst>
          <pc:docMk/>
          <pc:sldMk cId="956556734" sldId="303"/>
        </pc:sldMkLst>
        <pc:spChg chg="mod">
          <ac:chgData name="Dr. Tammé Shinshuri" userId="fc8b3004-5a83-4a78-99f2-f75a2ab84926" providerId="ADAL" clId="{CDD98591-9FE5-4FE6-BD10-DB227F74A99C}" dt="2023-09-11T22:11:32.266" v="727" actId="255"/>
          <ac:spMkLst>
            <pc:docMk/>
            <pc:sldMk cId="956556734" sldId="303"/>
            <ac:spMk id="3" creationId="{9C6D47EA-BE7A-5C31-0365-659660F7909C}"/>
          </ac:spMkLst>
        </pc:spChg>
        <pc:spChg chg="mod">
          <ac:chgData name="Dr. Tammé Shinshuri" userId="fc8b3004-5a83-4a78-99f2-f75a2ab84926" providerId="ADAL" clId="{CDD98591-9FE5-4FE6-BD10-DB227F74A99C}" dt="2023-09-11T22:11:37.690" v="728" actId="1076"/>
          <ac:spMkLst>
            <pc:docMk/>
            <pc:sldMk cId="956556734" sldId="303"/>
            <ac:spMk id="8" creationId="{8C7A9C2C-DA0E-70EC-5576-8164B25F4779}"/>
          </ac:spMkLst>
        </pc:spChg>
        <pc:spChg chg="mod">
          <ac:chgData name="Dr. Tammé Shinshuri" userId="fc8b3004-5a83-4a78-99f2-f75a2ab84926" providerId="ADAL" clId="{CDD98591-9FE5-4FE6-BD10-DB227F74A99C}" dt="2023-09-11T22:11:47.618" v="737" actId="20577"/>
          <ac:spMkLst>
            <pc:docMk/>
            <pc:sldMk cId="956556734" sldId="303"/>
            <ac:spMk id="10" creationId="{D3F3D660-30B0-02F9-D2E8-3228FDA7D408}"/>
          </ac:spMkLst>
        </pc:spChg>
      </pc:sldChg>
      <pc:sldChg chg="addSp modSp mod modNotesTx">
        <pc:chgData name="Dr. Tammé Shinshuri" userId="fc8b3004-5a83-4a78-99f2-f75a2ab84926" providerId="ADAL" clId="{CDD98591-9FE5-4FE6-BD10-DB227F74A99C}" dt="2023-09-11T22:22:44.368" v="880" actId="113"/>
        <pc:sldMkLst>
          <pc:docMk/>
          <pc:sldMk cId="2348414075" sldId="304"/>
        </pc:sldMkLst>
        <pc:spChg chg="mod">
          <ac:chgData name="Dr. Tammé Shinshuri" userId="fc8b3004-5a83-4a78-99f2-f75a2ab84926" providerId="ADAL" clId="{CDD98591-9FE5-4FE6-BD10-DB227F74A99C}" dt="2023-09-11T22:20:29.499" v="867" actId="1076"/>
          <ac:spMkLst>
            <pc:docMk/>
            <pc:sldMk cId="2348414075" sldId="304"/>
            <ac:spMk id="3" creationId="{9C6D47EA-BE7A-5C31-0365-659660F7909C}"/>
          </ac:spMkLst>
        </pc:spChg>
        <pc:spChg chg="mod">
          <ac:chgData name="Dr. Tammé Shinshuri" userId="fc8b3004-5a83-4a78-99f2-f75a2ab84926" providerId="ADAL" clId="{CDD98591-9FE5-4FE6-BD10-DB227F74A99C}" dt="2023-09-11T22:20:33.725" v="870" actId="1036"/>
          <ac:spMkLst>
            <pc:docMk/>
            <pc:sldMk cId="2348414075" sldId="304"/>
            <ac:spMk id="7" creationId="{5F5A35F3-6021-8AFA-75B9-69CAACF4C331}"/>
          </ac:spMkLst>
        </pc:spChg>
        <pc:spChg chg="add mod">
          <ac:chgData name="Dr. Tammé Shinshuri" userId="fc8b3004-5a83-4a78-99f2-f75a2ab84926" providerId="ADAL" clId="{CDD98591-9FE5-4FE6-BD10-DB227F74A99C}" dt="2023-09-11T22:12:57.713" v="774"/>
          <ac:spMkLst>
            <pc:docMk/>
            <pc:sldMk cId="2348414075" sldId="304"/>
            <ac:spMk id="8" creationId="{3C07F016-CD77-62A3-02C3-0CE02FF189ED}"/>
          </ac:spMkLst>
        </pc:spChg>
        <pc:spChg chg="mod">
          <ac:chgData name="Dr. Tammé Shinshuri" userId="fc8b3004-5a83-4a78-99f2-f75a2ab84926" providerId="ADAL" clId="{CDD98591-9FE5-4FE6-BD10-DB227F74A99C}" dt="2023-09-11T22:20:33.725" v="870" actId="1036"/>
          <ac:spMkLst>
            <pc:docMk/>
            <pc:sldMk cId="2348414075" sldId="304"/>
            <ac:spMk id="10" creationId="{D3F3D660-30B0-02F9-D2E8-3228FDA7D408}"/>
          </ac:spMkLst>
        </pc:spChg>
      </pc:sldChg>
      <pc:sldChg chg="modSp mod modNotesTx">
        <pc:chgData name="Dr. Tammé Shinshuri" userId="fc8b3004-5a83-4a78-99f2-f75a2ab84926" providerId="ADAL" clId="{CDD98591-9FE5-4FE6-BD10-DB227F74A99C}" dt="2023-09-11T22:22:49.070" v="883" actId="113"/>
        <pc:sldMkLst>
          <pc:docMk/>
          <pc:sldMk cId="2391190760" sldId="305"/>
        </pc:sldMkLst>
        <pc:spChg chg="mod">
          <ac:chgData name="Dr. Tammé Shinshuri" userId="fc8b3004-5a83-4a78-99f2-f75a2ab84926" providerId="ADAL" clId="{CDD98591-9FE5-4FE6-BD10-DB227F74A99C}" dt="2023-09-11T22:14:11.902" v="786" actId="403"/>
          <ac:spMkLst>
            <pc:docMk/>
            <pc:sldMk cId="2391190760" sldId="305"/>
            <ac:spMk id="3" creationId="{9C6D47EA-BE7A-5C31-0365-659660F7909C}"/>
          </ac:spMkLst>
        </pc:spChg>
        <pc:spChg chg="mod">
          <ac:chgData name="Dr. Tammé Shinshuri" userId="fc8b3004-5a83-4a78-99f2-f75a2ab84926" providerId="ADAL" clId="{CDD98591-9FE5-4FE6-BD10-DB227F74A99C}" dt="2023-09-11T22:14:24.206" v="811" actId="6549"/>
          <ac:spMkLst>
            <pc:docMk/>
            <pc:sldMk cId="2391190760" sldId="305"/>
            <ac:spMk id="7" creationId="{5F5A35F3-6021-8AFA-75B9-69CAACF4C331}"/>
          </ac:spMkLst>
        </pc:spChg>
        <pc:spChg chg="mod">
          <ac:chgData name="Dr. Tammé Shinshuri" userId="fc8b3004-5a83-4a78-99f2-f75a2ab84926" providerId="ADAL" clId="{CDD98591-9FE5-4FE6-BD10-DB227F74A99C}" dt="2023-09-11T22:14:46.597" v="827" actId="20577"/>
          <ac:spMkLst>
            <pc:docMk/>
            <pc:sldMk cId="2391190760" sldId="305"/>
            <ac:spMk id="10" creationId="{D3F3D660-30B0-02F9-D2E8-3228FDA7D408}"/>
          </ac:spMkLst>
        </pc:spChg>
      </pc:sldChg>
      <pc:sldChg chg="modNotesTx">
        <pc:chgData name="Dr. Tammé Shinshuri" userId="fc8b3004-5a83-4a78-99f2-f75a2ab84926" providerId="ADAL" clId="{CDD98591-9FE5-4FE6-BD10-DB227F74A99C}" dt="2023-09-11T22:41:38.930" v="942" actId="20577"/>
        <pc:sldMkLst>
          <pc:docMk/>
          <pc:sldMk cId="2770459540" sldId="307"/>
        </pc:sldMkLst>
      </pc:sldChg>
      <pc:sldChg chg="del">
        <pc:chgData name="Dr. Tammé Shinshuri" userId="fc8b3004-5a83-4a78-99f2-f75a2ab84926" providerId="ADAL" clId="{CDD98591-9FE5-4FE6-BD10-DB227F74A99C}" dt="2023-09-11T17:21:56.163" v="162" actId="47"/>
        <pc:sldMkLst>
          <pc:docMk/>
          <pc:sldMk cId="3415219042" sldId="308"/>
        </pc:sldMkLst>
      </pc:sldChg>
      <pc:sldChg chg="modSp add del mod modNotesTx">
        <pc:chgData name="Dr. Tammé Shinshuri" userId="fc8b3004-5a83-4a78-99f2-f75a2ab84926" providerId="ADAL" clId="{CDD98591-9FE5-4FE6-BD10-DB227F74A99C}" dt="2023-09-11T18:11:23.790" v="632" actId="6549"/>
        <pc:sldMkLst>
          <pc:docMk/>
          <pc:sldMk cId="1794365587" sldId="309"/>
        </pc:sldMkLst>
        <pc:spChg chg="mod">
          <ac:chgData name="Dr. Tammé Shinshuri" userId="fc8b3004-5a83-4a78-99f2-f75a2ab84926" providerId="ADAL" clId="{CDD98591-9FE5-4FE6-BD10-DB227F74A99C}" dt="2023-09-11T17:23:06.104" v="185" actId="20577"/>
          <ac:spMkLst>
            <pc:docMk/>
            <pc:sldMk cId="1794365587" sldId="309"/>
            <ac:spMk id="2" creationId="{3D55322F-6F0A-5090-7128-57881F367F72}"/>
          </ac:spMkLst>
        </pc:spChg>
        <pc:spChg chg="mod">
          <ac:chgData name="Dr. Tammé Shinshuri" userId="fc8b3004-5a83-4a78-99f2-f75a2ab84926" providerId="ADAL" clId="{CDD98591-9FE5-4FE6-BD10-DB227F74A99C}" dt="2023-09-11T17:28:11.900" v="256" actId="20577"/>
          <ac:spMkLst>
            <pc:docMk/>
            <pc:sldMk cId="1794365587" sldId="309"/>
            <ac:spMk id="9" creationId="{C193DFB6-9CD7-48BA-DAC5-4E82D991E85F}"/>
          </ac:spMkLst>
        </pc:spChg>
        <pc:spChg chg="mod">
          <ac:chgData name="Dr. Tammé Shinshuri" userId="fc8b3004-5a83-4a78-99f2-f75a2ab84926" providerId="ADAL" clId="{CDD98591-9FE5-4FE6-BD10-DB227F74A99C}" dt="2023-09-11T17:34:57.557" v="266" actId="20577"/>
          <ac:spMkLst>
            <pc:docMk/>
            <pc:sldMk cId="1794365587" sldId="309"/>
            <ac:spMk id="12" creationId="{82FC3BFC-4C42-6191-DD99-FF38C8117CB6}"/>
          </ac:spMkLst>
        </pc:spChg>
      </pc:sldChg>
      <pc:sldChg chg="addSp delSp modSp add del mod ord modNotesTx">
        <pc:chgData name="Dr. Tammé Shinshuri" userId="fc8b3004-5a83-4a78-99f2-f75a2ab84926" providerId="ADAL" clId="{CDD98591-9FE5-4FE6-BD10-DB227F74A99C}" dt="2023-09-11T22:19:30.323" v="865" actId="1076"/>
        <pc:sldMkLst>
          <pc:docMk/>
          <pc:sldMk cId="1334275925" sldId="310"/>
        </pc:sldMkLst>
        <pc:spChg chg="mod">
          <ac:chgData name="Dr. Tammé Shinshuri" userId="fc8b3004-5a83-4a78-99f2-f75a2ab84926" providerId="ADAL" clId="{CDD98591-9FE5-4FE6-BD10-DB227F74A99C}" dt="2023-09-11T17:48:28.237" v="384" actId="20577"/>
          <ac:spMkLst>
            <pc:docMk/>
            <pc:sldMk cId="1334275925" sldId="310"/>
            <ac:spMk id="2" creationId="{3D55322F-6F0A-5090-7128-57881F367F72}"/>
          </ac:spMkLst>
        </pc:spChg>
        <pc:spChg chg="add mod">
          <ac:chgData name="Dr. Tammé Shinshuri" userId="fc8b3004-5a83-4a78-99f2-f75a2ab84926" providerId="ADAL" clId="{CDD98591-9FE5-4FE6-BD10-DB227F74A99C}" dt="2023-09-11T17:53:16.750" v="498" actId="1035"/>
          <ac:spMkLst>
            <pc:docMk/>
            <pc:sldMk cId="1334275925" sldId="310"/>
            <ac:spMk id="7" creationId="{E15B5225-42F0-D7B1-E8F3-8137F9028DDF}"/>
          </ac:spMkLst>
        </pc:spChg>
        <pc:spChg chg="add mod">
          <ac:chgData name="Dr. Tammé Shinshuri" userId="fc8b3004-5a83-4a78-99f2-f75a2ab84926" providerId="ADAL" clId="{CDD98591-9FE5-4FE6-BD10-DB227F74A99C}" dt="2023-09-11T17:53:16.750" v="498" actId="1035"/>
          <ac:spMkLst>
            <pc:docMk/>
            <pc:sldMk cId="1334275925" sldId="310"/>
            <ac:spMk id="8" creationId="{AA5188EE-C445-965A-A599-E7AC53CB9025}"/>
          </ac:spMkLst>
        </pc:spChg>
        <pc:spChg chg="mod">
          <ac:chgData name="Dr. Tammé Shinshuri" userId="fc8b3004-5a83-4a78-99f2-f75a2ab84926" providerId="ADAL" clId="{CDD98591-9FE5-4FE6-BD10-DB227F74A99C}" dt="2023-09-11T17:53:16.750" v="498" actId="1035"/>
          <ac:spMkLst>
            <pc:docMk/>
            <pc:sldMk cId="1334275925" sldId="310"/>
            <ac:spMk id="9" creationId="{80A3C464-B168-3221-B4E9-4C5FD4B63340}"/>
          </ac:spMkLst>
        </pc:spChg>
        <pc:spChg chg="mod">
          <ac:chgData name="Dr. Tammé Shinshuri" userId="fc8b3004-5a83-4a78-99f2-f75a2ab84926" providerId="ADAL" clId="{CDD98591-9FE5-4FE6-BD10-DB227F74A99C}" dt="2023-09-11T17:53:16.750" v="498" actId="1035"/>
          <ac:spMkLst>
            <pc:docMk/>
            <pc:sldMk cId="1334275925" sldId="310"/>
            <ac:spMk id="10" creationId="{B3352ACA-4B92-9078-F1BC-716C026B228F}"/>
          </ac:spMkLst>
        </pc:spChg>
        <pc:spChg chg="mod">
          <ac:chgData name="Dr. Tammé Shinshuri" userId="fc8b3004-5a83-4a78-99f2-f75a2ab84926" providerId="ADAL" clId="{CDD98591-9FE5-4FE6-BD10-DB227F74A99C}" dt="2023-09-11T18:03:34.261" v="502" actId="20577"/>
          <ac:spMkLst>
            <pc:docMk/>
            <pc:sldMk cId="1334275925" sldId="310"/>
            <ac:spMk id="12" creationId="{0970FF8E-B0F9-3D3B-A959-055E5EA6CD26}"/>
          </ac:spMkLst>
        </pc:spChg>
        <pc:spChg chg="add mod">
          <ac:chgData name="Dr. Tammé Shinshuri" userId="fc8b3004-5a83-4a78-99f2-f75a2ab84926" providerId="ADAL" clId="{CDD98591-9FE5-4FE6-BD10-DB227F74A99C}" dt="2023-09-11T17:53:16.750" v="498" actId="1035"/>
          <ac:spMkLst>
            <pc:docMk/>
            <pc:sldMk cId="1334275925" sldId="310"/>
            <ac:spMk id="13" creationId="{FEA0132D-90AB-117D-5701-53418F850D99}"/>
          </ac:spMkLst>
        </pc:spChg>
        <pc:spChg chg="add mod">
          <ac:chgData name="Dr. Tammé Shinshuri" userId="fc8b3004-5a83-4a78-99f2-f75a2ab84926" providerId="ADAL" clId="{CDD98591-9FE5-4FE6-BD10-DB227F74A99C}" dt="2023-09-11T17:53:16.750" v="498" actId="1035"/>
          <ac:spMkLst>
            <pc:docMk/>
            <pc:sldMk cId="1334275925" sldId="310"/>
            <ac:spMk id="14" creationId="{A0F7CCAC-047A-E562-E3C5-74979BA06DF3}"/>
          </ac:spMkLst>
        </pc:spChg>
        <pc:spChg chg="add mod">
          <ac:chgData name="Dr. Tammé Shinshuri" userId="fc8b3004-5a83-4a78-99f2-f75a2ab84926" providerId="ADAL" clId="{CDD98591-9FE5-4FE6-BD10-DB227F74A99C}" dt="2023-09-11T22:19:25.126" v="864" actId="1076"/>
          <ac:spMkLst>
            <pc:docMk/>
            <pc:sldMk cId="1334275925" sldId="310"/>
            <ac:spMk id="15" creationId="{F42CF335-9A94-B47A-3DE7-27603F238B23}"/>
          </ac:spMkLst>
        </pc:spChg>
        <pc:spChg chg="add mod">
          <ac:chgData name="Dr. Tammé Shinshuri" userId="fc8b3004-5a83-4a78-99f2-f75a2ab84926" providerId="ADAL" clId="{CDD98591-9FE5-4FE6-BD10-DB227F74A99C}" dt="2023-09-11T22:19:30.323" v="865" actId="1076"/>
          <ac:spMkLst>
            <pc:docMk/>
            <pc:sldMk cId="1334275925" sldId="310"/>
            <ac:spMk id="16" creationId="{5F3E4608-6CF4-3992-C0E9-BA7FA9F6702A}"/>
          </ac:spMkLst>
        </pc:spChg>
        <pc:spChg chg="add del mod">
          <ac:chgData name="Dr. Tammé Shinshuri" userId="fc8b3004-5a83-4a78-99f2-f75a2ab84926" providerId="ADAL" clId="{CDD98591-9FE5-4FE6-BD10-DB227F74A99C}" dt="2023-09-11T17:52:30.850" v="484"/>
          <ac:spMkLst>
            <pc:docMk/>
            <pc:sldMk cId="1334275925" sldId="310"/>
            <ac:spMk id="17" creationId="{13C04680-BCFD-824D-FAB0-876DFE23C2A9}"/>
          </ac:spMkLst>
        </pc:spChg>
        <pc:spChg chg="add del mod">
          <ac:chgData name="Dr. Tammé Shinshuri" userId="fc8b3004-5a83-4a78-99f2-f75a2ab84926" providerId="ADAL" clId="{CDD98591-9FE5-4FE6-BD10-DB227F74A99C}" dt="2023-09-11T17:52:30.850" v="484"/>
          <ac:spMkLst>
            <pc:docMk/>
            <pc:sldMk cId="1334275925" sldId="310"/>
            <ac:spMk id="18" creationId="{1372BF90-F59A-7BA4-E117-BE8997F561CB}"/>
          </ac:spMkLst>
        </pc:spChg>
        <pc:spChg chg="add del mod">
          <ac:chgData name="Dr. Tammé Shinshuri" userId="fc8b3004-5a83-4a78-99f2-f75a2ab84926" providerId="ADAL" clId="{CDD98591-9FE5-4FE6-BD10-DB227F74A99C}" dt="2023-09-11T17:52:30.850" v="484"/>
          <ac:spMkLst>
            <pc:docMk/>
            <pc:sldMk cId="1334275925" sldId="310"/>
            <ac:spMk id="19" creationId="{BFCD9277-C987-B710-B8F0-2902DD90C95A}"/>
          </ac:spMkLst>
        </pc:spChg>
        <pc:spChg chg="add del mod">
          <ac:chgData name="Dr. Tammé Shinshuri" userId="fc8b3004-5a83-4a78-99f2-f75a2ab84926" providerId="ADAL" clId="{CDD98591-9FE5-4FE6-BD10-DB227F74A99C}" dt="2023-09-11T17:52:30.850" v="484"/>
          <ac:spMkLst>
            <pc:docMk/>
            <pc:sldMk cId="1334275925" sldId="310"/>
            <ac:spMk id="20" creationId="{7A6F9E63-20D5-C3B2-1C9F-8C727B856197}"/>
          </ac:spMkLst>
        </pc:spChg>
      </pc:sldChg>
      <pc:sldChg chg="modSp mod modNotesTx">
        <pc:chgData name="Dr. Tammé Shinshuri" userId="fc8b3004-5a83-4a78-99f2-f75a2ab84926" providerId="ADAL" clId="{CDD98591-9FE5-4FE6-BD10-DB227F74A99C}" dt="2023-09-11T22:22:52.202" v="884" actId="113"/>
        <pc:sldMkLst>
          <pc:docMk/>
          <pc:sldMk cId="4228244480" sldId="311"/>
        </pc:sldMkLst>
        <pc:spChg chg="mod">
          <ac:chgData name="Dr. Tammé Shinshuri" userId="fc8b3004-5a83-4a78-99f2-f75a2ab84926" providerId="ADAL" clId="{CDD98591-9FE5-4FE6-BD10-DB227F74A99C}" dt="2023-09-11T22:16:10.411" v="837" actId="179"/>
          <ac:spMkLst>
            <pc:docMk/>
            <pc:sldMk cId="4228244480" sldId="311"/>
            <ac:spMk id="3" creationId="{9C6D47EA-BE7A-5C31-0365-659660F7909C}"/>
          </ac:spMkLst>
        </pc:spChg>
        <pc:spChg chg="mod">
          <ac:chgData name="Dr. Tammé Shinshuri" userId="fc8b3004-5a83-4a78-99f2-f75a2ab84926" providerId="ADAL" clId="{CDD98591-9FE5-4FE6-BD10-DB227F74A99C}" dt="2023-09-11T22:16:26.184" v="846" actId="20577"/>
          <ac:spMkLst>
            <pc:docMk/>
            <pc:sldMk cId="4228244480" sldId="311"/>
            <ac:spMk id="10" creationId="{D3F3D660-30B0-02F9-D2E8-3228FDA7D408}"/>
          </ac:spMkLst>
        </pc:spChg>
      </pc:sldChg>
      <pc:sldChg chg="modSp mod modNotesTx">
        <pc:chgData name="Dr. Tammé Shinshuri" userId="fc8b3004-5a83-4a78-99f2-f75a2ab84926" providerId="ADAL" clId="{CDD98591-9FE5-4FE6-BD10-DB227F74A99C}" dt="2023-09-11T22:22:54.716" v="885" actId="113"/>
        <pc:sldMkLst>
          <pc:docMk/>
          <pc:sldMk cId="762193683" sldId="312"/>
        </pc:sldMkLst>
        <pc:spChg chg="mod">
          <ac:chgData name="Dr. Tammé Shinshuri" userId="fc8b3004-5a83-4a78-99f2-f75a2ab84926" providerId="ADAL" clId="{CDD98591-9FE5-4FE6-BD10-DB227F74A99C}" dt="2023-09-11T22:17:42.369" v="863" actId="179"/>
          <ac:spMkLst>
            <pc:docMk/>
            <pc:sldMk cId="762193683" sldId="312"/>
            <ac:spMk id="3" creationId="{9C6D47EA-BE7A-5C31-0365-659660F7909C}"/>
          </ac:spMkLst>
        </pc:spChg>
        <pc:spChg chg="mod">
          <ac:chgData name="Dr. Tammé Shinshuri" userId="fc8b3004-5a83-4a78-99f2-f75a2ab84926" providerId="ADAL" clId="{CDD98591-9FE5-4FE6-BD10-DB227F74A99C}" dt="2023-09-11T22:16:58.546" v="847" actId="20577"/>
          <ac:spMkLst>
            <pc:docMk/>
            <pc:sldMk cId="762193683" sldId="312"/>
            <ac:spMk id="10" creationId="{D3F3D660-30B0-02F9-D2E8-3228FDA7D408}"/>
          </ac:spMkLst>
        </pc:spChg>
      </pc:sldChg>
      <pc:sldChg chg="modSp mod modNotesTx">
        <pc:chgData name="Dr. Tammé Shinshuri" userId="fc8b3004-5a83-4a78-99f2-f75a2ab84926" providerId="ADAL" clId="{CDD98591-9FE5-4FE6-BD10-DB227F74A99C}" dt="2023-09-11T18:12:08.347" v="643" actId="20577"/>
        <pc:sldMkLst>
          <pc:docMk/>
          <pc:sldMk cId="2616805633" sldId="313"/>
        </pc:sldMkLst>
        <pc:spChg chg="mod">
          <ac:chgData name="Dr. Tammé Shinshuri" userId="fc8b3004-5a83-4a78-99f2-f75a2ab84926" providerId="ADAL" clId="{CDD98591-9FE5-4FE6-BD10-DB227F74A99C}" dt="2023-09-11T17:19:38.513" v="157" actId="20577"/>
          <ac:spMkLst>
            <pc:docMk/>
            <pc:sldMk cId="2616805633" sldId="313"/>
            <ac:spMk id="3" creationId="{9AC926F0-1924-FB17-6FCB-6A183155DFD9}"/>
          </ac:spMkLst>
        </pc:spChg>
        <pc:spChg chg="mod">
          <ac:chgData name="Dr. Tammé Shinshuri" userId="fc8b3004-5a83-4a78-99f2-f75a2ab84926" providerId="ADAL" clId="{CDD98591-9FE5-4FE6-BD10-DB227F74A99C}" dt="2023-09-11T18:12:08.347" v="643" actId="20577"/>
          <ac:spMkLst>
            <pc:docMk/>
            <pc:sldMk cId="2616805633" sldId="313"/>
            <ac:spMk id="11" creationId="{0F5A86CF-0041-7C06-F777-6673170EBF5C}"/>
          </ac:spMkLst>
        </pc:spChg>
      </pc:sldChg>
      <pc:sldChg chg="delSp modSp add mod ord modNotesTx">
        <pc:chgData name="Dr. Tammé Shinshuri" userId="fc8b3004-5a83-4a78-99f2-f75a2ab84926" providerId="ADAL" clId="{CDD98591-9FE5-4FE6-BD10-DB227F74A99C}" dt="2023-09-11T18:11:03.613" v="627" actId="20577"/>
        <pc:sldMkLst>
          <pc:docMk/>
          <pc:sldMk cId="2062455374" sldId="314"/>
        </pc:sldMkLst>
        <pc:spChg chg="mod">
          <ac:chgData name="Dr. Tammé Shinshuri" userId="fc8b3004-5a83-4a78-99f2-f75a2ab84926" providerId="ADAL" clId="{CDD98591-9FE5-4FE6-BD10-DB227F74A99C}" dt="2023-09-11T18:10:30.829" v="577" actId="20577"/>
          <ac:spMkLst>
            <pc:docMk/>
            <pc:sldMk cId="2062455374" sldId="314"/>
            <ac:spMk id="2" creationId="{3D55322F-6F0A-5090-7128-57881F367F72}"/>
          </ac:spMkLst>
        </pc:spChg>
        <pc:spChg chg="del">
          <ac:chgData name="Dr. Tammé Shinshuri" userId="fc8b3004-5a83-4a78-99f2-f75a2ab84926" providerId="ADAL" clId="{CDD98591-9FE5-4FE6-BD10-DB227F74A99C}" dt="2023-09-11T18:03:50.769" v="504" actId="478"/>
          <ac:spMkLst>
            <pc:docMk/>
            <pc:sldMk cId="2062455374" sldId="314"/>
            <ac:spMk id="7" creationId="{E15B5225-42F0-D7B1-E8F3-8137F9028DDF}"/>
          </ac:spMkLst>
        </pc:spChg>
        <pc:spChg chg="del">
          <ac:chgData name="Dr. Tammé Shinshuri" userId="fc8b3004-5a83-4a78-99f2-f75a2ab84926" providerId="ADAL" clId="{CDD98591-9FE5-4FE6-BD10-DB227F74A99C}" dt="2023-09-11T18:03:50.769" v="504" actId="478"/>
          <ac:spMkLst>
            <pc:docMk/>
            <pc:sldMk cId="2062455374" sldId="314"/>
            <ac:spMk id="8" creationId="{AA5188EE-C445-965A-A599-E7AC53CB9025}"/>
          </ac:spMkLst>
        </pc:spChg>
        <pc:spChg chg="del">
          <ac:chgData name="Dr. Tammé Shinshuri" userId="fc8b3004-5a83-4a78-99f2-f75a2ab84926" providerId="ADAL" clId="{CDD98591-9FE5-4FE6-BD10-DB227F74A99C}" dt="2023-09-11T18:03:50.769" v="504" actId="478"/>
          <ac:spMkLst>
            <pc:docMk/>
            <pc:sldMk cId="2062455374" sldId="314"/>
            <ac:spMk id="9" creationId="{80A3C464-B168-3221-B4E9-4C5FD4B63340}"/>
          </ac:spMkLst>
        </pc:spChg>
        <pc:spChg chg="del">
          <ac:chgData name="Dr. Tammé Shinshuri" userId="fc8b3004-5a83-4a78-99f2-f75a2ab84926" providerId="ADAL" clId="{CDD98591-9FE5-4FE6-BD10-DB227F74A99C}" dt="2023-09-11T18:03:50.769" v="504" actId="478"/>
          <ac:spMkLst>
            <pc:docMk/>
            <pc:sldMk cId="2062455374" sldId="314"/>
            <ac:spMk id="10" creationId="{B3352ACA-4B92-9078-F1BC-716C026B228F}"/>
          </ac:spMkLst>
        </pc:spChg>
        <pc:spChg chg="mod">
          <ac:chgData name="Dr. Tammé Shinshuri" userId="fc8b3004-5a83-4a78-99f2-f75a2ab84926" providerId="ADAL" clId="{CDD98591-9FE5-4FE6-BD10-DB227F74A99C}" dt="2023-09-11T18:08:26.328" v="514" actId="20577"/>
          <ac:spMkLst>
            <pc:docMk/>
            <pc:sldMk cId="2062455374" sldId="314"/>
            <ac:spMk id="12" creationId="{0970FF8E-B0F9-3D3B-A959-055E5EA6CD26}"/>
          </ac:spMkLst>
        </pc:spChg>
        <pc:spChg chg="mod">
          <ac:chgData name="Dr. Tammé Shinshuri" userId="fc8b3004-5a83-4a78-99f2-f75a2ab84926" providerId="ADAL" clId="{CDD98591-9FE5-4FE6-BD10-DB227F74A99C}" dt="2023-09-11T18:09:03.818" v="515" actId="1076"/>
          <ac:spMkLst>
            <pc:docMk/>
            <pc:sldMk cId="2062455374" sldId="314"/>
            <ac:spMk id="13" creationId="{FEA0132D-90AB-117D-5701-53418F850D99}"/>
          </ac:spMkLst>
        </pc:spChg>
        <pc:spChg chg="mod">
          <ac:chgData name="Dr. Tammé Shinshuri" userId="fc8b3004-5a83-4a78-99f2-f75a2ab84926" providerId="ADAL" clId="{CDD98591-9FE5-4FE6-BD10-DB227F74A99C}" dt="2023-09-11T18:09:03.818" v="515" actId="1076"/>
          <ac:spMkLst>
            <pc:docMk/>
            <pc:sldMk cId="2062455374" sldId="314"/>
            <ac:spMk id="14" creationId="{A0F7CCAC-047A-E562-E3C5-74979BA06DF3}"/>
          </ac:spMkLst>
        </pc:spChg>
        <pc:spChg chg="del">
          <ac:chgData name="Dr. Tammé Shinshuri" userId="fc8b3004-5a83-4a78-99f2-f75a2ab84926" providerId="ADAL" clId="{CDD98591-9FE5-4FE6-BD10-DB227F74A99C}" dt="2023-09-11T18:04:12.377" v="511" actId="478"/>
          <ac:spMkLst>
            <pc:docMk/>
            <pc:sldMk cId="2062455374" sldId="314"/>
            <ac:spMk id="15" creationId="{F42CF335-9A94-B47A-3DE7-27603F238B23}"/>
          </ac:spMkLst>
        </pc:spChg>
        <pc:spChg chg="del">
          <ac:chgData name="Dr. Tammé Shinshuri" userId="fc8b3004-5a83-4a78-99f2-f75a2ab84926" providerId="ADAL" clId="{CDD98591-9FE5-4FE6-BD10-DB227F74A99C}" dt="2023-09-11T18:04:10.727" v="510" actId="478"/>
          <ac:spMkLst>
            <pc:docMk/>
            <pc:sldMk cId="2062455374" sldId="314"/>
            <ac:spMk id="16" creationId="{5F3E4608-6CF4-3992-C0E9-BA7FA9F6702A}"/>
          </ac:spMkLst>
        </pc:spChg>
      </pc:sldChg>
      <pc:sldChg chg="del">
        <pc:chgData name="Dr. Tammé Shinshuri" userId="fc8b3004-5a83-4a78-99f2-f75a2ab84926" providerId="ADAL" clId="{CDD98591-9FE5-4FE6-BD10-DB227F74A99C}" dt="2023-09-11T17:21:57.669" v="163" actId="47"/>
        <pc:sldMkLst>
          <pc:docMk/>
          <pc:sldMk cId="3223893993" sldId="31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BEF468-66E0-49D2-BE97-8B376E2E827F}" type="datetimeFigureOut">
              <a:rPr lang="en-US" smtClean="0"/>
              <a:pPr/>
              <a:t>9/11/2023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C6D46A4-2652-4C32-9A95-D0C6899D8152}" type="slidenum">
              <a:rPr lang="en-US" smtClean="0"/>
              <a:pPr/>
              <a:t>‹#›</a:t>
            </a:fld>
            <a:endParaRPr lang="en-US"/>
          </a:p>
        </p:txBody>
      </p:sp>
    </p:spTree>
    <p:extLst>
      <p:ext uri="{BB962C8B-B14F-4D97-AF65-F5344CB8AC3E}">
        <p14:creationId xmlns:p14="http://schemas.microsoft.com/office/powerpoint/2010/main" val="14715217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Carbon Emissions Review, Part 2</a:t>
            </a:r>
          </a:p>
          <a:p>
            <a:endParaRPr lang="en-US" dirty="0"/>
          </a:p>
          <a:p>
            <a:pPr marL="237127" indent="-237127">
              <a:buFont typeface="+mj-lt"/>
              <a:buAutoNum type="arabicPeriod"/>
            </a:pPr>
            <a:r>
              <a:rPr lang="en-US" b="1" dirty="0"/>
              <a:t>Introduce </a:t>
            </a:r>
            <a:r>
              <a:rPr lang="en-US" b="0" dirty="0"/>
              <a:t>yourself</a:t>
            </a:r>
            <a:r>
              <a:rPr lang="en-US" b="0" baseline="0" dirty="0"/>
              <a:t>, as needed.</a:t>
            </a:r>
            <a:endParaRPr lang="en-US" b="0" dirty="0"/>
          </a:p>
          <a:p>
            <a:pPr marL="237127" indent="-237127">
              <a:buFont typeface="+mj-lt"/>
              <a:buAutoNum type="arabicPeriod"/>
            </a:pPr>
            <a:r>
              <a:rPr lang="en-US" b="1" dirty="0"/>
              <a:t>Ask </a:t>
            </a:r>
            <a:r>
              <a:rPr lang="en-US" b="0" dirty="0"/>
              <a:t>students</a:t>
            </a:r>
            <a:r>
              <a:rPr lang="en-US" b="0" baseline="0" dirty="0"/>
              <a:t> to introduce themselves, as needed.</a:t>
            </a:r>
          </a:p>
          <a:p>
            <a:pPr marL="237127" indent="-237127">
              <a:buFont typeface="+mj-lt"/>
              <a:buAutoNum type="arabicPeriod"/>
            </a:pPr>
            <a:r>
              <a:rPr lang="en-US" b="1" baseline="0" dirty="0"/>
              <a:t>Ask</a:t>
            </a:r>
            <a:r>
              <a:rPr lang="en-US" b="0" baseline="0" dirty="0"/>
              <a:t> students to share the following:</a:t>
            </a:r>
          </a:p>
          <a:p>
            <a:pPr marL="711324" lvl="1" indent="-237127">
              <a:buFont typeface="Arial" panose="020B0604020202020204" pitchFamily="34" charset="0"/>
              <a:buChar char="•"/>
            </a:pPr>
            <a:r>
              <a:rPr lang="en-US" b="0" baseline="0" dirty="0"/>
              <a:t>What is your name?</a:t>
            </a:r>
          </a:p>
          <a:p>
            <a:pPr marL="711324" lvl="1" indent="-237127">
              <a:buFont typeface="Arial" panose="020B0604020202020204" pitchFamily="34" charset="0"/>
              <a:buChar char="•"/>
            </a:pPr>
            <a:r>
              <a:rPr lang="en-US" b="0" baseline="0" dirty="0"/>
              <a:t>One fun fact about yourself.</a:t>
            </a:r>
          </a:p>
          <a:p>
            <a:pPr marL="711324" lvl="1" indent="-237127">
              <a:buFont typeface="Arial" panose="020B0604020202020204" pitchFamily="34" charset="0"/>
              <a:buChar char="•"/>
            </a:pPr>
            <a:r>
              <a:rPr lang="en-US" b="0" dirty="0"/>
              <a:t>What you hope</a:t>
            </a:r>
            <a:r>
              <a:rPr lang="en-US" b="0" baseline="0" dirty="0"/>
              <a:t> to get out of the training?</a:t>
            </a:r>
            <a:endParaRPr lang="en-US" b="0" dirty="0"/>
          </a:p>
          <a:p>
            <a:endParaRPr lang="en-US" baseline="0" dirty="0"/>
          </a:p>
          <a:p>
            <a:r>
              <a:rPr lang="en-US" b="1" baseline="0" dirty="0"/>
              <a:t>Time: </a:t>
            </a:r>
            <a:r>
              <a:rPr lang="en-US" b="0" baseline="0" dirty="0"/>
              <a:t>3-</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1</a:t>
            </a:fld>
            <a:endParaRPr lang="en-US"/>
          </a:p>
        </p:txBody>
      </p:sp>
    </p:spTree>
    <p:extLst>
      <p:ext uri="{BB962C8B-B14F-4D97-AF65-F5344CB8AC3E}">
        <p14:creationId xmlns:p14="http://schemas.microsoft.com/office/powerpoint/2010/main" val="41317376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Topics Covered</a:t>
            </a:r>
          </a:p>
          <a:p>
            <a:endParaRPr lang="en-US" dirty="0"/>
          </a:p>
          <a:p>
            <a:pPr marL="237127" indent="-237127">
              <a:buFont typeface="+mj-lt"/>
              <a:buAutoNum type="arabicPeriod"/>
            </a:pPr>
            <a:r>
              <a:rPr lang="en-US" b="1" dirty="0"/>
              <a:t>Review </a:t>
            </a:r>
            <a:r>
              <a:rPr lang="en-US" b="0" dirty="0"/>
              <a:t>the topics to be discussed</a:t>
            </a:r>
            <a:r>
              <a:rPr lang="en-US" b="0" baseline="0" dirty="0"/>
              <a:t>.</a:t>
            </a:r>
          </a:p>
          <a:p>
            <a:pPr marL="237127" marR="0" lvl="0" indent="-237127" algn="l" defTabSz="914400" rtl="0" eaLnBrk="1" fontAlgn="auto" latinLnBrk="0" hangingPunct="1">
              <a:lnSpc>
                <a:spcPct val="100000"/>
              </a:lnSpc>
              <a:spcBef>
                <a:spcPts val="0"/>
              </a:spcBef>
              <a:spcAft>
                <a:spcPts val="0"/>
              </a:spcAft>
              <a:buClrTx/>
              <a:buSzTx/>
              <a:buFont typeface="+mj-lt"/>
              <a:buAutoNum type="arabicPeriod"/>
              <a:tabLst/>
              <a:defRPr/>
            </a:pPr>
            <a:r>
              <a:rPr lang="en-US" b="1" baseline="0" dirty="0"/>
              <a:t>Remind</a:t>
            </a:r>
            <a:r>
              <a:rPr lang="en-US" b="0" baseline="0" dirty="0"/>
              <a:t> students that active participation, interaction and inquiry are required actions and they should be self-motivated to engage in lively, provocative discussions.</a:t>
            </a:r>
          </a:p>
          <a:p>
            <a:endParaRPr lang="en-US" b="0" baseline="0" dirty="0"/>
          </a:p>
          <a:p>
            <a:r>
              <a:rPr lang="en-US" b="1" baseline="0" dirty="0"/>
              <a:t>Time: </a:t>
            </a:r>
            <a:r>
              <a:rPr lang="en-US" b="0" baseline="0" dirty="0"/>
              <a:t>2-</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2</a:t>
            </a:fld>
            <a:endParaRPr lang="en-US"/>
          </a:p>
        </p:txBody>
      </p:sp>
    </p:spTree>
    <p:extLst>
      <p:ext uri="{BB962C8B-B14F-4D97-AF65-F5344CB8AC3E}">
        <p14:creationId xmlns:p14="http://schemas.microsoft.com/office/powerpoint/2010/main" val="6946738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Review Time</a:t>
            </a:r>
          </a:p>
          <a:p>
            <a:endParaRPr lang="en-US" dirty="0"/>
          </a:p>
          <a:p>
            <a:pPr marL="237127" indent="-237127">
              <a:buFont typeface="+mj-lt"/>
              <a:buAutoNum type="arabicPeriod"/>
            </a:pPr>
            <a:r>
              <a:rPr lang="en-US" b="1" dirty="0"/>
              <a:t>Ask </a:t>
            </a:r>
            <a:r>
              <a:rPr lang="en-US" b="0" dirty="0"/>
              <a:t>learners to access the RITMO Community and login to their Member Account</a:t>
            </a:r>
            <a:r>
              <a:rPr lang="en-US" b="0" baseline="0" dirty="0"/>
              <a:t>.</a:t>
            </a:r>
          </a:p>
          <a:p>
            <a:pPr marL="237127" indent="-237127">
              <a:buFont typeface="+mj-lt"/>
              <a:buAutoNum type="arabicPeriod"/>
            </a:pPr>
            <a:r>
              <a:rPr lang="en-US" b="1" baseline="0" dirty="0"/>
              <a:t>Ask </a:t>
            </a:r>
            <a:r>
              <a:rPr lang="en-US" b="0" baseline="0" dirty="0"/>
              <a:t>them to go to the Eco-friendly Emissions for Youth and Adults (</a:t>
            </a:r>
            <a:r>
              <a:rPr lang="en-US" b="0" baseline="0" dirty="0" err="1"/>
              <a:t>eModule</a:t>
            </a:r>
            <a:r>
              <a:rPr lang="en-US" b="0" baseline="0" dirty="0"/>
              <a:t>).</a:t>
            </a:r>
          </a:p>
          <a:p>
            <a:pPr marL="237127" indent="-237127">
              <a:buFont typeface="+mj-lt"/>
              <a:buAutoNum type="arabicPeriod"/>
            </a:pPr>
            <a:r>
              <a:rPr lang="en-US" b="1" baseline="0" dirty="0"/>
              <a:t>Ask</a:t>
            </a:r>
            <a:r>
              <a:rPr lang="en-US" b="0" baseline="0" dirty="0"/>
              <a:t> learners to reread Lesson 3: Carbon Emissions, Part 2.</a:t>
            </a:r>
          </a:p>
          <a:p>
            <a:pPr marL="0" indent="0">
              <a:buFont typeface="+mj-lt"/>
              <a:buNone/>
            </a:pPr>
            <a:endParaRPr lang="en-US" b="0" baseline="0" dirty="0"/>
          </a:p>
          <a:p>
            <a:r>
              <a:rPr lang="en-US" b="1" baseline="0" dirty="0"/>
              <a:t>Time: </a:t>
            </a:r>
            <a:r>
              <a:rPr lang="en-US" b="0" baseline="0" dirty="0"/>
              <a:t>5-</a:t>
            </a:r>
            <a:r>
              <a:rPr lang="en-US" baseline="0" dirty="0"/>
              <a:t>minutes</a:t>
            </a:r>
          </a:p>
          <a:p>
            <a:endParaRPr lang="en-US" dirty="0"/>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3</a:t>
            </a:fld>
            <a:endParaRPr lang="en-US"/>
          </a:p>
        </p:txBody>
      </p:sp>
    </p:spTree>
    <p:extLst>
      <p:ext uri="{BB962C8B-B14F-4D97-AF65-F5344CB8AC3E}">
        <p14:creationId xmlns:p14="http://schemas.microsoft.com/office/powerpoint/2010/main" val="14146781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Greenhouse Gases + Periodic Table</a:t>
            </a:r>
          </a:p>
          <a:p>
            <a:endParaRPr lang="en-US" dirty="0"/>
          </a:p>
          <a:p>
            <a:pPr marL="237127" indent="-237127">
              <a:buFont typeface="+mj-lt"/>
              <a:buAutoNum type="arabicPeriod"/>
            </a:pPr>
            <a:r>
              <a:rPr lang="en-US" b="1" dirty="0"/>
              <a:t>Review </a:t>
            </a:r>
            <a:r>
              <a:rPr lang="en-US" b="0" dirty="0"/>
              <a:t>each video with learners.</a:t>
            </a:r>
            <a:endParaRPr lang="en-US" b="0" baseline="0" dirty="0"/>
          </a:p>
          <a:p>
            <a:endParaRPr lang="en-US" b="0" baseline="0" dirty="0"/>
          </a:p>
          <a:p>
            <a:r>
              <a:rPr lang="en-US" b="1" baseline="0" dirty="0"/>
              <a:t>Time: </a:t>
            </a:r>
            <a:r>
              <a:rPr lang="en-US" b="0" baseline="0" dirty="0"/>
              <a:t>5:12-</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4</a:t>
            </a:fld>
            <a:endParaRPr lang="en-US"/>
          </a:p>
        </p:txBody>
      </p:sp>
    </p:spTree>
    <p:extLst>
      <p:ext uri="{BB962C8B-B14F-4D97-AF65-F5344CB8AC3E}">
        <p14:creationId xmlns:p14="http://schemas.microsoft.com/office/powerpoint/2010/main" val="16448312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Greenhouse Gases + Periodic Table (cont.)</a:t>
            </a:r>
          </a:p>
          <a:p>
            <a:endParaRPr lang="en-US" dirty="0"/>
          </a:p>
          <a:p>
            <a:pPr marL="237127" indent="-237127">
              <a:buFont typeface="+mj-lt"/>
              <a:buAutoNum type="arabicPeriod"/>
            </a:pPr>
            <a:r>
              <a:rPr lang="en-US" b="1" dirty="0"/>
              <a:t>Review </a:t>
            </a:r>
            <a:r>
              <a:rPr lang="en-US" b="0" dirty="0"/>
              <a:t>the video with learners.</a:t>
            </a:r>
            <a:endParaRPr lang="en-US" b="0" baseline="0" dirty="0"/>
          </a:p>
          <a:p>
            <a:endParaRPr lang="en-US" b="0" baseline="0" dirty="0"/>
          </a:p>
          <a:p>
            <a:r>
              <a:rPr lang="en-US" b="1" baseline="0" dirty="0"/>
              <a:t>Time: </a:t>
            </a:r>
            <a:r>
              <a:rPr lang="en-US" b="0" baseline="0" dirty="0"/>
              <a:t>5:39-</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5</a:t>
            </a:fld>
            <a:endParaRPr lang="en-US"/>
          </a:p>
        </p:txBody>
      </p:sp>
    </p:spTree>
    <p:extLst>
      <p:ext uri="{BB962C8B-B14F-4D97-AF65-F5344CB8AC3E}">
        <p14:creationId xmlns:p14="http://schemas.microsoft.com/office/powerpoint/2010/main" val="41033372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Global Warming</a:t>
            </a:r>
          </a:p>
          <a:p>
            <a:endParaRPr lang="en-US" dirty="0"/>
          </a:p>
          <a:p>
            <a:pPr marL="237127" indent="-237127">
              <a:buFont typeface="+mj-lt"/>
              <a:buAutoNum type="arabicPeriod"/>
            </a:pPr>
            <a:r>
              <a:rPr lang="en-US" b="1" dirty="0"/>
              <a:t>Review</a:t>
            </a:r>
            <a:r>
              <a:rPr lang="en-US" b="0" dirty="0"/>
              <a:t> the video with learners.</a:t>
            </a:r>
            <a:endParaRPr lang="en-US" b="0" baseline="0" dirty="0"/>
          </a:p>
          <a:p>
            <a:endParaRPr lang="en-US" b="0" baseline="0" dirty="0"/>
          </a:p>
          <a:p>
            <a:r>
              <a:rPr lang="en-US" b="1" baseline="0" dirty="0"/>
              <a:t>Time: </a:t>
            </a:r>
            <a:r>
              <a:rPr lang="en-US" b="0" baseline="0" dirty="0"/>
              <a:t>2:29-</a:t>
            </a:r>
            <a:r>
              <a:rPr lang="en-US" baseline="0" dirty="0"/>
              <a:t>minutes</a:t>
            </a:r>
          </a:p>
        </p:txBody>
      </p:sp>
      <p:sp>
        <p:nvSpPr>
          <p:cNvPr id="4" name="Slide Number Placeholder 3"/>
          <p:cNvSpPr>
            <a:spLocks noGrp="1"/>
          </p:cNvSpPr>
          <p:nvPr>
            <p:ph type="sldNum" sz="quarter" idx="5"/>
          </p:nvPr>
        </p:nvSpPr>
        <p:spPr/>
        <p:txBody>
          <a:bodyPr/>
          <a:lstStyle/>
          <a:p>
            <a:fld id="{BC6D46A4-2652-4C32-9A95-D0C6899D8152}" type="slidenum">
              <a:rPr lang="en-US" smtClean="0"/>
              <a:pPr/>
              <a:t>6</a:t>
            </a:fld>
            <a:endParaRPr lang="en-US"/>
          </a:p>
        </p:txBody>
      </p:sp>
    </p:spTree>
    <p:extLst>
      <p:ext uri="{BB962C8B-B14F-4D97-AF65-F5344CB8AC3E}">
        <p14:creationId xmlns:p14="http://schemas.microsoft.com/office/powerpoint/2010/main" val="34188355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200" b="1" dirty="0"/>
              <a:t>Gamification Quiz</a:t>
            </a:r>
          </a:p>
          <a:p>
            <a:endParaRPr lang="en-US" sz="1200" dirty="0"/>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a:effectLst/>
                <a:latin typeface="Open Sans" panose="020B0606030504020204" pitchFamily="34" charset="0"/>
                <a:ea typeface="Calibri" panose="020F0502020204030204" pitchFamily="34" charset="0"/>
              </a:rPr>
              <a:t>Review </a:t>
            </a:r>
            <a:r>
              <a:rPr lang="en-US" sz="1200">
                <a:effectLst/>
                <a:latin typeface="Open Sans" panose="020B0606030504020204" pitchFamily="34" charset="0"/>
                <a:ea typeface="Calibri" panose="020F0502020204030204" pitchFamily="34" charset="0"/>
              </a:rPr>
              <a:t>Lesson 3: Carbon Emissions Review, Part 2 </a:t>
            </a:r>
            <a:r>
              <a:rPr lang="en-US" sz="1200" dirty="0">
                <a:effectLst/>
                <a:latin typeface="Open Sans" panose="020B0606030504020204" pitchFamily="34" charset="0"/>
                <a:ea typeface="Calibri" panose="020F0502020204030204" pitchFamily="34" charset="0"/>
              </a:rPr>
              <a:t>with participants.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a:effectLst/>
                <a:latin typeface="Open Sans" panose="020B0606030504020204" pitchFamily="34" charset="0"/>
                <a:ea typeface="Calibri" panose="020F0502020204030204" pitchFamily="34" charset="0"/>
              </a:rPr>
              <a:t>Use the Gamification Point Scale to keep track of each student’s score.</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a:effectLst/>
                <a:latin typeface="Open Sans" panose="020B0606030504020204" pitchFamily="34" charset="0"/>
                <a:ea typeface="Calibri" panose="020F0502020204030204" pitchFamily="34" charset="0"/>
              </a:rPr>
              <a:t>Conduct a round robin with participants and have them answer the questions. Note: A correct answer the participant receives the positive points and value.. An incorrect answer participant receives negative points and value.</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a:effectLst/>
                <a:latin typeface="Open Sans" panose="020B0606030504020204" pitchFamily="34" charset="0"/>
                <a:ea typeface="Calibri" panose="020F0502020204030204" pitchFamily="34" charset="0"/>
              </a:rPr>
              <a:t>Keep a tally of all points and dollar value earned by each participant for each gamification review activity.</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a:effectLst/>
                <a:latin typeface="Open Sans" panose="020B0606030504020204" pitchFamily="34" charset="0"/>
                <a:ea typeface="Calibri" panose="020F0502020204030204" pitchFamily="34" charset="0"/>
              </a:rPr>
              <a:t>Participants must complete the full </a:t>
            </a:r>
            <a:r>
              <a:rPr lang="en-US" sz="1200" dirty="0" err="1">
                <a:effectLst/>
                <a:latin typeface="Open Sans" panose="020B0606030504020204" pitchFamily="34" charset="0"/>
                <a:ea typeface="Calibri" panose="020F0502020204030204" pitchFamily="34" charset="0"/>
              </a:rPr>
              <a:t>eCourse</a:t>
            </a:r>
            <a:r>
              <a:rPr lang="en-US" sz="1200" dirty="0">
                <a:effectLst/>
                <a:latin typeface="Open Sans" panose="020B0606030504020204" pitchFamily="34" charset="0"/>
                <a:ea typeface="Calibri" panose="020F0502020204030204" pitchFamily="34" charset="0"/>
              </a:rPr>
              <a:t> (</a:t>
            </a:r>
            <a:r>
              <a:rPr lang="en-US" sz="1200" dirty="0" err="1">
                <a:effectLst/>
                <a:latin typeface="Open Sans" panose="020B0606030504020204" pitchFamily="34" charset="0"/>
                <a:ea typeface="Calibri" panose="020F0502020204030204" pitchFamily="34" charset="0"/>
              </a:rPr>
              <a:t>eModule</a:t>
            </a:r>
            <a:r>
              <a:rPr lang="en-US" sz="1200" dirty="0">
                <a:effectLst/>
                <a:latin typeface="Open Sans" panose="020B0606030504020204" pitchFamily="34" charset="0"/>
                <a:ea typeface="Calibri" panose="020F0502020204030204" pitchFamily="34" charset="0"/>
              </a:rPr>
              <a:t> + </a:t>
            </a:r>
            <a:r>
              <a:rPr lang="en-US" sz="1200" dirty="0" err="1">
                <a:effectLst/>
                <a:latin typeface="Open Sans" panose="020B0606030504020204" pitchFamily="34" charset="0"/>
                <a:ea typeface="Calibri" panose="020F0502020204030204" pitchFamily="34" charset="0"/>
              </a:rPr>
              <a:t>eClass</a:t>
            </a:r>
            <a:r>
              <a:rPr lang="en-US" sz="1200" dirty="0">
                <a:effectLst/>
                <a:latin typeface="Open Sans" panose="020B0606030504020204" pitchFamily="34" charset="0"/>
                <a:ea typeface="Calibri" panose="020F0502020204030204" pitchFamily="34" charset="0"/>
              </a:rPr>
              <a:t>) to earn their stipend at the end of the training.</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lang="en-US" sz="1800" dirty="0">
              <a:effectLst/>
              <a:latin typeface="Calibri" panose="020F0502020204030204" pitchFamily="34" charset="0"/>
              <a:ea typeface="Calibri" panose="020F0502020204030204" pitchFamily="34" charset="0"/>
            </a:endParaRPr>
          </a:p>
          <a:p>
            <a:pPr marL="0" indent="0">
              <a:buFont typeface="+mj-lt"/>
              <a:buNone/>
            </a:pPr>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7</a:t>
            </a:fld>
            <a:endParaRPr lang="en-US"/>
          </a:p>
        </p:txBody>
      </p:sp>
    </p:spTree>
    <p:extLst>
      <p:ext uri="{BB962C8B-B14F-4D97-AF65-F5344CB8AC3E}">
        <p14:creationId xmlns:p14="http://schemas.microsoft.com/office/powerpoint/2010/main" val="470775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#1</a:t>
            </a:r>
          </a:p>
          <a:p>
            <a:endParaRPr lang="en-US" dirty="0"/>
          </a:p>
          <a:p>
            <a:pPr marL="228600" indent="-228600">
              <a:buFont typeface="+mj-lt"/>
              <a:buAutoNum type="arabicPeriod"/>
            </a:pPr>
            <a:r>
              <a:rPr lang="en-US" dirty="0"/>
              <a:t>Present the question to all participants. The first hand raised gets to answer the question.</a:t>
            </a:r>
          </a:p>
          <a:p>
            <a:pPr marL="228600" indent="-228600">
              <a:buFont typeface="+mj-lt"/>
              <a:buAutoNum type="arabicPeriod"/>
            </a:pPr>
            <a:r>
              <a:rPr lang="en-US" dirty="0"/>
              <a:t>If answered correctly, participant earns points and value. Tally points and value for the participant. Go to next question. </a:t>
            </a:r>
          </a:p>
          <a:p>
            <a:pPr marL="228600" indent="-228600">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28600" indent="-228600">
              <a:buFont typeface="+mj-lt"/>
              <a:buAutoNum type="arabicPeriod"/>
            </a:pPr>
            <a:r>
              <a:rPr lang="en-US" dirty="0"/>
              <a:t>Show the correct answer after the second failed attempt to answer the question.</a:t>
            </a:r>
          </a:p>
          <a:p>
            <a:pPr marL="228600" indent="-228600">
              <a:buFont typeface="+mj-lt"/>
              <a:buAutoNum type="arabicPeriod"/>
            </a:pPr>
            <a:r>
              <a:rPr lang="en-US" dirty="0"/>
              <a:t>Go to next question.</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8</a:t>
            </a:fld>
            <a:endParaRPr lang="en-US"/>
          </a:p>
        </p:txBody>
      </p:sp>
    </p:spTree>
    <p:extLst>
      <p:ext uri="{BB962C8B-B14F-4D97-AF65-F5344CB8AC3E}">
        <p14:creationId xmlns:p14="http://schemas.microsoft.com/office/powerpoint/2010/main" val="1508120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#2</a:t>
            </a:r>
          </a:p>
          <a:p>
            <a:endParaRPr lang="en-US" dirty="0"/>
          </a:p>
          <a:p>
            <a:pPr marL="228600" indent="-228600">
              <a:buFont typeface="+mj-lt"/>
              <a:buAutoNum type="arabicPeriod"/>
            </a:pPr>
            <a:r>
              <a:rPr lang="en-US" dirty="0"/>
              <a:t>Present the question to all participants. The first hand raised gets to answer the question.</a:t>
            </a:r>
          </a:p>
          <a:p>
            <a:pPr marL="228600" indent="-228600">
              <a:buFont typeface="+mj-lt"/>
              <a:buAutoNum type="arabicPeriod"/>
            </a:pPr>
            <a:r>
              <a:rPr lang="en-US" dirty="0"/>
              <a:t>If answered correctly, participant earns points and value. Tally points and value for the participant. Go to next question. </a:t>
            </a:r>
          </a:p>
          <a:p>
            <a:pPr marL="228600" indent="-228600">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28600" indent="-228600">
              <a:buFont typeface="+mj-lt"/>
              <a:buAutoNum type="arabicPeriod"/>
            </a:pPr>
            <a:r>
              <a:rPr lang="en-US" dirty="0"/>
              <a:t>Show the correct answer after the second failed attempt to answer the question.</a:t>
            </a:r>
          </a:p>
          <a:p>
            <a:pPr marL="228600" indent="-228600">
              <a:buFont typeface="+mj-lt"/>
              <a:buAutoNum type="arabicPeriod"/>
            </a:pPr>
            <a:r>
              <a:rPr lang="en-US" dirty="0"/>
              <a:t>Go to next question.</a:t>
            </a:r>
          </a:p>
        </p:txBody>
      </p:sp>
      <p:sp>
        <p:nvSpPr>
          <p:cNvPr id="4" name="Slide Number Placeholder 3"/>
          <p:cNvSpPr>
            <a:spLocks noGrp="1"/>
          </p:cNvSpPr>
          <p:nvPr>
            <p:ph type="sldNum" sz="quarter" idx="5"/>
          </p:nvPr>
        </p:nvSpPr>
        <p:spPr/>
        <p:txBody>
          <a:bodyPr/>
          <a:lstStyle/>
          <a:p>
            <a:fld id="{BC6D46A4-2652-4C32-9A95-D0C6899D8152}" type="slidenum">
              <a:rPr lang="en-US" smtClean="0"/>
              <a:pPr/>
              <a:t>9</a:t>
            </a:fld>
            <a:endParaRPr lang="en-US"/>
          </a:p>
        </p:txBody>
      </p:sp>
    </p:spTree>
    <p:extLst>
      <p:ext uri="{BB962C8B-B14F-4D97-AF65-F5344CB8AC3E}">
        <p14:creationId xmlns:p14="http://schemas.microsoft.com/office/powerpoint/2010/main" val="34509631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#3</a:t>
            </a:r>
          </a:p>
          <a:p>
            <a:endParaRPr lang="en-US" dirty="0"/>
          </a:p>
          <a:p>
            <a:pPr marL="228600" indent="-228600">
              <a:buFont typeface="+mj-lt"/>
              <a:buAutoNum type="arabicPeriod"/>
            </a:pPr>
            <a:r>
              <a:rPr lang="en-US" dirty="0"/>
              <a:t>Present the question to all participants. The first hand raised gets to answer the question.</a:t>
            </a:r>
          </a:p>
          <a:p>
            <a:pPr marL="228600" indent="-228600">
              <a:buFont typeface="+mj-lt"/>
              <a:buAutoNum type="arabicPeriod"/>
            </a:pPr>
            <a:r>
              <a:rPr lang="en-US" dirty="0"/>
              <a:t>If answered correctly, participant earns points and value. Tally points and value for the participant. Go to next question. </a:t>
            </a:r>
          </a:p>
          <a:p>
            <a:pPr marL="228600" indent="-228600">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28600" indent="-228600">
              <a:buFont typeface="+mj-lt"/>
              <a:buAutoNum type="arabicPeriod"/>
            </a:pPr>
            <a:r>
              <a:rPr lang="en-US" dirty="0"/>
              <a:t>Show the correct answer after the second failed attempt to answer the question.</a:t>
            </a:r>
          </a:p>
          <a:p>
            <a:pPr marL="228600" indent="-228600">
              <a:buFont typeface="+mj-lt"/>
              <a:buAutoNum type="arabicPeriod"/>
            </a:pPr>
            <a:r>
              <a:rPr lang="en-US" dirty="0"/>
              <a:t>Go to next question.</a:t>
            </a:r>
          </a:p>
        </p:txBody>
      </p:sp>
      <p:sp>
        <p:nvSpPr>
          <p:cNvPr id="4" name="Slide Number Placeholder 3"/>
          <p:cNvSpPr>
            <a:spLocks noGrp="1"/>
          </p:cNvSpPr>
          <p:nvPr>
            <p:ph type="sldNum" sz="quarter" idx="5"/>
          </p:nvPr>
        </p:nvSpPr>
        <p:spPr/>
        <p:txBody>
          <a:bodyPr/>
          <a:lstStyle/>
          <a:p>
            <a:fld id="{BC6D46A4-2652-4C32-9A95-D0C6899D8152}" type="slidenum">
              <a:rPr lang="en-US" smtClean="0"/>
              <a:pPr/>
              <a:t>10</a:t>
            </a:fld>
            <a:endParaRPr lang="en-US"/>
          </a:p>
        </p:txBody>
      </p:sp>
    </p:spTree>
    <p:extLst>
      <p:ext uri="{BB962C8B-B14F-4D97-AF65-F5344CB8AC3E}">
        <p14:creationId xmlns:p14="http://schemas.microsoft.com/office/powerpoint/2010/main" val="25498472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#4</a:t>
            </a:r>
          </a:p>
          <a:p>
            <a:endParaRPr lang="en-US" dirty="0"/>
          </a:p>
          <a:p>
            <a:pPr marL="228600" indent="-228600">
              <a:buFont typeface="+mj-lt"/>
              <a:buAutoNum type="arabicPeriod"/>
            </a:pPr>
            <a:r>
              <a:rPr lang="en-US" dirty="0"/>
              <a:t>Present the question to all participants. The first hand raised gets to answer the question.</a:t>
            </a:r>
          </a:p>
          <a:p>
            <a:pPr marL="228600" indent="-228600">
              <a:buFont typeface="+mj-lt"/>
              <a:buAutoNum type="arabicPeriod"/>
            </a:pPr>
            <a:r>
              <a:rPr lang="en-US" dirty="0"/>
              <a:t>If answered correctly, participant earns points and value. Tally points and value for the participant. Go to next question. </a:t>
            </a:r>
          </a:p>
          <a:p>
            <a:pPr marL="228600" indent="-228600">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28600" indent="-228600">
              <a:buFont typeface="+mj-lt"/>
              <a:buAutoNum type="arabicPeriod"/>
            </a:pPr>
            <a:r>
              <a:rPr lang="en-US" dirty="0"/>
              <a:t>Show the correct answer after the second failed attempt to answer the question.</a:t>
            </a:r>
          </a:p>
          <a:p>
            <a:pPr marL="228600" indent="-228600">
              <a:buFont typeface="+mj-lt"/>
              <a:buAutoNum type="arabicPeriod"/>
            </a:pPr>
            <a:r>
              <a:rPr lang="en-US" dirty="0"/>
              <a:t>Go to next question.</a:t>
            </a:r>
          </a:p>
        </p:txBody>
      </p:sp>
      <p:sp>
        <p:nvSpPr>
          <p:cNvPr id="4" name="Slide Number Placeholder 3"/>
          <p:cNvSpPr>
            <a:spLocks noGrp="1"/>
          </p:cNvSpPr>
          <p:nvPr>
            <p:ph type="sldNum" sz="quarter" idx="5"/>
          </p:nvPr>
        </p:nvSpPr>
        <p:spPr/>
        <p:txBody>
          <a:bodyPr/>
          <a:lstStyle/>
          <a:p>
            <a:fld id="{BC6D46A4-2652-4C32-9A95-D0C6899D8152}" type="slidenum">
              <a:rPr lang="en-US" smtClean="0"/>
              <a:pPr/>
              <a:t>11</a:t>
            </a:fld>
            <a:endParaRPr lang="en-US"/>
          </a:p>
        </p:txBody>
      </p:sp>
    </p:spTree>
    <p:extLst>
      <p:ext uri="{BB962C8B-B14F-4D97-AF65-F5344CB8AC3E}">
        <p14:creationId xmlns:p14="http://schemas.microsoft.com/office/powerpoint/2010/main" val="34198383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#5</a:t>
            </a:r>
          </a:p>
          <a:p>
            <a:endParaRPr lang="en-US" dirty="0"/>
          </a:p>
          <a:p>
            <a:pPr marL="228600" indent="-228600">
              <a:buFont typeface="+mj-lt"/>
              <a:buAutoNum type="arabicPeriod"/>
            </a:pPr>
            <a:r>
              <a:rPr lang="en-US" dirty="0"/>
              <a:t>Present the question to all participants. The first hand raised gets to answer the question.</a:t>
            </a:r>
          </a:p>
          <a:p>
            <a:pPr marL="228600" indent="-228600">
              <a:buFont typeface="+mj-lt"/>
              <a:buAutoNum type="arabicPeriod"/>
            </a:pPr>
            <a:r>
              <a:rPr lang="en-US" dirty="0"/>
              <a:t>If answered correctly, participant earns points and value. Tally points and value for the participant. Go to next question. </a:t>
            </a:r>
          </a:p>
          <a:p>
            <a:pPr marL="228600" indent="-228600">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28600" indent="-228600">
              <a:buFont typeface="+mj-lt"/>
              <a:buAutoNum type="arabicPeriod"/>
            </a:pPr>
            <a:r>
              <a:rPr lang="en-US" dirty="0"/>
              <a:t>Show the correct answer after the second failed attempt to answer the question.</a:t>
            </a:r>
          </a:p>
          <a:p>
            <a:pPr marL="228600" indent="-228600">
              <a:buFont typeface="+mj-lt"/>
              <a:buAutoNum type="arabicPeriod"/>
            </a:pPr>
            <a:r>
              <a:rPr lang="en-US" dirty="0"/>
              <a:t>Go to next question.</a:t>
            </a:r>
          </a:p>
        </p:txBody>
      </p:sp>
      <p:sp>
        <p:nvSpPr>
          <p:cNvPr id="4" name="Slide Number Placeholder 3"/>
          <p:cNvSpPr>
            <a:spLocks noGrp="1"/>
          </p:cNvSpPr>
          <p:nvPr>
            <p:ph type="sldNum" sz="quarter" idx="5"/>
          </p:nvPr>
        </p:nvSpPr>
        <p:spPr/>
        <p:txBody>
          <a:bodyPr/>
          <a:lstStyle/>
          <a:p>
            <a:fld id="{BC6D46A4-2652-4C32-9A95-D0C6899D8152}" type="slidenum">
              <a:rPr lang="en-US" smtClean="0"/>
              <a:pPr/>
              <a:t>12</a:t>
            </a:fld>
            <a:endParaRPr lang="en-US"/>
          </a:p>
        </p:txBody>
      </p:sp>
    </p:spTree>
    <p:extLst>
      <p:ext uri="{BB962C8B-B14F-4D97-AF65-F5344CB8AC3E}">
        <p14:creationId xmlns:p14="http://schemas.microsoft.com/office/powerpoint/2010/main" val="4358626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#6</a:t>
            </a:r>
          </a:p>
          <a:p>
            <a:endParaRPr lang="en-US" dirty="0"/>
          </a:p>
          <a:p>
            <a:pPr marL="228600" indent="-228600">
              <a:buFont typeface="+mj-lt"/>
              <a:buAutoNum type="arabicPeriod"/>
            </a:pPr>
            <a:r>
              <a:rPr lang="en-US" dirty="0"/>
              <a:t>Present the question to all participants. The first hand raised gets to answer the question.</a:t>
            </a:r>
          </a:p>
          <a:p>
            <a:pPr marL="228600" indent="-228600">
              <a:buFont typeface="+mj-lt"/>
              <a:buAutoNum type="arabicPeriod"/>
            </a:pPr>
            <a:r>
              <a:rPr lang="en-US" dirty="0"/>
              <a:t>If answered correctly, participant earns points and value. Tally points and value for the participant. Go to next question. </a:t>
            </a:r>
          </a:p>
          <a:p>
            <a:pPr marL="228600" indent="-228600">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28600" indent="-228600">
              <a:buFont typeface="+mj-lt"/>
              <a:buAutoNum type="arabicPeriod"/>
            </a:pPr>
            <a:r>
              <a:rPr lang="en-US" dirty="0"/>
              <a:t>Show the correct answer after the second failed attempt to answer the question.</a:t>
            </a:r>
          </a:p>
          <a:p>
            <a:pPr marL="228600" indent="-228600">
              <a:buFont typeface="+mj-lt"/>
              <a:buAutoNum type="arabicPeriod"/>
            </a:pPr>
            <a:r>
              <a:rPr lang="en-US" dirty="0"/>
              <a:t>Go to next question.</a:t>
            </a:r>
          </a:p>
        </p:txBody>
      </p:sp>
      <p:sp>
        <p:nvSpPr>
          <p:cNvPr id="4" name="Slide Number Placeholder 3"/>
          <p:cNvSpPr>
            <a:spLocks noGrp="1"/>
          </p:cNvSpPr>
          <p:nvPr>
            <p:ph type="sldNum" sz="quarter" idx="5"/>
          </p:nvPr>
        </p:nvSpPr>
        <p:spPr/>
        <p:txBody>
          <a:bodyPr/>
          <a:lstStyle/>
          <a:p>
            <a:fld id="{BC6D46A4-2652-4C32-9A95-D0C6899D8152}" type="slidenum">
              <a:rPr lang="en-US" smtClean="0"/>
              <a:pPr/>
              <a:t>13</a:t>
            </a:fld>
            <a:endParaRPr lang="en-US"/>
          </a:p>
        </p:txBody>
      </p:sp>
    </p:spTree>
    <p:extLst>
      <p:ext uri="{BB962C8B-B14F-4D97-AF65-F5344CB8AC3E}">
        <p14:creationId xmlns:p14="http://schemas.microsoft.com/office/powerpoint/2010/main" val="25438519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#7</a:t>
            </a:r>
          </a:p>
          <a:p>
            <a:endParaRPr lang="en-US" dirty="0"/>
          </a:p>
          <a:p>
            <a:pPr marL="228600" indent="-228600">
              <a:buFont typeface="+mj-lt"/>
              <a:buAutoNum type="arabicPeriod"/>
            </a:pPr>
            <a:r>
              <a:rPr lang="en-US" dirty="0"/>
              <a:t>Present the question to all participants. The first hand raised gets to answer the question.</a:t>
            </a:r>
          </a:p>
          <a:p>
            <a:pPr marL="228600" indent="-228600">
              <a:buFont typeface="+mj-lt"/>
              <a:buAutoNum type="arabicPeriod"/>
            </a:pPr>
            <a:r>
              <a:rPr lang="en-US" dirty="0"/>
              <a:t>If answered correctly, participant earns points and value. Tally points and value for the participant. Go to next question. </a:t>
            </a:r>
          </a:p>
          <a:p>
            <a:pPr marL="228600" indent="-228600">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28600" indent="-228600">
              <a:buFont typeface="+mj-lt"/>
              <a:buAutoNum type="arabicPeriod"/>
            </a:pPr>
            <a:r>
              <a:rPr lang="en-US" dirty="0"/>
              <a:t>Show the correct answer after the second failed attempt to answer the question.</a:t>
            </a:r>
          </a:p>
          <a:p>
            <a:pPr marL="228600" indent="-228600">
              <a:buFont typeface="+mj-lt"/>
              <a:buAutoNum type="arabicPeriod"/>
            </a:pPr>
            <a:r>
              <a:rPr lang="en-US" dirty="0"/>
              <a:t>Go to next question.</a:t>
            </a:r>
          </a:p>
        </p:txBody>
      </p:sp>
      <p:sp>
        <p:nvSpPr>
          <p:cNvPr id="4" name="Slide Number Placeholder 3"/>
          <p:cNvSpPr>
            <a:spLocks noGrp="1"/>
          </p:cNvSpPr>
          <p:nvPr>
            <p:ph type="sldNum" sz="quarter" idx="5"/>
          </p:nvPr>
        </p:nvSpPr>
        <p:spPr/>
        <p:txBody>
          <a:bodyPr/>
          <a:lstStyle/>
          <a:p>
            <a:fld id="{BC6D46A4-2652-4C32-9A95-D0C6899D8152}" type="slidenum">
              <a:rPr lang="en-US" smtClean="0"/>
              <a:pPr/>
              <a:t>14</a:t>
            </a:fld>
            <a:endParaRPr lang="en-US"/>
          </a:p>
        </p:txBody>
      </p:sp>
    </p:spTree>
    <p:extLst>
      <p:ext uri="{BB962C8B-B14F-4D97-AF65-F5344CB8AC3E}">
        <p14:creationId xmlns:p14="http://schemas.microsoft.com/office/powerpoint/2010/main" val="415125196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9" name="Rectangle 18"/>
          <p:cNvSpPr/>
          <p:nvPr/>
        </p:nvSpPr>
        <p:spPr>
          <a:xfrm>
            <a:off x="0" y="0"/>
            <a:ext cx="12192000" cy="6858000"/>
          </a:xfrm>
          <a:prstGeom prst="rect">
            <a:avLst/>
          </a:prstGeom>
          <a:solidFill>
            <a:srgbClr val="006633"/>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3200" dirty="0"/>
          </a:p>
        </p:txBody>
      </p:sp>
      <p:sp>
        <p:nvSpPr>
          <p:cNvPr id="8" name="Title 7"/>
          <p:cNvSpPr>
            <a:spLocks noGrp="1"/>
          </p:cNvSpPr>
          <p:nvPr>
            <p:ph type="ctrTitle" hasCustomPrompt="1"/>
          </p:nvPr>
        </p:nvSpPr>
        <p:spPr>
          <a:xfrm>
            <a:off x="609600" y="2971800"/>
            <a:ext cx="10871200" cy="1204912"/>
          </a:xfrm>
        </p:spPr>
        <p:txBody>
          <a:bodyPr anchor="ctr">
            <a:normAutofit/>
          </a:bodyPr>
          <a:lstStyle>
            <a:lvl1pPr algn="ctr">
              <a:defRPr sz="4000" baseline="0">
                <a:solidFill>
                  <a:schemeClr val="bg1"/>
                </a:solidFill>
                <a:latin typeface="Open Sans" pitchFamily="34" charset="0"/>
                <a:ea typeface="Open Sans" pitchFamily="34" charset="0"/>
                <a:cs typeface="Open Sans" pitchFamily="34" charset="0"/>
              </a:defRPr>
            </a:lvl1pPr>
          </a:lstStyle>
          <a:p>
            <a:r>
              <a:rPr kumimoji="0" lang="en-US" dirty="0"/>
              <a:t>Click to Enter </a:t>
            </a:r>
            <a:r>
              <a:rPr kumimoji="0" lang="en-US" dirty="0" err="1"/>
              <a:t>eCourse</a:t>
            </a:r>
            <a:r>
              <a:rPr kumimoji="0" lang="en-US" dirty="0"/>
              <a:t> Title</a:t>
            </a:r>
          </a:p>
        </p:txBody>
      </p:sp>
      <p:sp>
        <p:nvSpPr>
          <p:cNvPr id="9" name="Subtitle 8"/>
          <p:cNvSpPr>
            <a:spLocks noGrp="1"/>
          </p:cNvSpPr>
          <p:nvPr>
            <p:ph type="subTitle" idx="1" hasCustomPrompt="1"/>
          </p:nvPr>
        </p:nvSpPr>
        <p:spPr>
          <a:xfrm>
            <a:off x="609600" y="4240832"/>
            <a:ext cx="10871200" cy="976862"/>
          </a:xfrm>
          <a:effectLst>
            <a:outerShdw blurRad="50800" dist="38100" dir="2700000" algn="tl" rotWithShape="0">
              <a:prstClr val="black">
                <a:alpha val="40000"/>
              </a:prstClr>
            </a:outerShdw>
          </a:effectLst>
        </p:spPr>
        <p:txBody>
          <a:bodyPr anchor="ctr">
            <a:normAutofit/>
          </a:bodyPr>
          <a:lstStyle>
            <a:lvl1pPr marL="64008" indent="0" algn="ctr">
              <a:buNone/>
              <a:defRPr sz="3200" baseline="0">
                <a:solidFill>
                  <a:srgbClr val="8ACA88"/>
                </a:solidFill>
                <a:latin typeface="Open Sans" pitchFamily="34" charset="0"/>
                <a:ea typeface="Open Sans" pitchFamily="34" charset="0"/>
                <a:cs typeface="Open Sans" pitchFamily="34" charset="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a:t>Click to Enter </a:t>
            </a:r>
            <a:r>
              <a:rPr kumimoji="0" lang="en-US" dirty="0" err="1"/>
              <a:t>eClass</a:t>
            </a:r>
            <a:r>
              <a:rPr kumimoji="0" lang="en-US" dirty="0"/>
              <a:t> Session Title</a:t>
            </a:r>
          </a:p>
        </p:txBody>
      </p:sp>
      <p:sp>
        <p:nvSpPr>
          <p:cNvPr id="28" name="Date Placeholder 27"/>
          <p:cNvSpPr>
            <a:spLocks noGrp="1"/>
          </p:cNvSpPr>
          <p:nvPr>
            <p:ph type="dt" sz="half" idx="10"/>
          </p:nvPr>
        </p:nvSpPr>
        <p:spPr>
          <a:xfrm>
            <a:off x="609600" y="6172200"/>
            <a:ext cx="1280160" cy="457200"/>
          </a:xfrm>
        </p:spPr>
        <p:txBody>
          <a:bodyPr/>
          <a:lstStyle>
            <a:lvl1pPr algn="ctr">
              <a:defRPr sz="1000">
                <a:solidFill>
                  <a:schemeClr val="bg1"/>
                </a:solidFill>
                <a:latin typeface="Open Sans" pitchFamily="34" charset="0"/>
                <a:ea typeface="Open Sans" pitchFamily="34" charset="0"/>
                <a:cs typeface="Open Sans" pitchFamily="34" charset="0"/>
              </a:defRPr>
            </a:lvl1pPr>
          </a:lstStyle>
          <a:p>
            <a:fld id="{1975293E-86E6-4AA9-A6E2-319EFF645405}" type="datetime1">
              <a:rPr lang="en-US" smtClean="0"/>
              <a:t>9/11/2023</a:t>
            </a:fld>
            <a:endParaRPr lang="en-US"/>
          </a:p>
        </p:txBody>
      </p:sp>
      <p:sp>
        <p:nvSpPr>
          <p:cNvPr id="17" name="Footer Placeholder 16"/>
          <p:cNvSpPr>
            <a:spLocks noGrp="1"/>
          </p:cNvSpPr>
          <p:nvPr>
            <p:ph type="ftr" sz="quarter" idx="11"/>
          </p:nvPr>
        </p:nvSpPr>
        <p:spPr>
          <a:xfrm>
            <a:off x="3860800" y="6172200"/>
            <a:ext cx="4572000" cy="457200"/>
          </a:xfrm>
        </p:spPr>
        <p:txBody>
          <a:bodyPr/>
          <a:lstStyle>
            <a:lvl1pPr algn="ctr">
              <a:defRPr sz="1000">
                <a:solidFill>
                  <a:schemeClr val="bg1"/>
                </a:solidFill>
                <a:latin typeface="Open Sans" pitchFamily="34" charset="0"/>
                <a:ea typeface="Open Sans" pitchFamily="34" charset="0"/>
                <a:cs typeface="Open Sans" pitchFamily="34" charset="0"/>
              </a:defRPr>
            </a:lvl1pPr>
          </a:lstStyle>
          <a:p>
            <a:r>
              <a:rPr lang="en-US"/>
              <a:t>© 2015-present Pedageo Media</a:t>
            </a:r>
            <a:endParaRPr lang="en-US" dirty="0"/>
          </a:p>
        </p:txBody>
      </p:sp>
      <p:sp>
        <p:nvSpPr>
          <p:cNvPr id="29" name="Slide Number Placeholder 28"/>
          <p:cNvSpPr>
            <a:spLocks noGrp="1"/>
          </p:cNvSpPr>
          <p:nvPr>
            <p:ph type="sldNum" sz="quarter" idx="12"/>
          </p:nvPr>
        </p:nvSpPr>
        <p:spPr>
          <a:xfrm>
            <a:off x="10464800" y="6172200"/>
            <a:ext cx="996949" cy="441960"/>
          </a:xfrm>
        </p:spPr>
        <p:txBody>
          <a:bodyPr/>
          <a:lstStyle>
            <a:lvl1pPr algn="ctr">
              <a:defRPr sz="1000">
                <a:solidFill>
                  <a:schemeClr val="bg1"/>
                </a:solidFill>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dirty="0"/>
          </a:p>
        </p:txBody>
      </p:sp>
      <p:sp>
        <p:nvSpPr>
          <p:cNvPr id="21" name="Subtitle 8"/>
          <p:cNvSpPr txBox="1">
            <a:spLocks/>
          </p:cNvSpPr>
          <p:nvPr userDrawn="1"/>
        </p:nvSpPr>
        <p:spPr>
          <a:xfrm>
            <a:off x="609600" y="5302186"/>
            <a:ext cx="10871200" cy="565214"/>
          </a:xfrm>
          <a:prstGeom prst="rect">
            <a:avLst/>
          </a:prstGeom>
          <a:effectLst>
            <a:outerShdw blurRad="50800" dist="38100" dir="2700000" algn="tl" rotWithShape="0">
              <a:prstClr val="black">
                <a:alpha val="40000"/>
              </a:prstClr>
            </a:outerShdw>
          </a:effectLst>
        </p:spPr>
        <p:txBody>
          <a:bodyPr vert="horz" anchor="ctr">
            <a:normAutofit/>
          </a:bodyPr>
          <a:lstStyle>
            <a:lvl1pPr marL="64008" indent="0" algn="ctr" rtl="0" eaLnBrk="1" latinLnBrk="0" hangingPunct="1">
              <a:spcBef>
                <a:spcPts val="300"/>
              </a:spcBef>
              <a:buClr>
                <a:srgbClr val="006633"/>
              </a:buClr>
              <a:buFont typeface="Georgia"/>
              <a:buNone/>
              <a:defRPr kumimoji="0" sz="3200" kern="1200" baseline="0">
                <a:solidFill>
                  <a:srgbClr val="8ACA88"/>
                </a:solidFill>
                <a:latin typeface="Open Sans" pitchFamily="34" charset="0"/>
                <a:ea typeface="Open Sans" pitchFamily="34" charset="0"/>
                <a:cs typeface="Open Sans" pitchFamily="34" charset="0"/>
              </a:defRPr>
            </a:lvl1pPr>
            <a:lvl2pPr marL="457200" indent="0" algn="ctr" rtl="0" eaLnBrk="1" latinLnBrk="0" hangingPunct="1">
              <a:spcBef>
                <a:spcPts val="300"/>
              </a:spcBef>
              <a:buClr>
                <a:srgbClr val="009933"/>
              </a:buClr>
              <a:buFont typeface="Georgia"/>
              <a:buNone/>
              <a:defRPr kumimoji="0" sz="2600" kern="1200">
                <a:solidFill>
                  <a:schemeClr val="tx1"/>
                </a:solidFill>
                <a:latin typeface="Open Sans" pitchFamily="34" charset="0"/>
                <a:ea typeface="Open Sans" pitchFamily="34" charset="0"/>
                <a:cs typeface="Open Sans" pitchFamily="34" charset="0"/>
              </a:defRPr>
            </a:lvl2pPr>
            <a:lvl3pPr marL="914400" indent="0" algn="ctr" rtl="0" eaLnBrk="1" latinLnBrk="0" hangingPunct="1">
              <a:spcBef>
                <a:spcPts val="300"/>
              </a:spcBef>
              <a:buClr>
                <a:srgbClr val="006633"/>
              </a:buClr>
              <a:buFont typeface="Wingdings 2"/>
              <a:buNone/>
              <a:defRPr kumimoji="0" sz="2400" kern="1200">
                <a:solidFill>
                  <a:schemeClr val="tx1"/>
                </a:solidFill>
                <a:latin typeface="Open Sans" pitchFamily="34" charset="0"/>
                <a:ea typeface="Open Sans" pitchFamily="34" charset="0"/>
                <a:cs typeface="Open Sans" pitchFamily="34" charset="0"/>
              </a:defRPr>
            </a:lvl3pPr>
            <a:lvl4pPr marL="1371600" indent="0" algn="ctr" rtl="0" eaLnBrk="1" latinLnBrk="0" hangingPunct="1">
              <a:spcBef>
                <a:spcPts val="300"/>
              </a:spcBef>
              <a:buClr>
                <a:srgbClr val="009933"/>
              </a:buClr>
              <a:buFont typeface="Wingdings 2"/>
              <a:buNone/>
              <a:defRPr kumimoji="0" sz="2200" kern="1200">
                <a:solidFill>
                  <a:schemeClr val="tx1"/>
                </a:solidFill>
                <a:latin typeface="Open Sans" pitchFamily="34" charset="0"/>
                <a:ea typeface="Open Sans" pitchFamily="34" charset="0"/>
                <a:cs typeface="Open Sans" pitchFamily="34" charset="0"/>
              </a:defRPr>
            </a:lvl4pPr>
            <a:lvl5pPr marL="1828800" indent="0" algn="ctr" rtl="0" eaLnBrk="1" latinLnBrk="0" hangingPunct="1">
              <a:spcBef>
                <a:spcPts val="300"/>
              </a:spcBef>
              <a:buClr>
                <a:srgbClr val="006633"/>
              </a:buClr>
              <a:buFont typeface="Georgia"/>
              <a:buNone/>
              <a:defRPr kumimoji="0" sz="2000" kern="1200">
                <a:solidFill>
                  <a:schemeClr val="tx1"/>
                </a:solidFill>
                <a:latin typeface="Open Sans" pitchFamily="34" charset="0"/>
                <a:ea typeface="Open Sans" pitchFamily="34" charset="0"/>
                <a:cs typeface="Open Sans" pitchFamily="34" charset="0"/>
              </a:defRPr>
            </a:lvl5pPr>
            <a:lvl6pPr marL="2286000" indent="0" algn="ctr" rtl="0" eaLnBrk="1" latinLnBrk="0" hangingPunct="1">
              <a:spcBef>
                <a:spcPts val="300"/>
              </a:spcBef>
              <a:buClr>
                <a:schemeClr val="accent3"/>
              </a:buClr>
              <a:buFont typeface="Georgia"/>
              <a:buNone/>
              <a:defRPr kumimoji="0" sz="1800" kern="1200">
                <a:solidFill>
                  <a:schemeClr val="accent3"/>
                </a:solidFill>
                <a:latin typeface="+mn-lt"/>
                <a:ea typeface="+mn-ea"/>
                <a:cs typeface="+mn-cs"/>
              </a:defRPr>
            </a:lvl6pPr>
            <a:lvl7pPr marL="2743200" indent="0" algn="ctr" rtl="0" eaLnBrk="1" latinLnBrk="0" hangingPunct="1">
              <a:spcBef>
                <a:spcPts val="300"/>
              </a:spcBef>
              <a:buClr>
                <a:schemeClr val="accent3"/>
              </a:buClr>
              <a:buFont typeface="Georgia"/>
              <a:buNone/>
              <a:defRPr kumimoji="0" sz="1600" kern="1200">
                <a:solidFill>
                  <a:schemeClr val="accent3"/>
                </a:solidFill>
                <a:latin typeface="+mn-lt"/>
                <a:ea typeface="+mn-ea"/>
                <a:cs typeface="+mn-cs"/>
              </a:defRPr>
            </a:lvl7pPr>
            <a:lvl8pPr marL="3200400" indent="0" algn="ctr" rtl="0" eaLnBrk="1" latinLnBrk="0" hangingPunct="1">
              <a:spcBef>
                <a:spcPts val="300"/>
              </a:spcBef>
              <a:buClr>
                <a:schemeClr val="accent3"/>
              </a:buClr>
              <a:buFont typeface="Georgia"/>
              <a:buNone/>
              <a:defRPr kumimoji="0" sz="1500" kern="1200">
                <a:solidFill>
                  <a:schemeClr val="accent3"/>
                </a:solidFill>
                <a:latin typeface="+mn-lt"/>
                <a:ea typeface="+mn-ea"/>
                <a:cs typeface="+mn-cs"/>
              </a:defRPr>
            </a:lvl8pPr>
            <a:lvl9pPr marL="3657600" indent="0" algn="ctr" rtl="0" eaLnBrk="1" latinLnBrk="0" hangingPunct="1">
              <a:spcBef>
                <a:spcPts val="300"/>
              </a:spcBef>
              <a:buClr>
                <a:schemeClr val="accent3"/>
              </a:buClr>
              <a:buFont typeface="Georgia"/>
              <a:buNone/>
              <a:defRPr kumimoji="0" sz="1400" kern="1200" baseline="0">
                <a:solidFill>
                  <a:schemeClr val="accent3"/>
                </a:solidFill>
                <a:latin typeface="+mn-lt"/>
                <a:ea typeface="+mn-ea"/>
                <a:cs typeface="+mn-cs"/>
              </a:defRPr>
            </a:lvl9pPr>
          </a:lstStyle>
          <a:p>
            <a:pPr>
              <a:defRPr/>
            </a:pPr>
            <a:r>
              <a:rPr lang="en-US" sz="1800" b="1" dirty="0">
                <a:solidFill>
                  <a:srgbClr val="FFFF00"/>
                </a:solidFill>
                <a:latin typeface="Open Sans" panose="020B0606030504020204" pitchFamily="34" charset="0"/>
                <a:ea typeface="Open Sans" panose="020B0606030504020204" pitchFamily="34" charset="0"/>
                <a:cs typeface="Open Sans" panose="020B0606030504020204" pitchFamily="34" charset="0"/>
              </a:rPr>
              <a:t>Notice: </a:t>
            </a:r>
            <a:r>
              <a:rPr lang="en-US" sz="18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The teleconference bridge may be recorded</a:t>
            </a:r>
          </a:p>
        </p:txBody>
      </p:sp>
      <p:grpSp>
        <p:nvGrpSpPr>
          <p:cNvPr id="11" name="Group 10"/>
          <p:cNvGrpSpPr/>
          <p:nvPr userDrawn="1"/>
        </p:nvGrpSpPr>
        <p:grpSpPr>
          <a:xfrm>
            <a:off x="4737100" y="457864"/>
            <a:ext cx="2819399" cy="2056073"/>
            <a:chOff x="1218586" y="304800"/>
            <a:chExt cx="2819399" cy="2056073"/>
          </a:xfrm>
        </p:grpSpPr>
        <p:pic>
          <p:nvPicPr>
            <p:cNvPr id="12" name="Picture 11" descr="OAT_LogoEmblem_v2.png"/>
            <p:cNvPicPr>
              <a:picLocks noChangeAspect="1"/>
            </p:cNvPicPr>
            <p:nvPr/>
          </p:nvPicPr>
          <p:blipFill>
            <a:blip r:embed="rId2" cstate="print"/>
            <a:stretch>
              <a:fillRect/>
            </a:stretch>
          </p:blipFill>
          <p:spPr>
            <a:xfrm>
              <a:off x="2056785" y="304800"/>
              <a:ext cx="1144230" cy="1144230"/>
            </a:xfrm>
            <a:prstGeom prst="rect">
              <a:avLst/>
            </a:prstGeom>
            <a:effectLst>
              <a:outerShdw blurRad="50800" dist="38100" dir="2700000" algn="tl" rotWithShape="0">
                <a:prstClr val="black">
                  <a:alpha val="40000"/>
                </a:prstClr>
              </a:outerShdw>
            </a:effectLst>
          </p:spPr>
        </p:pic>
        <p:pic>
          <p:nvPicPr>
            <p:cNvPr id="13" name="Picture 2" descr="C:\Users\Test\Desktop\Untitled-1-01.png"/>
            <p:cNvPicPr>
              <a:picLocks noChangeAspect="1" noChangeArrowheads="1"/>
            </p:cNvPicPr>
            <p:nvPr/>
          </p:nvPicPr>
          <p:blipFill>
            <a:blip r:embed="rId3" cstate="print"/>
            <a:srcRect/>
            <a:stretch>
              <a:fillRect/>
            </a:stretch>
          </p:blipFill>
          <p:spPr bwMode="auto">
            <a:xfrm>
              <a:off x="1218586" y="1766003"/>
              <a:ext cx="2819399" cy="594870"/>
            </a:xfrm>
            <a:prstGeom prst="rect">
              <a:avLst/>
            </a:prstGeom>
            <a:noFill/>
          </p:spPr>
        </p:pic>
      </p:grpSp>
      <p:pic>
        <p:nvPicPr>
          <p:cNvPr id="14" name="Picture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225886" y="4091872"/>
            <a:ext cx="2009254" cy="2448478"/>
          </a:xfrm>
          <a:prstGeom prst="rect">
            <a:avLst/>
          </a:prstGeom>
        </p:spPr>
      </p:pic>
      <p:sp>
        <p:nvSpPr>
          <p:cNvPr id="15" name="Oval Callout 7"/>
          <p:cNvSpPr/>
          <p:nvPr userDrawn="1"/>
        </p:nvSpPr>
        <p:spPr>
          <a:xfrm>
            <a:off x="10659994" y="3156343"/>
            <a:ext cx="1150292" cy="1048908"/>
          </a:xfrm>
          <a:prstGeom prst="wedgeEllipseCallout">
            <a:avLst/>
          </a:prstGeom>
          <a:ln>
            <a:solidFill>
              <a:srgbClr val="009933"/>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400" dirty="0">
                <a:latin typeface="Open Sans" panose="020B0606030504020204" pitchFamily="34" charset="0"/>
                <a:ea typeface="Open Sans" panose="020B0606030504020204" pitchFamily="34" charset="0"/>
                <a:cs typeface="Open Sans" panose="020B0606030504020204" pitchFamily="34" charset="0"/>
              </a:rPr>
              <a:t>Hi I’m Ory!</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19" name="Rectangle 18"/>
          <p:cNvSpPr/>
          <p:nvPr/>
        </p:nvSpPr>
        <p:spPr>
          <a:xfrm>
            <a:off x="0" y="-144379"/>
            <a:ext cx="12192000" cy="3591678"/>
          </a:xfrm>
          <a:prstGeom prst="rect">
            <a:avLst/>
          </a:prstGeom>
          <a:solidFill>
            <a:srgbClr val="006633"/>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8" name="Title 7"/>
          <p:cNvSpPr>
            <a:spLocks noGrp="1"/>
          </p:cNvSpPr>
          <p:nvPr>
            <p:ph type="ctrTitle" hasCustomPrompt="1"/>
          </p:nvPr>
        </p:nvSpPr>
        <p:spPr>
          <a:xfrm>
            <a:off x="609600" y="2590800"/>
            <a:ext cx="10871200" cy="747712"/>
          </a:xfrm>
          <a:effectLst>
            <a:outerShdw blurRad="50800" dist="38100" dir="2700000" algn="tl" rotWithShape="0">
              <a:prstClr val="black">
                <a:alpha val="40000"/>
              </a:prstClr>
            </a:outerShdw>
          </a:effectLst>
        </p:spPr>
        <p:txBody>
          <a:bodyPr anchor="ctr">
            <a:normAutofit/>
          </a:bodyPr>
          <a:lstStyle>
            <a:lvl1pPr algn="ctr">
              <a:defRPr sz="3200" baseline="0">
                <a:solidFill>
                  <a:srgbClr val="8ACA88"/>
                </a:solidFill>
                <a:latin typeface="Open Sans" pitchFamily="34" charset="0"/>
                <a:ea typeface="Open Sans" pitchFamily="34" charset="0"/>
                <a:cs typeface="Open Sans" pitchFamily="34" charset="0"/>
              </a:defRPr>
            </a:lvl1pPr>
          </a:lstStyle>
          <a:p>
            <a:r>
              <a:rPr kumimoji="0" lang="en-US" dirty="0"/>
              <a:t>Click to Enter Session Title</a:t>
            </a:r>
          </a:p>
        </p:txBody>
      </p:sp>
      <p:sp>
        <p:nvSpPr>
          <p:cNvPr id="9" name="Subtitle 8"/>
          <p:cNvSpPr>
            <a:spLocks noGrp="1"/>
          </p:cNvSpPr>
          <p:nvPr>
            <p:ph type="subTitle" idx="1" hasCustomPrompt="1"/>
          </p:nvPr>
        </p:nvSpPr>
        <p:spPr>
          <a:xfrm>
            <a:off x="609600" y="3644642"/>
            <a:ext cx="10871200" cy="2451361"/>
          </a:xfrm>
          <a:effectLst/>
        </p:spPr>
        <p:txBody>
          <a:bodyPr anchor="t">
            <a:normAutofit/>
          </a:bodyPr>
          <a:lstStyle>
            <a:lvl1pPr marL="225425" indent="-225425" algn="l">
              <a:buFontTx/>
              <a:buBlip>
                <a:blip r:embed="rId2"/>
              </a:buBlip>
              <a:defRPr sz="2000" baseline="0">
                <a:solidFill>
                  <a:schemeClr val="tx1">
                    <a:lumMod val="75000"/>
                    <a:lumOff val="25000"/>
                  </a:schemeClr>
                </a:solidFill>
                <a:latin typeface="Open Sans" pitchFamily="34" charset="0"/>
                <a:ea typeface="Open Sans" pitchFamily="34" charset="0"/>
                <a:cs typeface="Open Sans" pitchFamily="34" charset="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a:t>Click to Enter Session Topics</a:t>
            </a:r>
          </a:p>
        </p:txBody>
      </p:sp>
      <p:sp>
        <p:nvSpPr>
          <p:cNvPr id="28" name="Date Placeholder 27"/>
          <p:cNvSpPr>
            <a:spLocks noGrp="1"/>
          </p:cNvSpPr>
          <p:nvPr>
            <p:ph type="dt" sz="half" idx="10"/>
          </p:nvPr>
        </p:nvSpPr>
        <p:spPr>
          <a:xfrm>
            <a:off x="609600" y="6172200"/>
            <a:ext cx="1280160" cy="457200"/>
          </a:xfrm>
        </p:spPr>
        <p:txBody>
          <a:bodyPr/>
          <a:lstStyle>
            <a:lvl1pPr algn="ctr">
              <a:defRPr sz="1000">
                <a:solidFill>
                  <a:srgbClr val="006633"/>
                </a:solidFill>
                <a:latin typeface="Open Sans" pitchFamily="34" charset="0"/>
                <a:ea typeface="Open Sans" pitchFamily="34" charset="0"/>
                <a:cs typeface="Open Sans" pitchFamily="34" charset="0"/>
              </a:defRPr>
            </a:lvl1pPr>
          </a:lstStyle>
          <a:p>
            <a:fld id="{306A7479-4690-466C-B1DE-A0C8BBE34336}" type="datetime1">
              <a:rPr lang="en-US" smtClean="0"/>
              <a:t>9/11/2023</a:t>
            </a:fld>
            <a:endParaRPr lang="en-US"/>
          </a:p>
        </p:txBody>
      </p:sp>
      <p:sp>
        <p:nvSpPr>
          <p:cNvPr id="17" name="Footer Placeholder 16"/>
          <p:cNvSpPr>
            <a:spLocks noGrp="1"/>
          </p:cNvSpPr>
          <p:nvPr>
            <p:ph type="ftr" sz="quarter" idx="11"/>
          </p:nvPr>
        </p:nvSpPr>
        <p:spPr>
          <a:xfrm>
            <a:off x="3860800" y="6172200"/>
            <a:ext cx="4572000" cy="457200"/>
          </a:xfrm>
        </p:spPr>
        <p:txBody>
          <a:bodyPr/>
          <a:lstStyle>
            <a:lvl1pPr algn="ctr">
              <a:defRPr sz="1000">
                <a:solidFill>
                  <a:srgbClr val="006633"/>
                </a:solidFill>
                <a:latin typeface="Open Sans" pitchFamily="34" charset="0"/>
                <a:ea typeface="Open Sans" pitchFamily="34" charset="0"/>
                <a:cs typeface="Open Sans" pitchFamily="34" charset="0"/>
              </a:defRPr>
            </a:lvl1pPr>
          </a:lstStyle>
          <a:p>
            <a:r>
              <a:rPr lang="en-US"/>
              <a:t>© 2015-present Pedageo Media</a:t>
            </a:r>
            <a:endParaRPr lang="en-US" dirty="0"/>
          </a:p>
        </p:txBody>
      </p:sp>
      <p:sp>
        <p:nvSpPr>
          <p:cNvPr id="29" name="Slide Number Placeholder 28"/>
          <p:cNvSpPr>
            <a:spLocks noGrp="1"/>
          </p:cNvSpPr>
          <p:nvPr>
            <p:ph type="sldNum" sz="quarter" idx="12"/>
          </p:nvPr>
        </p:nvSpPr>
        <p:spPr>
          <a:xfrm>
            <a:off x="10464800" y="6172200"/>
            <a:ext cx="996949" cy="441960"/>
          </a:xfrm>
        </p:spPr>
        <p:txBody>
          <a:bodyPr/>
          <a:lstStyle>
            <a:lvl1pPr algn="ctr">
              <a:defRPr sz="1000">
                <a:solidFill>
                  <a:srgbClr val="006633"/>
                </a:solidFill>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dirty="0"/>
          </a:p>
        </p:txBody>
      </p:sp>
      <p:grpSp>
        <p:nvGrpSpPr>
          <p:cNvPr id="10" name="Group 9"/>
          <p:cNvGrpSpPr/>
          <p:nvPr userDrawn="1"/>
        </p:nvGrpSpPr>
        <p:grpSpPr>
          <a:xfrm>
            <a:off x="4737100" y="195174"/>
            <a:ext cx="2819399" cy="2056073"/>
            <a:chOff x="1218586" y="304800"/>
            <a:chExt cx="2819399" cy="2056073"/>
          </a:xfrm>
        </p:grpSpPr>
        <p:pic>
          <p:nvPicPr>
            <p:cNvPr id="11" name="Picture 10" descr="OAT_LogoEmblem_v2.png"/>
            <p:cNvPicPr>
              <a:picLocks noChangeAspect="1"/>
            </p:cNvPicPr>
            <p:nvPr/>
          </p:nvPicPr>
          <p:blipFill>
            <a:blip r:embed="rId3" cstate="print"/>
            <a:stretch>
              <a:fillRect/>
            </a:stretch>
          </p:blipFill>
          <p:spPr>
            <a:xfrm>
              <a:off x="2056785" y="304800"/>
              <a:ext cx="1144230" cy="1144230"/>
            </a:xfrm>
            <a:prstGeom prst="rect">
              <a:avLst/>
            </a:prstGeom>
            <a:effectLst>
              <a:outerShdw blurRad="50800" dist="38100" dir="2700000" algn="tl" rotWithShape="0">
                <a:prstClr val="black">
                  <a:alpha val="40000"/>
                </a:prstClr>
              </a:outerShdw>
            </a:effectLst>
          </p:spPr>
        </p:pic>
        <p:pic>
          <p:nvPicPr>
            <p:cNvPr id="12" name="Picture 2" descr="C:\Users\Test\Desktop\Untitled-1-01.png"/>
            <p:cNvPicPr>
              <a:picLocks noChangeAspect="1" noChangeArrowheads="1"/>
            </p:cNvPicPr>
            <p:nvPr/>
          </p:nvPicPr>
          <p:blipFill>
            <a:blip r:embed="rId4" cstate="print"/>
            <a:srcRect/>
            <a:stretch>
              <a:fillRect/>
            </a:stretch>
          </p:blipFill>
          <p:spPr bwMode="auto">
            <a:xfrm>
              <a:off x="1218586" y="1766003"/>
              <a:ext cx="2819399" cy="594870"/>
            </a:xfrm>
            <a:prstGeom prst="rect">
              <a:avLst/>
            </a:prstGeom>
            <a:noFill/>
          </p:spPr>
        </p:pic>
      </p:grpSp>
    </p:spTree>
    <p:extLst>
      <p:ext uri="{BB962C8B-B14F-4D97-AF65-F5344CB8AC3E}">
        <p14:creationId xmlns:p14="http://schemas.microsoft.com/office/powerpoint/2010/main" val="3383448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vl1pPr>
          </a:lstStyle>
          <a:p>
            <a:r>
              <a:rPr kumimoji="0" lang="en-US"/>
              <a:t>Click to edit Master title style</a:t>
            </a:r>
            <a:endParaRPr kumimoji="0" lang="en-US" dirty="0"/>
          </a:p>
        </p:txBody>
      </p:sp>
      <p:sp>
        <p:nvSpPr>
          <p:cNvPr id="3" name="Content Placeholder 2"/>
          <p:cNvSpPr>
            <a:spLocks noGrp="1"/>
          </p:cNvSpPr>
          <p:nvPr>
            <p:ph idx="1"/>
          </p:nvPr>
        </p:nvSpPr>
        <p:spPr>
          <a:xfrm>
            <a:off x="609600" y="1313688"/>
            <a:ext cx="10972800" cy="4934712"/>
          </a:xfrm>
        </p:spPr>
        <p:txBody>
          <a:bodyPr/>
          <a:lstStyle>
            <a:lvl1pPr marL="225425" indent="-225425">
              <a:buFontTx/>
              <a:buBlip>
                <a:blip r:embed="rId2"/>
              </a:buBlip>
              <a:defRPr/>
            </a:lvl1pPr>
            <a:lvl2pPr>
              <a:defRPr>
                <a:solidFill>
                  <a:schemeClr val="tx1">
                    <a:lumMod val="75000"/>
                    <a:lumOff val="25000"/>
                  </a:schemeClr>
                </a:solidFill>
              </a:defRPr>
            </a:lvl2pPr>
            <a:lvl3pPr>
              <a:defRPr>
                <a:solidFill>
                  <a:schemeClr val="tx1">
                    <a:lumMod val="65000"/>
                    <a:lumOff val="35000"/>
                  </a:schemeClr>
                </a:solidFill>
              </a:defRPr>
            </a:lvl3pPr>
            <a:lvl4pPr>
              <a:defRPr>
                <a:solidFill>
                  <a:schemeClr val="tx1">
                    <a:lumMod val="50000"/>
                    <a:lumOff val="50000"/>
                  </a:schemeClr>
                </a:solidFill>
              </a:defRPr>
            </a:lvl4pPr>
            <a:lvl5pPr>
              <a:defRPr>
                <a:solidFill>
                  <a:schemeClr val="bg1">
                    <a:lumMod val="50000"/>
                  </a:schemeClr>
                </a:solidFill>
              </a:defRPr>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4" name="Date Placeholder 3"/>
          <p:cNvSpPr>
            <a:spLocks noGrp="1"/>
          </p:cNvSpPr>
          <p:nvPr>
            <p:ph type="dt" sz="half" idx="10"/>
          </p:nvPr>
        </p:nvSpPr>
        <p:spPr>
          <a:xfrm>
            <a:off x="609600" y="6324600"/>
            <a:ext cx="1276352" cy="381000"/>
          </a:xfrm>
        </p:spPr>
        <p:txBody>
          <a:bodyPr/>
          <a:lstStyle/>
          <a:p>
            <a:fld id="{A94B6BB9-CF0B-406A-82E7-D3875490259F}" type="datetime1">
              <a:rPr lang="en-US" smtClean="0"/>
              <a:t>9/11/2023</a:t>
            </a:fld>
            <a:endParaRPr lang="en-US"/>
          </a:p>
        </p:txBody>
      </p:sp>
      <p:sp>
        <p:nvSpPr>
          <p:cNvPr id="5" name="Footer Placeholder 4"/>
          <p:cNvSpPr>
            <a:spLocks noGrp="1"/>
          </p:cNvSpPr>
          <p:nvPr>
            <p:ph type="ftr" sz="quarter" idx="11"/>
          </p:nvPr>
        </p:nvSpPr>
        <p:spPr>
          <a:xfrm>
            <a:off x="3962400" y="6324600"/>
            <a:ext cx="4368800" cy="381000"/>
          </a:xfrm>
        </p:spPr>
        <p:txBody>
          <a:bodyPr/>
          <a:lstStyle/>
          <a:p>
            <a:r>
              <a:rPr lang="en-US"/>
              <a:t>© 2015-present Pedageo Media</a:t>
            </a:r>
            <a:endParaRPr lang="en-US" dirty="0"/>
          </a:p>
        </p:txBody>
      </p:sp>
      <p:sp>
        <p:nvSpPr>
          <p:cNvPr id="6" name="Slide Number Placeholder 5"/>
          <p:cNvSpPr>
            <a:spLocks noGrp="1"/>
          </p:cNvSpPr>
          <p:nvPr>
            <p:ph type="sldNum" sz="quarter" idx="12"/>
          </p:nvPr>
        </p:nvSpPr>
        <p:spPr>
          <a:xfrm>
            <a:off x="10566400" y="6324600"/>
            <a:ext cx="1016000" cy="381000"/>
          </a:xfrm>
        </p:spPr>
        <p:txBody>
          <a:bodyPr/>
          <a:lstStyle/>
          <a:p>
            <a:fld id="{4C802FFF-FF7E-41D4-93FE-7ED82BE4B0B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2037061"/>
            <a:ext cx="10972800" cy="1306217"/>
          </a:xfrm>
          <a:effectLst/>
        </p:spPr>
        <p:txBody>
          <a:bodyPr anchor="b">
            <a:noAutofit/>
          </a:bodyPr>
          <a:lstStyle>
            <a:lvl1pPr algn="l">
              <a:buNone/>
              <a:defRPr sz="4300" b="1" cap="none" baseline="0">
                <a:ln w="12700">
                  <a:solidFill>
                    <a:schemeClr val="accent2">
                      <a:shade val="90000"/>
                      <a:satMod val="150000"/>
                    </a:schemeClr>
                  </a:solidFill>
                </a:ln>
                <a:solidFill>
                  <a:srgbClr val="006633"/>
                </a:solidFill>
                <a:effectLst>
                  <a:outerShdw blurRad="38100" dist="38100" dir="5400000" algn="tl" rotWithShape="0">
                    <a:srgbClr val="000000">
                      <a:alpha val="25000"/>
                    </a:srgbClr>
                  </a:outerShdw>
                </a:effectLst>
                <a:latin typeface="Open Sans" pitchFamily="34" charset="0"/>
                <a:ea typeface="Open Sans" pitchFamily="34" charset="0"/>
                <a:cs typeface="Open Sans" pitchFamily="34" charset="0"/>
              </a:defRPr>
            </a:lvl1pPr>
          </a:lstStyle>
          <a:p>
            <a:r>
              <a:rPr kumimoji="0" lang="en-US"/>
              <a:t>Click to edit Master title style</a:t>
            </a:r>
            <a:endParaRPr kumimoji="0" lang="en-US" dirty="0"/>
          </a:p>
        </p:txBody>
      </p:sp>
      <p:sp>
        <p:nvSpPr>
          <p:cNvPr id="3" name="Text Placeholder 2"/>
          <p:cNvSpPr>
            <a:spLocks noGrp="1"/>
          </p:cNvSpPr>
          <p:nvPr>
            <p:ph type="body" idx="1"/>
          </p:nvPr>
        </p:nvSpPr>
        <p:spPr>
          <a:xfrm>
            <a:off x="609600" y="3429000"/>
            <a:ext cx="10972800" cy="1447800"/>
          </a:xfrm>
        </p:spPr>
        <p:txBody>
          <a:bodyPr anchor="t"/>
          <a:lstStyle>
            <a:lvl1pPr marL="45720" indent="0">
              <a:buNone/>
              <a:defRPr sz="2100" b="0">
                <a:solidFill>
                  <a:srgbClr val="006633"/>
                </a:solidFill>
                <a:latin typeface="Open Sans" pitchFamily="34" charset="0"/>
                <a:ea typeface="Open Sans" pitchFamily="34" charset="0"/>
                <a:cs typeface="Open Sans" pitchFamily="34" charset="0"/>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lvl1pPr>
              <a:defRPr>
                <a:latin typeface="Open Sans" pitchFamily="34" charset="0"/>
                <a:ea typeface="Open Sans" pitchFamily="34" charset="0"/>
                <a:cs typeface="Open Sans" pitchFamily="34" charset="0"/>
              </a:defRPr>
            </a:lvl1pPr>
          </a:lstStyle>
          <a:p>
            <a:fld id="{81E023D3-C9D3-4FFA-AD82-9F6FC5CC40B9}" type="datetime1">
              <a:rPr lang="en-US" smtClean="0"/>
              <a:t>9/11/2023</a:t>
            </a:fld>
            <a:endParaRPr lang="en-US"/>
          </a:p>
        </p:txBody>
      </p:sp>
      <p:sp>
        <p:nvSpPr>
          <p:cNvPr id="5" name="Footer Placeholder 4"/>
          <p:cNvSpPr>
            <a:spLocks noGrp="1"/>
          </p:cNvSpPr>
          <p:nvPr>
            <p:ph type="ftr" sz="quarter" idx="11"/>
          </p:nvPr>
        </p:nvSpPr>
        <p:spPr/>
        <p:txBody>
          <a:bodyPr/>
          <a:lstStyle>
            <a:lvl1pPr>
              <a:defRPr>
                <a:latin typeface="Open Sans" pitchFamily="34" charset="0"/>
                <a:ea typeface="Open Sans" pitchFamily="34" charset="0"/>
                <a:cs typeface="Open Sans" pitchFamily="34" charset="0"/>
              </a:defRPr>
            </a:lvl1pPr>
          </a:lstStyle>
          <a:p>
            <a:r>
              <a:rPr lang="en-US"/>
              <a:t>© 2015-present Pedageo Media</a:t>
            </a:r>
          </a:p>
        </p:txBody>
      </p:sp>
      <p:sp>
        <p:nvSpPr>
          <p:cNvPr id="6" name="Slide Number Placeholder 5"/>
          <p:cNvSpPr>
            <a:spLocks noGrp="1"/>
          </p:cNvSpPr>
          <p:nvPr>
            <p:ph type="sldNum" sz="quarter" idx="12"/>
          </p:nvPr>
        </p:nvSpPr>
        <p:spPr/>
        <p:txBody>
          <a:bodyPr/>
          <a:lstStyle>
            <a:lvl1pPr>
              <a:defRPr>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endParaRPr kumimoji="0" lang="en-US" dirty="0"/>
          </a:p>
        </p:txBody>
      </p:sp>
      <p:sp>
        <p:nvSpPr>
          <p:cNvPr id="3" name="Content Placeholder 2"/>
          <p:cNvSpPr>
            <a:spLocks noGrp="1"/>
          </p:cNvSpPr>
          <p:nvPr>
            <p:ph sz="half" idx="1"/>
          </p:nvPr>
        </p:nvSpPr>
        <p:spPr>
          <a:xfrm>
            <a:off x="609600" y="1447803"/>
            <a:ext cx="5384800" cy="4724401"/>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4" name="Content Placeholder 3"/>
          <p:cNvSpPr>
            <a:spLocks noGrp="1"/>
          </p:cNvSpPr>
          <p:nvPr>
            <p:ph sz="half" idx="2"/>
          </p:nvPr>
        </p:nvSpPr>
        <p:spPr>
          <a:xfrm>
            <a:off x="6197600" y="1447803"/>
            <a:ext cx="5384800" cy="4724401"/>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49F663D0-BD11-4631-AE72-EEC627DCE201}" type="datetime1">
              <a:rPr lang="en-US" smtClean="0"/>
              <a:t>9/11/2023</a:t>
            </a:fld>
            <a:endParaRPr lang="en-US"/>
          </a:p>
        </p:txBody>
      </p:sp>
      <p:sp>
        <p:nvSpPr>
          <p:cNvPr id="6" name="Footer Placeholder 5"/>
          <p:cNvSpPr>
            <a:spLocks noGrp="1"/>
          </p:cNvSpPr>
          <p:nvPr>
            <p:ph type="ftr" sz="quarter" idx="11"/>
          </p:nvPr>
        </p:nvSpPr>
        <p:spPr/>
        <p:txBody>
          <a:bodyPr/>
          <a:lstStyle/>
          <a:p>
            <a:r>
              <a:rPr lang="en-US"/>
              <a:t>© 2015-present Pedageo Media</a:t>
            </a:r>
          </a:p>
        </p:txBody>
      </p:sp>
      <p:sp>
        <p:nvSpPr>
          <p:cNvPr id="7" name="Slide Number Placeholder 6"/>
          <p:cNvSpPr>
            <a:spLocks noGrp="1"/>
          </p:cNvSpPr>
          <p:nvPr>
            <p:ph type="sldNum" sz="quarter" idx="12"/>
          </p:nvPr>
        </p:nvSpPr>
        <p:spPr/>
        <p:txBody>
          <a:bodyPr/>
          <a:lstStyle/>
          <a:p>
            <a:fld id="{4C802FFF-FF7E-41D4-93FE-7ED82BE4B0B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371600"/>
            <a:ext cx="5287264" cy="457200"/>
          </a:xfrm>
          <a:solidFill>
            <a:srgbClr val="8ACA88"/>
          </a:solidFill>
          <a:ln w="12700">
            <a:solidFill>
              <a:schemeClr val="accent2"/>
            </a:solidFill>
          </a:ln>
        </p:spPr>
        <p:txBody>
          <a:bodyPr anchor="ctr">
            <a:noAutofit/>
          </a:bodyPr>
          <a:lstStyle>
            <a:lvl1pPr marL="45720" indent="0">
              <a:buNone/>
              <a:defRPr sz="1900" b="1">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294969" y="1371600"/>
            <a:ext cx="5287433" cy="457200"/>
          </a:xfrm>
          <a:solidFill>
            <a:srgbClr val="8ACA88"/>
          </a:solidFill>
          <a:ln w="12700">
            <a:solidFill>
              <a:schemeClr val="accent2"/>
            </a:solidFill>
          </a:ln>
        </p:spPr>
        <p:txBody>
          <a:bodyPr anchor="ctr">
            <a:noAutofit/>
          </a:bodyPr>
          <a:lstStyle>
            <a:lvl1pPr marL="45720" indent="0">
              <a:buNone/>
              <a:defRPr sz="1900" b="1">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1835149"/>
            <a:ext cx="5287264" cy="4337051"/>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6" name="Content Placeholder 5"/>
          <p:cNvSpPr>
            <a:spLocks noGrp="1"/>
          </p:cNvSpPr>
          <p:nvPr>
            <p:ph sz="quarter" idx="4"/>
          </p:nvPr>
        </p:nvSpPr>
        <p:spPr>
          <a:xfrm>
            <a:off x="6291074" y="1835149"/>
            <a:ext cx="5287433" cy="4337051"/>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6" name="Date Placeholder 25"/>
          <p:cNvSpPr>
            <a:spLocks noGrp="1"/>
          </p:cNvSpPr>
          <p:nvPr>
            <p:ph type="dt" sz="half" idx="10"/>
          </p:nvPr>
        </p:nvSpPr>
        <p:spPr/>
        <p:txBody>
          <a:bodyPr rtlCol="0"/>
          <a:lstStyle/>
          <a:p>
            <a:fld id="{37859291-C6E9-468F-A501-D590515F64C3}" type="datetime1">
              <a:rPr lang="en-US" smtClean="0"/>
              <a:t>9/11/2023</a:t>
            </a:fld>
            <a:endParaRPr lang="en-US"/>
          </a:p>
        </p:txBody>
      </p:sp>
      <p:sp>
        <p:nvSpPr>
          <p:cNvPr id="27" name="Slide Number Placeholder 26"/>
          <p:cNvSpPr>
            <a:spLocks noGrp="1"/>
          </p:cNvSpPr>
          <p:nvPr>
            <p:ph type="sldNum" sz="quarter" idx="11"/>
          </p:nvPr>
        </p:nvSpPr>
        <p:spPr/>
        <p:txBody>
          <a:bodyPr rtlCol="0"/>
          <a:lstStyle/>
          <a:p>
            <a:fld id="{4C802FFF-FF7E-41D4-93FE-7ED82BE4B0B9}" type="slidenum">
              <a:rPr lang="en-US" smtClean="0"/>
              <a:pPr/>
              <a:t>‹#›</a:t>
            </a:fld>
            <a:endParaRPr lang="en-US"/>
          </a:p>
        </p:txBody>
      </p:sp>
      <p:sp>
        <p:nvSpPr>
          <p:cNvPr id="28" name="Footer Placeholder 27"/>
          <p:cNvSpPr>
            <a:spLocks noGrp="1"/>
          </p:cNvSpPr>
          <p:nvPr>
            <p:ph type="ftr" sz="quarter" idx="12"/>
          </p:nvPr>
        </p:nvSpPr>
        <p:spPr/>
        <p:txBody>
          <a:bodyPr rtlCol="0"/>
          <a:lstStyle/>
          <a:p>
            <a:r>
              <a:rPr lang="en-US"/>
              <a:t>© 2015-present Pedageo Media</a:t>
            </a:r>
          </a:p>
        </p:txBody>
      </p:sp>
      <p:sp>
        <p:nvSpPr>
          <p:cNvPr id="10" name="Title 1"/>
          <p:cNvSpPr>
            <a:spLocks noGrp="1"/>
          </p:cNvSpPr>
          <p:nvPr>
            <p:ph type="title"/>
          </p:nvPr>
        </p:nvSpPr>
        <p:spPr>
          <a:xfrm>
            <a:off x="508000" y="207264"/>
            <a:ext cx="10261600" cy="783336"/>
          </a:xfrm>
        </p:spPr>
        <p:txBody>
          <a:bodyPr/>
          <a:lstStyle/>
          <a:p>
            <a:r>
              <a:rPr kumimoji="0" lang="en-US"/>
              <a:t>Click to edit Master title style</a:t>
            </a:r>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Date Placeholder 25"/>
          <p:cNvSpPr>
            <a:spLocks noGrp="1"/>
          </p:cNvSpPr>
          <p:nvPr>
            <p:ph type="dt" sz="half" idx="10"/>
          </p:nvPr>
        </p:nvSpPr>
        <p:spPr>
          <a:xfrm>
            <a:off x="609600" y="6248400"/>
            <a:ext cx="1276352" cy="457200"/>
          </a:xfrm>
        </p:spPr>
        <p:txBody>
          <a:bodyPr rtlCol="0"/>
          <a:lstStyle/>
          <a:p>
            <a:fld id="{D1BCAA41-3800-4C9D-A01D-9797A5F9D355}" type="datetime1">
              <a:rPr lang="en-US" smtClean="0"/>
              <a:t>9/11/2023</a:t>
            </a:fld>
            <a:endParaRPr lang="en-US"/>
          </a:p>
        </p:txBody>
      </p:sp>
      <p:sp>
        <p:nvSpPr>
          <p:cNvPr id="8" name="Slide Number Placeholder 26"/>
          <p:cNvSpPr>
            <a:spLocks noGrp="1"/>
          </p:cNvSpPr>
          <p:nvPr>
            <p:ph type="sldNum" sz="quarter" idx="11"/>
          </p:nvPr>
        </p:nvSpPr>
        <p:spPr>
          <a:xfrm>
            <a:off x="10566400" y="6339840"/>
            <a:ext cx="1016000" cy="365760"/>
          </a:xfrm>
        </p:spPr>
        <p:txBody>
          <a:bodyPr rtlCol="0"/>
          <a:lstStyle/>
          <a:p>
            <a:fld id="{4C802FFF-FF7E-41D4-93FE-7ED82BE4B0B9}" type="slidenum">
              <a:rPr lang="en-US" smtClean="0"/>
              <a:pPr/>
              <a:t>‹#›</a:t>
            </a:fld>
            <a:endParaRPr lang="en-US"/>
          </a:p>
        </p:txBody>
      </p:sp>
      <p:sp>
        <p:nvSpPr>
          <p:cNvPr id="9" name="Footer Placeholder 27"/>
          <p:cNvSpPr>
            <a:spLocks noGrp="1"/>
          </p:cNvSpPr>
          <p:nvPr>
            <p:ph type="ftr" sz="quarter" idx="12"/>
          </p:nvPr>
        </p:nvSpPr>
        <p:spPr>
          <a:xfrm>
            <a:off x="3962400" y="6248400"/>
            <a:ext cx="4368800" cy="457200"/>
          </a:xfrm>
        </p:spPr>
        <p:txBody>
          <a:bodyPr rtlCol="0"/>
          <a:lstStyle/>
          <a:p>
            <a:r>
              <a:rPr lang="en-US"/>
              <a:t>© 2015-present Pedageo Media</a:t>
            </a:r>
          </a:p>
        </p:txBody>
      </p:sp>
      <p:sp>
        <p:nvSpPr>
          <p:cNvPr id="10" name="Title Placeholder 21"/>
          <p:cNvSpPr>
            <a:spLocks noGrp="1"/>
          </p:cNvSpPr>
          <p:nvPr>
            <p:ph type="title"/>
          </p:nvPr>
        </p:nvSpPr>
        <p:spPr>
          <a:xfrm>
            <a:off x="609600" y="207264"/>
            <a:ext cx="10160000" cy="783336"/>
          </a:xfrm>
          <a:prstGeom prst="rect">
            <a:avLst/>
          </a:prstGeom>
        </p:spPr>
        <p:txBody>
          <a:bodyPr vert="horz" anchor="ctr">
            <a:normAutofit/>
          </a:bodyPr>
          <a:lstStyle/>
          <a:p>
            <a:r>
              <a:rPr kumimoji="0" lang="en-US"/>
              <a:t>Click to edit Master title style</a:t>
            </a:r>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E3F665-FF4C-4CAB-B2F9-14117F79FA60}" type="datetime1">
              <a:rPr lang="en-US" smtClean="0"/>
              <a:t>9/11/2023</a:t>
            </a:fld>
            <a:endParaRPr lang="en-US"/>
          </a:p>
        </p:txBody>
      </p:sp>
      <p:sp>
        <p:nvSpPr>
          <p:cNvPr id="3" name="Footer Placeholder 2"/>
          <p:cNvSpPr>
            <a:spLocks noGrp="1"/>
          </p:cNvSpPr>
          <p:nvPr>
            <p:ph type="ftr" sz="quarter" idx="11"/>
          </p:nvPr>
        </p:nvSpPr>
        <p:spPr/>
        <p:txBody>
          <a:bodyPr/>
          <a:lstStyle/>
          <a:p>
            <a:r>
              <a:rPr lang="en-US"/>
              <a:t>© 2015-present Pedageo Media</a:t>
            </a:r>
          </a:p>
        </p:txBody>
      </p:sp>
      <p:sp>
        <p:nvSpPr>
          <p:cNvPr id="4" name="Slide Number Placeholder 3"/>
          <p:cNvSpPr>
            <a:spLocks noGrp="1"/>
          </p:cNvSpPr>
          <p:nvPr>
            <p:ph type="sldNum" sz="quarter" idx="12"/>
          </p:nvPr>
        </p:nvSpPr>
        <p:spPr/>
        <p:txBody>
          <a:bodyPr/>
          <a:lstStyle/>
          <a:p>
            <a:fld id="{4C802FFF-FF7E-41D4-93FE-7ED82BE4B0B9}" type="slidenum">
              <a:rPr lang="en-US" smtClean="0"/>
              <a:pPr/>
              <a:t>‹#›</a:t>
            </a:fld>
            <a:endParaRPr lang="en-US"/>
          </a:p>
        </p:txBody>
      </p:sp>
      <p:sp>
        <p:nvSpPr>
          <p:cNvPr id="5" name="Title Placeholder 21"/>
          <p:cNvSpPr>
            <a:spLocks noGrp="1"/>
          </p:cNvSpPr>
          <p:nvPr>
            <p:ph type="title"/>
          </p:nvPr>
        </p:nvSpPr>
        <p:spPr>
          <a:xfrm>
            <a:off x="609600" y="207264"/>
            <a:ext cx="10160000" cy="783336"/>
          </a:xfrm>
          <a:prstGeom prst="rect">
            <a:avLst/>
          </a:prstGeom>
        </p:spPr>
        <p:txBody>
          <a:bodyPr vert="horz" anchor="ctr">
            <a:normAutofit/>
          </a:bodyPr>
          <a:lstStyle/>
          <a:p>
            <a:r>
              <a:rPr kumimoji="0" lang="en-US"/>
              <a:t>Click to edit Master title style</a:t>
            </a:r>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137996" y="1295400"/>
            <a:ext cx="4444405" cy="684394"/>
          </a:xfrm>
        </p:spPr>
        <p:txBody>
          <a:bodyPr anchor="b"/>
          <a:lstStyle>
            <a:lvl1pPr algn="l">
              <a:buNone/>
              <a:defRPr sz="1800" b="1"/>
            </a:lvl1pPr>
          </a:lstStyle>
          <a:p>
            <a:r>
              <a:rPr kumimoji="0" lang="en-US"/>
              <a:t>Click to edit Master title style</a:t>
            </a:r>
          </a:p>
        </p:txBody>
      </p:sp>
      <p:sp>
        <p:nvSpPr>
          <p:cNvPr id="3" name="Text Placeholder 2"/>
          <p:cNvSpPr>
            <a:spLocks noGrp="1"/>
          </p:cNvSpPr>
          <p:nvPr>
            <p:ph type="body" idx="2"/>
          </p:nvPr>
        </p:nvSpPr>
        <p:spPr>
          <a:xfrm>
            <a:off x="7137996" y="2010730"/>
            <a:ext cx="4444405" cy="4161473"/>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203200" y="1295399"/>
            <a:ext cx="6803136" cy="4876801"/>
          </a:xfrm>
        </p:spPr>
        <p:txBody>
          <a:bodyPr/>
          <a:lstStyle>
            <a:lvl1pPr>
              <a:defRPr sz="3200"/>
            </a:lvl1pPr>
            <a:lvl2pPr>
              <a:defRPr sz="2800"/>
            </a:lvl2pPr>
            <a:lvl3pPr>
              <a:defRPr sz="24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AFB2908-932C-4FDB-ABA4-B0D22811FD4A}" type="datetime1">
              <a:rPr lang="en-US" smtClean="0"/>
              <a:t>9/11/2023</a:t>
            </a:fld>
            <a:endParaRPr lang="en-US"/>
          </a:p>
        </p:txBody>
      </p:sp>
      <p:sp>
        <p:nvSpPr>
          <p:cNvPr id="6" name="Footer Placeholder 5"/>
          <p:cNvSpPr>
            <a:spLocks noGrp="1"/>
          </p:cNvSpPr>
          <p:nvPr>
            <p:ph type="ftr" sz="quarter" idx="11"/>
          </p:nvPr>
        </p:nvSpPr>
        <p:spPr/>
        <p:txBody>
          <a:bodyPr/>
          <a:lstStyle/>
          <a:p>
            <a:r>
              <a:rPr lang="en-US"/>
              <a:t>© 2015-present Pedageo Media</a:t>
            </a:r>
          </a:p>
        </p:txBody>
      </p:sp>
      <p:sp>
        <p:nvSpPr>
          <p:cNvPr id="7" name="Slide Number Placeholder 6"/>
          <p:cNvSpPr>
            <a:spLocks noGrp="1"/>
          </p:cNvSpPr>
          <p:nvPr>
            <p:ph type="sldNum" sz="quarter" idx="12"/>
          </p:nvPr>
        </p:nvSpPr>
        <p:spPr/>
        <p:txBody>
          <a:bodyPr/>
          <a:lstStyle/>
          <a:p>
            <a:fld id="{4C802FFF-FF7E-41D4-93FE-7ED82BE4B0B9}" type="slidenum">
              <a:rPr lang="en-US" smtClean="0"/>
              <a:pPr/>
              <a:t>‹#›</a:t>
            </a:fld>
            <a:endParaRPr lang="en-US"/>
          </a:p>
        </p:txBody>
      </p:sp>
      <p:sp>
        <p:nvSpPr>
          <p:cNvPr id="8" name="Title Placeholder 21"/>
          <p:cNvSpPr txBox="1">
            <a:spLocks/>
          </p:cNvSpPr>
          <p:nvPr userDrawn="1"/>
        </p:nvSpPr>
        <p:spPr>
          <a:xfrm>
            <a:off x="609600" y="207264"/>
            <a:ext cx="10160000" cy="783336"/>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a:ln>
                  <a:noFill/>
                </a:ln>
                <a:solidFill>
                  <a:schemeClr val="bg1"/>
                </a:solidFill>
                <a:effectLst/>
                <a:uLnTx/>
                <a:uFillTx/>
                <a:latin typeface="Open Sans" pitchFamily="34" charset="0"/>
                <a:ea typeface="Open Sans" pitchFamily="34" charset="0"/>
                <a:cs typeface="Open Sans" pitchFamily="34" charset="0"/>
              </a:rPr>
              <a:t>Click to edit Master title style</a:t>
            </a:r>
            <a:endParaRPr kumimoji="0" lang="en-US" sz="4000" b="0" i="0" u="none" strike="noStrike" kern="1200" cap="none" spc="0" normalizeH="0" baseline="0" noProof="0" dirty="0">
              <a:ln>
                <a:noFill/>
              </a:ln>
              <a:solidFill>
                <a:schemeClr val="bg1"/>
              </a:solidFill>
              <a:effectLst/>
              <a:uLnTx/>
              <a:uFillTx/>
              <a:latin typeface="Open Sans" pitchFamily="34" charset="0"/>
              <a:ea typeface="Open Sans" pitchFamily="34" charset="0"/>
              <a:cs typeface="Open Sans"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253914" y="1371601"/>
            <a:ext cx="782404" cy="4419197"/>
          </a:xfrm>
        </p:spPr>
        <p:txBody>
          <a:bodyPr vert="vert270" lIns="45720" tIns="0" rIns="45720" anchor="t"/>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538228" y="1371600"/>
            <a:ext cx="6096000" cy="43434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8117924" y="3274311"/>
            <a:ext cx="34544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F6416A07-555D-4829-BDC7-308BE029C3FE}" type="datetime1">
              <a:rPr lang="en-US" smtClean="0"/>
              <a:t>9/11/2023</a:t>
            </a:fld>
            <a:endParaRPr lang="en-US"/>
          </a:p>
        </p:txBody>
      </p:sp>
      <p:sp>
        <p:nvSpPr>
          <p:cNvPr id="6" name="Footer Placeholder 5"/>
          <p:cNvSpPr>
            <a:spLocks noGrp="1"/>
          </p:cNvSpPr>
          <p:nvPr>
            <p:ph type="ftr" sz="quarter" idx="11"/>
          </p:nvPr>
        </p:nvSpPr>
        <p:spPr/>
        <p:txBody>
          <a:bodyPr/>
          <a:lstStyle/>
          <a:p>
            <a:r>
              <a:rPr lang="en-US"/>
              <a:t>© 2015-present Pedageo Media</a:t>
            </a:r>
          </a:p>
        </p:txBody>
      </p:sp>
      <p:sp>
        <p:nvSpPr>
          <p:cNvPr id="7" name="Slide Number Placeholder 6"/>
          <p:cNvSpPr>
            <a:spLocks noGrp="1"/>
          </p:cNvSpPr>
          <p:nvPr>
            <p:ph type="sldNum" sz="quarter" idx="12"/>
          </p:nvPr>
        </p:nvSpPr>
        <p:spPr/>
        <p:txBody>
          <a:bodyPr/>
          <a:lstStyle/>
          <a:p>
            <a:fld id="{4C802FFF-FF7E-41D4-93FE-7ED82BE4B0B9}" type="slidenum">
              <a:rPr lang="en-US" smtClean="0"/>
              <a:pPr/>
              <a:t>‹#›</a:t>
            </a:fld>
            <a:endParaRPr lang="en-US"/>
          </a:p>
        </p:txBody>
      </p:sp>
      <p:sp>
        <p:nvSpPr>
          <p:cNvPr id="8" name="Title Placeholder 21"/>
          <p:cNvSpPr txBox="1">
            <a:spLocks/>
          </p:cNvSpPr>
          <p:nvPr userDrawn="1"/>
        </p:nvSpPr>
        <p:spPr>
          <a:xfrm>
            <a:off x="609600" y="207264"/>
            <a:ext cx="10160000" cy="783336"/>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a:ln>
                  <a:noFill/>
                </a:ln>
                <a:solidFill>
                  <a:schemeClr val="bg1"/>
                </a:solidFill>
                <a:effectLst/>
                <a:uLnTx/>
                <a:uFillTx/>
                <a:latin typeface="Open Sans" pitchFamily="34" charset="0"/>
                <a:ea typeface="Open Sans" pitchFamily="34" charset="0"/>
                <a:cs typeface="Open Sans" pitchFamily="34" charset="0"/>
              </a:rPr>
              <a:t>Click to edit Master title style</a:t>
            </a:r>
            <a:endParaRPr kumimoji="0" lang="en-US" sz="4000" b="0" i="0" u="none" strike="noStrike" kern="1200" cap="none" spc="0" normalizeH="0" baseline="0" noProof="0" dirty="0">
              <a:ln>
                <a:noFill/>
              </a:ln>
              <a:solidFill>
                <a:schemeClr val="bg1"/>
              </a:solidFill>
              <a:effectLst/>
              <a:uLnTx/>
              <a:uFillTx/>
              <a:latin typeface="Open Sans" pitchFamily="34" charset="0"/>
              <a:ea typeface="Open Sans" pitchFamily="34" charset="0"/>
              <a:cs typeface="Open Sans"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C4343DF-7615-4034-88E8-099B2A8BB027}" type="datetime1">
              <a:rPr lang="en-US" smtClean="0"/>
              <a:t>9/11/2023</a:t>
            </a:fld>
            <a:endParaRPr lang="en-US"/>
          </a:p>
        </p:txBody>
      </p:sp>
      <p:sp>
        <p:nvSpPr>
          <p:cNvPr id="5" name="Footer Placeholder 4"/>
          <p:cNvSpPr>
            <a:spLocks noGrp="1"/>
          </p:cNvSpPr>
          <p:nvPr>
            <p:ph type="ftr" sz="quarter" idx="11"/>
          </p:nvPr>
        </p:nvSpPr>
        <p:spPr/>
        <p:txBody>
          <a:bodyPr/>
          <a:lstStyle/>
          <a:p>
            <a:r>
              <a:rPr lang="en-US"/>
              <a:t>© 2015-present Pedageo Media</a:t>
            </a:r>
          </a:p>
        </p:txBody>
      </p:sp>
      <p:sp>
        <p:nvSpPr>
          <p:cNvPr id="6" name="Slide Number Placeholder 5"/>
          <p:cNvSpPr>
            <a:spLocks noGrp="1"/>
          </p:cNvSpPr>
          <p:nvPr>
            <p:ph type="sldNum" sz="quarter" idx="12"/>
          </p:nvPr>
        </p:nvSpPr>
        <p:spPr/>
        <p:txBody>
          <a:bodyPr/>
          <a:lstStyle/>
          <a:p>
            <a:fld id="{4C802FFF-FF7E-41D4-93FE-7ED82BE4B0B9}"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1295400"/>
            <a:ext cx="2540000" cy="4876800"/>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1295400"/>
            <a:ext cx="8331200" cy="487680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535A2C0-7AB1-498E-B58D-FB8823F195A9}" type="datetime1">
              <a:rPr lang="en-US" smtClean="0"/>
              <a:t>9/11/2023</a:t>
            </a:fld>
            <a:endParaRPr lang="en-US"/>
          </a:p>
        </p:txBody>
      </p:sp>
      <p:sp>
        <p:nvSpPr>
          <p:cNvPr id="5" name="Footer Placeholder 4"/>
          <p:cNvSpPr>
            <a:spLocks noGrp="1"/>
          </p:cNvSpPr>
          <p:nvPr>
            <p:ph type="ftr" sz="quarter" idx="11"/>
          </p:nvPr>
        </p:nvSpPr>
        <p:spPr/>
        <p:txBody>
          <a:bodyPr/>
          <a:lstStyle/>
          <a:p>
            <a:r>
              <a:rPr lang="en-US"/>
              <a:t>© 2015-present Pedageo Media</a:t>
            </a:r>
          </a:p>
        </p:txBody>
      </p:sp>
      <p:sp>
        <p:nvSpPr>
          <p:cNvPr id="6" name="Slide Number Placeholder 5"/>
          <p:cNvSpPr>
            <a:spLocks noGrp="1"/>
          </p:cNvSpPr>
          <p:nvPr>
            <p:ph type="sldNum" sz="quarter" idx="12"/>
          </p:nvPr>
        </p:nvSpPr>
        <p:spPr/>
        <p:txBody>
          <a:bodyPr/>
          <a:lstStyle/>
          <a:p>
            <a:fld id="{4C802FFF-FF7E-41D4-93FE-7ED82BE4B0B9}" type="slidenum">
              <a:rPr lang="en-US" smtClean="0"/>
              <a:pPr/>
              <a:t>‹#›</a:t>
            </a:fld>
            <a:endParaRPr lang="en-US"/>
          </a:p>
        </p:txBody>
      </p:sp>
      <p:sp>
        <p:nvSpPr>
          <p:cNvPr id="7" name="Title Placeholder 21"/>
          <p:cNvSpPr txBox="1">
            <a:spLocks/>
          </p:cNvSpPr>
          <p:nvPr userDrawn="1"/>
        </p:nvSpPr>
        <p:spPr>
          <a:xfrm>
            <a:off x="609600" y="207264"/>
            <a:ext cx="10160000" cy="783336"/>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a:ln>
                  <a:noFill/>
                </a:ln>
                <a:solidFill>
                  <a:schemeClr val="bg1"/>
                </a:solidFill>
                <a:effectLst/>
                <a:uLnTx/>
                <a:uFillTx/>
                <a:latin typeface="Open Sans" pitchFamily="34" charset="0"/>
                <a:ea typeface="Open Sans" pitchFamily="34" charset="0"/>
                <a:cs typeface="Open Sans" pitchFamily="34" charset="0"/>
              </a:rPr>
              <a:t>Click to edit Master title style</a:t>
            </a:r>
            <a:endParaRPr kumimoji="0" lang="en-US" sz="4000" b="0" i="0" u="none" strike="noStrike" kern="1200" cap="none" spc="0" normalizeH="0" baseline="0" noProof="0" dirty="0">
              <a:ln>
                <a:noFill/>
              </a:ln>
              <a:solidFill>
                <a:schemeClr val="bg1"/>
              </a:solidFill>
              <a:effectLst/>
              <a:uLnTx/>
              <a:uFillTx/>
              <a:latin typeface="Open Sans" pitchFamily="34" charset="0"/>
              <a:ea typeface="Open Sans" pitchFamily="34" charset="0"/>
              <a:cs typeface="Open Sans"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9" name="Rectangle 28"/>
          <p:cNvSpPr/>
          <p:nvPr/>
        </p:nvSpPr>
        <p:spPr>
          <a:xfrm>
            <a:off x="0" y="-12527"/>
            <a:ext cx="12192000" cy="1143001"/>
          </a:xfrm>
          <a:prstGeom prst="rect">
            <a:avLst/>
          </a:prstGeom>
          <a:solidFill>
            <a:srgbClr val="006633"/>
          </a:solidFill>
          <a:ln w="50800" cap="rnd" cmpd="thickThin" algn="ctr">
            <a:noFill/>
            <a:prstDash val="solid"/>
          </a:ln>
          <a:effectLst>
            <a:outerShdw blurRad="50800" dist="38100" dir="2700000" algn="tl" rotWithShape="0">
              <a:prstClr val="black">
                <a:alpha val="40000"/>
              </a:prst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latin typeface="Open Sans" pitchFamily="34" charset="0"/>
              <a:ea typeface="Open Sans" pitchFamily="34" charset="0"/>
              <a:cs typeface="Open Sans" pitchFamily="34" charset="0"/>
            </a:endParaRPr>
          </a:p>
        </p:txBody>
      </p:sp>
      <p:sp>
        <p:nvSpPr>
          <p:cNvPr id="22" name="Title Placeholder 21"/>
          <p:cNvSpPr>
            <a:spLocks noGrp="1"/>
          </p:cNvSpPr>
          <p:nvPr>
            <p:ph type="title"/>
          </p:nvPr>
        </p:nvSpPr>
        <p:spPr>
          <a:xfrm>
            <a:off x="609600" y="207264"/>
            <a:ext cx="10363200" cy="783336"/>
          </a:xfrm>
          <a:prstGeom prst="rect">
            <a:avLst/>
          </a:prstGeom>
        </p:spPr>
        <p:txBody>
          <a:bodyPr vert="horz" anchor="ctr">
            <a:normAutofit/>
          </a:bodyPr>
          <a:lstStyle/>
          <a:p>
            <a:r>
              <a:rPr kumimoji="0" lang="en-US"/>
              <a:t>Click to edit Master title style</a:t>
            </a:r>
            <a:endParaRPr kumimoji="0" lang="en-US" dirty="0"/>
          </a:p>
        </p:txBody>
      </p:sp>
      <p:sp>
        <p:nvSpPr>
          <p:cNvPr id="13" name="Text Placeholder 12"/>
          <p:cNvSpPr>
            <a:spLocks noGrp="1"/>
          </p:cNvSpPr>
          <p:nvPr>
            <p:ph type="body" idx="1"/>
          </p:nvPr>
        </p:nvSpPr>
        <p:spPr>
          <a:xfrm>
            <a:off x="609600" y="1313688"/>
            <a:ext cx="10972800" cy="4858512"/>
          </a:xfrm>
          <a:prstGeom prst="rect">
            <a:avLst/>
          </a:prstGeom>
        </p:spPr>
        <p:txBody>
          <a:bodyPr vert="horz">
            <a:normAutofit/>
          </a:bodyPr>
          <a:lstStyle/>
          <a:p>
            <a:pPr lvl="0" eaLnBrk="1" latinLnBrk="0" hangingPunct="1"/>
            <a:r>
              <a:rPr kumimoji="0" lang="en-US" dirty="0"/>
              <a:t>Click to enter content here</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14" name="Date Placeholder 13"/>
          <p:cNvSpPr>
            <a:spLocks noGrp="1"/>
          </p:cNvSpPr>
          <p:nvPr>
            <p:ph type="dt" sz="half" idx="2"/>
          </p:nvPr>
        </p:nvSpPr>
        <p:spPr>
          <a:xfrm>
            <a:off x="609600" y="6248400"/>
            <a:ext cx="1276352" cy="457200"/>
          </a:xfrm>
          <a:prstGeom prst="rect">
            <a:avLst/>
          </a:prstGeom>
        </p:spPr>
        <p:txBody>
          <a:bodyPr vert="horz" anchor="ctr"/>
          <a:lstStyle>
            <a:lvl1pPr algn="ctr" eaLnBrk="1" latinLnBrk="0" hangingPunct="1">
              <a:defRPr kumimoji="0" sz="1000">
                <a:solidFill>
                  <a:srgbClr val="006633"/>
                </a:solidFill>
                <a:latin typeface="Open Sans" pitchFamily="34" charset="0"/>
                <a:ea typeface="Open Sans" pitchFamily="34" charset="0"/>
                <a:cs typeface="Open Sans" pitchFamily="34" charset="0"/>
              </a:defRPr>
            </a:lvl1pPr>
          </a:lstStyle>
          <a:p>
            <a:fld id="{480A0464-9F30-4C4B-93C3-E6D41683E6C0}" type="datetime1">
              <a:rPr lang="en-US" smtClean="0"/>
              <a:t>9/11/2023</a:t>
            </a:fld>
            <a:endParaRPr lang="en-US"/>
          </a:p>
        </p:txBody>
      </p:sp>
      <p:sp>
        <p:nvSpPr>
          <p:cNvPr id="3" name="Footer Placeholder 2"/>
          <p:cNvSpPr>
            <a:spLocks noGrp="1"/>
          </p:cNvSpPr>
          <p:nvPr>
            <p:ph type="ftr" sz="quarter" idx="3"/>
          </p:nvPr>
        </p:nvSpPr>
        <p:spPr>
          <a:xfrm>
            <a:off x="3962400" y="6248400"/>
            <a:ext cx="4368800" cy="457200"/>
          </a:xfrm>
          <a:prstGeom prst="rect">
            <a:avLst/>
          </a:prstGeom>
        </p:spPr>
        <p:txBody>
          <a:bodyPr vert="horz" anchor="ctr"/>
          <a:lstStyle>
            <a:lvl1pPr algn="ctr" eaLnBrk="1" latinLnBrk="0" hangingPunct="1">
              <a:defRPr kumimoji="0" sz="1000">
                <a:solidFill>
                  <a:srgbClr val="006633"/>
                </a:solidFill>
                <a:latin typeface="Open Sans" pitchFamily="34" charset="0"/>
                <a:ea typeface="Open Sans" pitchFamily="34" charset="0"/>
                <a:cs typeface="Open Sans" pitchFamily="34" charset="0"/>
              </a:defRPr>
            </a:lvl1pPr>
          </a:lstStyle>
          <a:p>
            <a:r>
              <a:rPr lang="en-US"/>
              <a:t>© 2015-present Pedageo Media</a:t>
            </a:r>
            <a:endParaRPr lang="en-US" dirty="0"/>
          </a:p>
        </p:txBody>
      </p:sp>
      <p:sp>
        <p:nvSpPr>
          <p:cNvPr id="23" name="Slide Number Placeholder 22"/>
          <p:cNvSpPr>
            <a:spLocks noGrp="1"/>
          </p:cNvSpPr>
          <p:nvPr>
            <p:ph type="sldNum" sz="quarter" idx="4"/>
          </p:nvPr>
        </p:nvSpPr>
        <p:spPr>
          <a:xfrm>
            <a:off x="10566400" y="6248400"/>
            <a:ext cx="1016000" cy="457200"/>
          </a:xfrm>
          <a:prstGeom prst="rect">
            <a:avLst/>
          </a:prstGeom>
        </p:spPr>
        <p:txBody>
          <a:bodyPr vert="horz" anchor="ctr"/>
          <a:lstStyle>
            <a:lvl1pPr algn="r" eaLnBrk="1" latinLnBrk="0" hangingPunct="1">
              <a:defRPr kumimoji="0" sz="1000">
                <a:solidFill>
                  <a:srgbClr val="006633"/>
                </a:solidFill>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a:p>
        </p:txBody>
      </p:sp>
      <p:pic>
        <p:nvPicPr>
          <p:cNvPr id="9" name="Picture 8" descr="OAT_LogoEmblem_v2.png"/>
          <p:cNvPicPr>
            <a:picLocks noChangeAspect="1"/>
          </p:cNvPicPr>
          <p:nvPr userDrawn="1"/>
        </p:nvPicPr>
        <p:blipFill>
          <a:blip r:embed="rId14" cstate="print"/>
          <a:stretch>
            <a:fillRect/>
          </a:stretch>
        </p:blipFill>
        <p:spPr>
          <a:xfrm>
            <a:off x="11137900" y="217661"/>
            <a:ext cx="685800" cy="685800"/>
          </a:xfrm>
          <a:prstGeom prst="rect">
            <a:avLst/>
          </a:prstGeom>
          <a:effectLst>
            <a:outerShdw blurRad="50800" dist="38100" dir="2700000" algn="tl" rotWithShape="0">
              <a:prstClr val="black">
                <a:alpha val="40000"/>
              </a:prstClr>
            </a:outerShdw>
          </a:effectLst>
        </p:spPr>
      </p:pic>
    </p:spTree>
  </p:cSld>
  <p:clrMap bg1="lt1" tx1="dk1" bg2="lt2" tx2="dk2" accent1="accent1" accent2="accent2" accent3="accent3" accent4="accent4" accent5="accent5" accent6="accent6" hlink="hlink" folHlink="folHlink"/>
  <p:sldLayoutIdLst>
    <p:sldLayoutId id="2147483793" r:id="rId1"/>
    <p:sldLayoutId id="2147483804"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 id="2147483803" r:id="rId12"/>
  </p:sldLayoutIdLst>
  <p:hf hdr="0"/>
  <p:txStyles>
    <p:titleStyle>
      <a:lvl1pPr algn="l" rtl="0" eaLnBrk="1" latinLnBrk="0" hangingPunct="1">
        <a:spcBef>
          <a:spcPct val="0"/>
        </a:spcBef>
        <a:buNone/>
        <a:defRPr kumimoji="0" sz="4000" kern="1200">
          <a:solidFill>
            <a:schemeClr val="bg1"/>
          </a:solidFill>
          <a:latin typeface="Open Sans" pitchFamily="34" charset="0"/>
          <a:ea typeface="Open Sans" pitchFamily="34" charset="0"/>
          <a:cs typeface="Open Sans" pitchFamily="34" charset="0"/>
        </a:defRPr>
      </a:lvl1pPr>
    </p:titleStyle>
    <p:bodyStyle>
      <a:lvl1pPr marL="365125" indent="-365125" algn="l" rtl="0" eaLnBrk="1" latinLnBrk="0" hangingPunct="1">
        <a:spcBef>
          <a:spcPts val="300"/>
        </a:spcBef>
        <a:buClr>
          <a:srgbClr val="006633"/>
        </a:buClr>
        <a:buFontTx/>
        <a:buBlip>
          <a:blip r:embed="rId15"/>
        </a:buBlip>
        <a:defRPr kumimoji="0" sz="2800" kern="1200">
          <a:solidFill>
            <a:srgbClr val="006633"/>
          </a:solidFill>
          <a:latin typeface="Open Sans" pitchFamily="34" charset="0"/>
          <a:ea typeface="Open Sans" pitchFamily="34" charset="0"/>
          <a:cs typeface="Open Sans" pitchFamily="34" charset="0"/>
        </a:defRPr>
      </a:lvl1pPr>
      <a:lvl2pPr marL="658368" indent="-246888" algn="l" rtl="0" eaLnBrk="1" latinLnBrk="0" hangingPunct="1">
        <a:spcBef>
          <a:spcPts val="300"/>
        </a:spcBef>
        <a:buClr>
          <a:srgbClr val="009933"/>
        </a:buClr>
        <a:buFont typeface="Georgia"/>
        <a:buChar char="▫"/>
        <a:defRPr kumimoji="0" sz="2600" kern="1200">
          <a:solidFill>
            <a:schemeClr val="tx1">
              <a:lumMod val="75000"/>
              <a:lumOff val="25000"/>
            </a:schemeClr>
          </a:solidFill>
          <a:latin typeface="Open Sans" pitchFamily="34" charset="0"/>
          <a:ea typeface="Open Sans" pitchFamily="34" charset="0"/>
          <a:cs typeface="Open Sans" pitchFamily="34" charset="0"/>
        </a:defRPr>
      </a:lvl2pPr>
      <a:lvl3pPr marL="923544" indent="-219456" algn="l" rtl="0" eaLnBrk="1" latinLnBrk="0" hangingPunct="1">
        <a:spcBef>
          <a:spcPts val="300"/>
        </a:spcBef>
        <a:buClr>
          <a:srgbClr val="006633"/>
        </a:buClr>
        <a:buFont typeface="Wingdings 2"/>
        <a:buChar char=""/>
        <a:defRPr kumimoji="0" sz="2400" kern="1200">
          <a:solidFill>
            <a:schemeClr val="tx1">
              <a:lumMod val="65000"/>
              <a:lumOff val="35000"/>
            </a:schemeClr>
          </a:solidFill>
          <a:latin typeface="Open Sans" pitchFamily="34" charset="0"/>
          <a:ea typeface="Open Sans" pitchFamily="34" charset="0"/>
          <a:cs typeface="Open Sans" pitchFamily="34" charset="0"/>
        </a:defRPr>
      </a:lvl3pPr>
      <a:lvl4pPr marL="1179576" indent="-201168" algn="l" rtl="0" eaLnBrk="1" latinLnBrk="0" hangingPunct="1">
        <a:spcBef>
          <a:spcPts val="300"/>
        </a:spcBef>
        <a:buClr>
          <a:srgbClr val="009933"/>
        </a:buClr>
        <a:buFont typeface="Wingdings 2"/>
        <a:buChar char=""/>
        <a:defRPr kumimoji="0" sz="2200" kern="1200">
          <a:solidFill>
            <a:schemeClr val="tx1">
              <a:lumMod val="50000"/>
              <a:lumOff val="50000"/>
            </a:schemeClr>
          </a:solidFill>
          <a:latin typeface="Open Sans" pitchFamily="34" charset="0"/>
          <a:ea typeface="Open Sans" pitchFamily="34" charset="0"/>
          <a:cs typeface="Open Sans" pitchFamily="34" charset="0"/>
        </a:defRPr>
      </a:lvl4pPr>
      <a:lvl5pPr marL="1389888" indent="-182880" algn="l" rtl="0" eaLnBrk="1" latinLnBrk="0" hangingPunct="1">
        <a:spcBef>
          <a:spcPts val="300"/>
        </a:spcBef>
        <a:buClr>
          <a:srgbClr val="006633"/>
        </a:buClr>
        <a:buFont typeface="Georgia"/>
        <a:buChar char="▫"/>
        <a:defRPr kumimoji="0" sz="2000" kern="1200">
          <a:solidFill>
            <a:schemeClr val="bg1">
              <a:lumMod val="50000"/>
            </a:schemeClr>
          </a:solidFill>
          <a:latin typeface="Open Sans" pitchFamily="34" charset="0"/>
          <a:ea typeface="Open Sans" pitchFamily="34" charset="0"/>
          <a:cs typeface="Open Sans" pitchFamily="34" charset="0"/>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https://youtu.be/XuBGHwojTnc?si=KqVWzvsy5v_8aOjg" TargetMode="External"/><Relationship Id="rId7" Type="http://schemas.openxmlformats.org/officeDocument/2006/relationships/hyperlink" Target="https://youtu.be/LftDco23uZ8?si=ApZngDSvbne6IA3s"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hyperlink" Target="https://youtu.be/myid2cAVqP4?si=995rQT4dyN3D9m4L" TargetMode="External"/><Relationship Id="rId5" Type="http://schemas.openxmlformats.org/officeDocument/2006/relationships/hyperlink" Target="https://youtu.be/DlnUCNZspEk?si=VxBfHI9LfuCCGHiP" TargetMode="Externa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hyperlink" Target="https://youtu.be/DQPF_n-7Ww4?si=ShL-77bnz-BxGW_e"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youtu.be/PqxMzKLYrZ4?si=M1ACN9ppd4HwdrOq"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Carbon Emissions Review, Part 2</a:t>
            </a:r>
          </a:p>
        </p:txBody>
      </p:sp>
      <p:sp>
        <p:nvSpPr>
          <p:cNvPr id="3" name="Subtitle 2"/>
          <p:cNvSpPr>
            <a:spLocks noGrp="1"/>
          </p:cNvSpPr>
          <p:nvPr>
            <p:ph type="subTitle" idx="1"/>
          </p:nvPr>
        </p:nvSpPr>
        <p:spPr/>
        <p:txBody>
          <a:bodyPr>
            <a:normAutofit fontScale="92500" lnSpcReduction="10000"/>
          </a:bodyPr>
          <a:lstStyle/>
          <a:p>
            <a:r>
              <a:rPr lang="en-US" dirty="0"/>
              <a:t>The Periodic Table and</a:t>
            </a:r>
          </a:p>
          <a:p>
            <a:r>
              <a:rPr lang="en-US" dirty="0"/>
              <a:t>Greenhouse Gases</a:t>
            </a:r>
          </a:p>
        </p:txBody>
      </p:sp>
      <p:sp>
        <p:nvSpPr>
          <p:cNvPr id="6" name="Date Placeholder 5"/>
          <p:cNvSpPr>
            <a:spLocks noGrp="1"/>
          </p:cNvSpPr>
          <p:nvPr>
            <p:ph type="dt" sz="half" idx="10"/>
          </p:nvPr>
        </p:nvSpPr>
        <p:spPr/>
        <p:txBody>
          <a:bodyPr/>
          <a:lstStyle/>
          <a:p>
            <a:fld id="{0DD594AE-388C-4DF7-B194-5BBFDE110EDF}" type="datetime1">
              <a:rPr lang="en-US" smtClean="0"/>
              <a:t>9/11/2023</a:t>
            </a:fld>
            <a:endParaRPr lang="en-US"/>
          </a:p>
        </p:txBody>
      </p:sp>
      <p:sp>
        <p:nvSpPr>
          <p:cNvPr id="7" name="Slide Number Placeholder 6"/>
          <p:cNvSpPr>
            <a:spLocks noGrp="1"/>
          </p:cNvSpPr>
          <p:nvPr>
            <p:ph type="sldNum" sz="quarter" idx="12"/>
          </p:nvPr>
        </p:nvSpPr>
        <p:spPr/>
        <p:txBody>
          <a:bodyPr/>
          <a:lstStyle/>
          <a:p>
            <a:fld id="{4C802FFF-FF7E-41D4-93FE-7ED82BE4B0B9}" type="slidenum">
              <a:rPr lang="en-US" smtClean="0"/>
              <a:pPr/>
              <a:t>1</a:t>
            </a:fld>
            <a:endParaRPr lang="en-US" dirty="0"/>
          </a:p>
        </p:txBody>
      </p:sp>
      <p:sp>
        <p:nvSpPr>
          <p:cNvPr id="8" name="Footer Placeholder 7"/>
          <p:cNvSpPr>
            <a:spLocks noGrp="1"/>
          </p:cNvSpPr>
          <p:nvPr>
            <p:ph type="ftr" sz="quarter" idx="11"/>
          </p:nvPr>
        </p:nvSpPr>
        <p:spPr/>
        <p:txBody>
          <a:bodyPr/>
          <a:lstStyle/>
          <a:p>
            <a:r>
              <a:rPr lang="en-US"/>
              <a:t>© 2015-present Pedageo Media</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topics covered</a:t>
            </a:r>
          </a:p>
        </p:txBody>
      </p:sp>
      <p:sp>
        <p:nvSpPr>
          <p:cNvPr id="3" name="Content Placeholder 2"/>
          <p:cNvSpPr>
            <a:spLocks noGrp="1"/>
          </p:cNvSpPr>
          <p:nvPr>
            <p:ph idx="1"/>
          </p:nvPr>
        </p:nvSpPr>
        <p:spPr>
          <a:xfrm>
            <a:off x="609600" y="1600200"/>
            <a:ext cx="6934200" cy="4648200"/>
          </a:xfrm>
        </p:spPr>
        <p:txBody>
          <a:bodyPr>
            <a:normAutofit/>
          </a:bodyPr>
          <a:lstStyle/>
          <a:p>
            <a:pPr marL="463550" indent="-354013"/>
            <a:r>
              <a:rPr lang="en-US" dirty="0"/>
              <a:t>Review Time</a:t>
            </a:r>
          </a:p>
          <a:p>
            <a:pPr marL="463550" indent="-354013"/>
            <a:r>
              <a:rPr lang="en-US" dirty="0"/>
              <a:t>Greenhouse Gases + Periodic Table</a:t>
            </a:r>
          </a:p>
          <a:p>
            <a:pPr marL="463550" indent="-354013"/>
            <a:r>
              <a:rPr lang="en-US" dirty="0"/>
              <a:t>Global Warming: Causes + Effects</a:t>
            </a:r>
          </a:p>
          <a:p>
            <a:pPr marL="463550" indent="-354013"/>
            <a:r>
              <a:rPr lang="en-US" dirty="0"/>
              <a:t>Gamification Quiz</a:t>
            </a:r>
          </a:p>
        </p:txBody>
      </p:sp>
      <p:sp>
        <p:nvSpPr>
          <p:cNvPr id="4" name="Date Placeholder 3"/>
          <p:cNvSpPr>
            <a:spLocks noGrp="1"/>
          </p:cNvSpPr>
          <p:nvPr>
            <p:ph type="dt" sz="half" idx="10"/>
          </p:nvPr>
        </p:nvSpPr>
        <p:spPr/>
        <p:txBody>
          <a:bodyPr/>
          <a:lstStyle/>
          <a:p>
            <a:fld id="{0E3F3F5F-D66A-4D96-9A47-A77FC6ABAF42}" type="datetime1">
              <a:rPr lang="en-US" smtClean="0"/>
              <a:t>9/11/2023</a:t>
            </a:fld>
            <a:endParaRPr lang="en-US"/>
          </a:p>
        </p:txBody>
      </p:sp>
      <p:sp>
        <p:nvSpPr>
          <p:cNvPr id="5" name="Footer Placeholder 4"/>
          <p:cNvSpPr>
            <a:spLocks noGrp="1"/>
          </p:cNvSpPr>
          <p:nvPr>
            <p:ph type="ftr" sz="quarter" idx="11"/>
          </p:nvPr>
        </p:nvSpPr>
        <p:spPr/>
        <p:txBody>
          <a:bodyPr/>
          <a:lstStyle/>
          <a:p>
            <a:r>
              <a:rPr lang="en-US"/>
              <a:t>© 2015-present Pedageo Media</a:t>
            </a:r>
            <a:endParaRPr lang="en-US" dirty="0"/>
          </a:p>
        </p:txBody>
      </p:sp>
      <p:sp>
        <p:nvSpPr>
          <p:cNvPr id="6" name="Slide Number Placeholder 5"/>
          <p:cNvSpPr>
            <a:spLocks noGrp="1"/>
          </p:cNvSpPr>
          <p:nvPr>
            <p:ph type="sldNum" sz="quarter" idx="12"/>
          </p:nvPr>
        </p:nvSpPr>
        <p:spPr/>
        <p:txBody>
          <a:bodyPr/>
          <a:lstStyle/>
          <a:p>
            <a:fld id="{4C802FFF-FF7E-41D4-93FE-7ED82BE4B0B9}" type="slidenum">
              <a:rPr lang="en-US" smtClean="0"/>
              <a:pPr/>
              <a:t>2</a:t>
            </a:fld>
            <a:endParaRPr lang="en-US"/>
          </a:p>
        </p:txBody>
      </p:sp>
      <p:pic>
        <p:nvPicPr>
          <p:cNvPr id="8" name="Picture 7" descr="A smokestack with the word co2 in the sky&#10;&#10;Description automatically generated">
            <a:extLst>
              <a:ext uri="{FF2B5EF4-FFF2-40B4-BE49-F238E27FC236}">
                <a16:creationId xmlns:a16="http://schemas.microsoft.com/office/drawing/2014/main" id="{10E20A8C-E157-8C32-3623-9641914AD2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9624" y="1600200"/>
            <a:ext cx="4452775" cy="29718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9149082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5322F-6F0A-5090-7128-57881F367F72}"/>
              </a:ext>
            </a:extLst>
          </p:cNvPr>
          <p:cNvSpPr>
            <a:spLocks noGrp="1"/>
          </p:cNvSpPr>
          <p:nvPr>
            <p:ph type="title"/>
          </p:nvPr>
        </p:nvSpPr>
        <p:spPr/>
        <p:txBody>
          <a:bodyPr/>
          <a:lstStyle/>
          <a:p>
            <a:r>
              <a:rPr lang="en-US" dirty="0"/>
              <a:t>review time</a:t>
            </a:r>
          </a:p>
        </p:txBody>
      </p:sp>
      <p:sp>
        <p:nvSpPr>
          <p:cNvPr id="3" name="Content Placeholder 2">
            <a:extLst>
              <a:ext uri="{FF2B5EF4-FFF2-40B4-BE49-F238E27FC236}">
                <a16:creationId xmlns:a16="http://schemas.microsoft.com/office/drawing/2014/main" id="{9AC926F0-1924-FB17-6FCB-6A183155DFD9}"/>
              </a:ext>
            </a:extLst>
          </p:cNvPr>
          <p:cNvSpPr>
            <a:spLocks noGrp="1"/>
          </p:cNvSpPr>
          <p:nvPr>
            <p:ph idx="1"/>
          </p:nvPr>
        </p:nvSpPr>
        <p:spPr>
          <a:xfrm>
            <a:off x="609600" y="1313688"/>
            <a:ext cx="6400800" cy="4934712"/>
          </a:xfrm>
        </p:spPr>
        <p:txBody>
          <a:bodyPr/>
          <a:lstStyle/>
          <a:p>
            <a:pPr marL="344488" indent="-344488"/>
            <a:r>
              <a:rPr lang="en-US" dirty="0"/>
              <a:t>Access the RITMO Community.</a:t>
            </a:r>
          </a:p>
          <a:p>
            <a:pPr marL="344488" indent="-344488"/>
            <a:r>
              <a:rPr lang="en-US" dirty="0"/>
              <a:t>Log in to your account.</a:t>
            </a:r>
          </a:p>
          <a:p>
            <a:pPr marL="344488" indent="-344488"/>
            <a:r>
              <a:rPr lang="en-US" dirty="0"/>
              <a:t>Go to the Eco-friendly Emissions for Youth and Adults (</a:t>
            </a:r>
            <a:r>
              <a:rPr lang="en-US" dirty="0" err="1"/>
              <a:t>eModule</a:t>
            </a:r>
            <a:r>
              <a:rPr lang="en-US" dirty="0"/>
              <a:t>).</a:t>
            </a:r>
          </a:p>
          <a:p>
            <a:pPr marL="344488" indent="-344488"/>
            <a:r>
              <a:rPr lang="en-US" dirty="0"/>
              <a:t>Reread Lesson 3: Carbon Emissions, Part 2.</a:t>
            </a:r>
          </a:p>
        </p:txBody>
      </p:sp>
      <p:sp>
        <p:nvSpPr>
          <p:cNvPr id="4" name="Date Placeholder 3">
            <a:extLst>
              <a:ext uri="{FF2B5EF4-FFF2-40B4-BE49-F238E27FC236}">
                <a16:creationId xmlns:a16="http://schemas.microsoft.com/office/drawing/2014/main" id="{E811ADCE-680D-2DAF-56A2-31EF2E6DC1EF}"/>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B99783E0-76AA-90AD-2684-6F484D6F97F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3FB9655E-716E-F106-A151-48C2F834A0CF}"/>
              </a:ext>
            </a:extLst>
          </p:cNvPr>
          <p:cNvSpPr>
            <a:spLocks noGrp="1"/>
          </p:cNvSpPr>
          <p:nvPr>
            <p:ph type="sldNum" sz="quarter" idx="12"/>
          </p:nvPr>
        </p:nvSpPr>
        <p:spPr/>
        <p:txBody>
          <a:bodyPr/>
          <a:lstStyle/>
          <a:p>
            <a:fld id="{4C802FFF-FF7E-41D4-93FE-7ED82BE4B0B9}" type="slidenum">
              <a:rPr lang="en-US" smtClean="0"/>
              <a:pPr/>
              <a:t>3</a:t>
            </a:fld>
            <a:endParaRPr lang="en-US"/>
          </a:p>
        </p:txBody>
      </p:sp>
      <p:pic>
        <p:nvPicPr>
          <p:cNvPr id="10" name="Picture 9" descr="A colorful brush strokes with white text&#10;&#10;Description automatically generated">
            <a:extLst>
              <a:ext uri="{FF2B5EF4-FFF2-40B4-BE49-F238E27FC236}">
                <a16:creationId xmlns:a16="http://schemas.microsoft.com/office/drawing/2014/main" id="{00C4B855-7954-33F8-BF4A-F1D601ACBE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29400" y="2260289"/>
            <a:ext cx="4862835" cy="3911911"/>
          </a:xfrm>
          <a:prstGeom prst="rect">
            <a:avLst/>
          </a:prstGeom>
        </p:spPr>
      </p:pic>
      <p:sp>
        <p:nvSpPr>
          <p:cNvPr id="11" name="TextBox 10">
            <a:extLst>
              <a:ext uri="{FF2B5EF4-FFF2-40B4-BE49-F238E27FC236}">
                <a16:creationId xmlns:a16="http://schemas.microsoft.com/office/drawing/2014/main" id="{0F5A86CF-0041-7C06-F777-6673170EBF5C}"/>
              </a:ext>
            </a:extLst>
          </p:cNvPr>
          <p:cNvSpPr txBox="1"/>
          <p:nvPr/>
        </p:nvSpPr>
        <p:spPr>
          <a:xfrm>
            <a:off x="7765633" y="1447800"/>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square" rtlCol="0">
            <a:spAutoFit/>
          </a:bodyPr>
          <a:lstStyle/>
          <a:p>
            <a:pPr algn="ctr"/>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10 minutes</a:t>
            </a:r>
          </a:p>
        </p:txBody>
      </p:sp>
    </p:spTree>
    <p:extLst>
      <p:ext uri="{BB962C8B-B14F-4D97-AF65-F5344CB8AC3E}">
        <p14:creationId xmlns:p14="http://schemas.microsoft.com/office/powerpoint/2010/main" val="26168056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5322F-6F0A-5090-7128-57881F367F72}"/>
              </a:ext>
            </a:extLst>
          </p:cNvPr>
          <p:cNvSpPr>
            <a:spLocks noGrp="1"/>
          </p:cNvSpPr>
          <p:nvPr>
            <p:ph type="title"/>
          </p:nvPr>
        </p:nvSpPr>
        <p:spPr/>
        <p:txBody>
          <a:bodyPr/>
          <a:lstStyle/>
          <a:p>
            <a:r>
              <a:rPr lang="en-US" dirty="0"/>
              <a:t>greenhouse gases + periodic table</a:t>
            </a:r>
          </a:p>
        </p:txBody>
      </p:sp>
      <p:sp>
        <p:nvSpPr>
          <p:cNvPr id="3" name="Content Placeholder 2">
            <a:extLst>
              <a:ext uri="{FF2B5EF4-FFF2-40B4-BE49-F238E27FC236}">
                <a16:creationId xmlns:a16="http://schemas.microsoft.com/office/drawing/2014/main" id="{9AC926F0-1924-FB17-6FCB-6A183155DFD9}"/>
              </a:ext>
            </a:extLst>
          </p:cNvPr>
          <p:cNvSpPr>
            <a:spLocks noGrp="1"/>
          </p:cNvSpPr>
          <p:nvPr>
            <p:ph idx="1"/>
          </p:nvPr>
        </p:nvSpPr>
        <p:spPr>
          <a:xfrm>
            <a:off x="609600" y="1313688"/>
            <a:ext cx="6934200" cy="4934712"/>
          </a:xfrm>
        </p:spPr>
        <p:txBody>
          <a:bodyPr>
            <a:normAutofit/>
          </a:bodyPr>
          <a:lstStyle/>
          <a:p>
            <a:pPr marL="460375" indent="-460375"/>
            <a:r>
              <a:rPr lang="en-US" sz="3200" dirty="0"/>
              <a:t>Watch the video.</a:t>
            </a:r>
          </a:p>
        </p:txBody>
      </p:sp>
      <p:sp>
        <p:nvSpPr>
          <p:cNvPr id="4" name="Date Placeholder 3">
            <a:extLst>
              <a:ext uri="{FF2B5EF4-FFF2-40B4-BE49-F238E27FC236}">
                <a16:creationId xmlns:a16="http://schemas.microsoft.com/office/drawing/2014/main" id="{E811ADCE-680D-2DAF-56A2-31EF2E6DC1EF}"/>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B99783E0-76AA-90AD-2684-6F484D6F97F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3FB9655E-716E-F106-A151-48C2F834A0CF}"/>
              </a:ext>
            </a:extLst>
          </p:cNvPr>
          <p:cNvSpPr>
            <a:spLocks noGrp="1"/>
          </p:cNvSpPr>
          <p:nvPr>
            <p:ph type="sldNum" sz="quarter" idx="12"/>
          </p:nvPr>
        </p:nvSpPr>
        <p:spPr/>
        <p:txBody>
          <a:bodyPr/>
          <a:lstStyle/>
          <a:p>
            <a:fld id="{4C802FFF-FF7E-41D4-93FE-7ED82BE4B0B9}" type="slidenum">
              <a:rPr lang="en-US" smtClean="0"/>
              <a:pPr/>
              <a:t>4</a:t>
            </a:fld>
            <a:endParaRPr lang="en-US"/>
          </a:p>
        </p:txBody>
      </p:sp>
      <p:sp>
        <p:nvSpPr>
          <p:cNvPr id="9" name="TextBox 8">
            <a:extLst>
              <a:ext uri="{FF2B5EF4-FFF2-40B4-BE49-F238E27FC236}">
                <a16:creationId xmlns:a16="http://schemas.microsoft.com/office/drawing/2014/main" id="{80A3C464-B168-3221-B4E9-4C5FD4B63340}"/>
              </a:ext>
            </a:extLst>
          </p:cNvPr>
          <p:cNvSpPr txBox="1"/>
          <p:nvPr/>
        </p:nvSpPr>
        <p:spPr>
          <a:xfrm>
            <a:off x="762000" y="2209800"/>
            <a:ext cx="3276600" cy="584775"/>
          </a:xfrm>
          <a:prstGeom prst="rect">
            <a:avLst/>
          </a:prstGeom>
          <a:noFill/>
        </p:spPr>
        <p:txBody>
          <a:bodyPr wrap="square">
            <a:spAutoFit/>
          </a:bodyPr>
          <a:lstStyle/>
          <a:p>
            <a:pPr algn="ctr"/>
            <a:r>
              <a:rPr lang="en-US" sz="3200" dirty="0">
                <a:latin typeface="Open Sans" panose="020B0606030504020204" pitchFamily="34" charset="0"/>
                <a:ea typeface="Open Sans" panose="020B0606030504020204" pitchFamily="34" charset="0"/>
                <a:cs typeface="Open Sans" panose="020B0606030504020204" pitchFamily="34" charset="0"/>
              </a:rPr>
              <a:t>CO</a:t>
            </a:r>
            <a:r>
              <a:rPr lang="en-US" sz="3200" baseline="-25000" dirty="0">
                <a:latin typeface="Open Sans" panose="020B0606030504020204" pitchFamily="34" charset="0"/>
                <a:ea typeface="Open Sans" panose="020B0606030504020204" pitchFamily="34" charset="0"/>
                <a:cs typeface="Open Sans" panose="020B0606030504020204" pitchFamily="34" charset="0"/>
              </a:rPr>
              <a:t>2 </a:t>
            </a:r>
            <a:r>
              <a:rPr lang="en-US" sz="3200" dirty="0">
                <a:latin typeface="Open Sans" panose="020B0606030504020204" pitchFamily="34" charset="0"/>
                <a:ea typeface="Open Sans" panose="020B0606030504020204" pitchFamily="34" charset="0"/>
                <a:cs typeface="Open Sans" panose="020B0606030504020204" pitchFamily="34" charset="0"/>
              </a:rPr>
              <a:t>Elements </a:t>
            </a:r>
            <a:endParaRPr lang="en-US" sz="3200" baseline="-25000"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Rectangle: Rounded Corners 9">
            <a:extLst>
              <a:ext uri="{FF2B5EF4-FFF2-40B4-BE49-F238E27FC236}">
                <a16:creationId xmlns:a16="http://schemas.microsoft.com/office/drawing/2014/main" id="{B3352ACA-4B92-9078-F1BC-716C026B228F}"/>
              </a:ext>
            </a:extLst>
          </p:cNvPr>
          <p:cNvSpPr/>
          <p:nvPr/>
        </p:nvSpPr>
        <p:spPr>
          <a:xfrm>
            <a:off x="1485900" y="3167195"/>
            <a:ext cx="18288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3"/>
              </a:rPr>
              <a:t>Click to Watch</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Picture 10" descr="A picture containing text&#10;&#10;Description automatically generated">
            <a:extLst>
              <a:ext uri="{FF2B5EF4-FFF2-40B4-BE49-F238E27FC236}">
                <a16:creationId xmlns:a16="http://schemas.microsoft.com/office/drawing/2014/main" id="{D8C6A03E-E12E-8A9F-7882-7C41BFCF214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19999" y="1671954"/>
            <a:ext cx="3585845" cy="3585845"/>
          </a:xfrm>
          <a:prstGeom prst="rect">
            <a:avLst/>
          </a:prstGeom>
          <a:noFill/>
          <a:ln>
            <a:noFill/>
          </a:ln>
        </p:spPr>
      </p:pic>
      <p:sp>
        <p:nvSpPr>
          <p:cNvPr id="12" name="TextBox 11">
            <a:extLst>
              <a:ext uri="{FF2B5EF4-FFF2-40B4-BE49-F238E27FC236}">
                <a16:creationId xmlns:a16="http://schemas.microsoft.com/office/drawing/2014/main" id="{0970FF8E-B0F9-3D3B-A959-055E5EA6CD26}"/>
              </a:ext>
            </a:extLst>
          </p:cNvPr>
          <p:cNvSpPr txBox="1"/>
          <p:nvPr/>
        </p:nvSpPr>
        <p:spPr>
          <a:xfrm>
            <a:off x="8172033" y="5385220"/>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square" rtlCol="0">
            <a:spAutoFit/>
          </a:bodyPr>
          <a:lstStyle/>
          <a:p>
            <a:pPr algn="ctr"/>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5:12 minutes</a:t>
            </a:r>
          </a:p>
        </p:txBody>
      </p:sp>
      <p:sp>
        <p:nvSpPr>
          <p:cNvPr id="7" name="TextBox 6">
            <a:extLst>
              <a:ext uri="{FF2B5EF4-FFF2-40B4-BE49-F238E27FC236}">
                <a16:creationId xmlns:a16="http://schemas.microsoft.com/office/drawing/2014/main" id="{E15B5225-42F0-D7B1-E8F3-8137F9028DDF}"/>
              </a:ext>
            </a:extLst>
          </p:cNvPr>
          <p:cNvSpPr txBox="1"/>
          <p:nvPr/>
        </p:nvSpPr>
        <p:spPr>
          <a:xfrm>
            <a:off x="4260056" y="2209800"/>
            <a:ext cx="3276600" cy="584775"/>
          </a:xfrm>
          <a:prstGeom prst="rect">
            <a:avLst/>
          </a:prstGeom>
          <a:noFill/>
        </p:spPr>
        <p:txBody>
          <a:bodyPr wrap="square">
            <a:spAutoFit/>
          </a:bodyPr>
          <a:lstStyle/>
          <a:p>
            <a:pPr algn="ctr"/>
            <a:r>
              <a:rPr lang="en-US" sz="3200" dirty="0">
                <a:latin typeface="Open Sans" panose="020B0606030504020204" pitchFamily="34" charset="0"/>
                <a:ea typeface="Open Sans" panose="020B0606030504020204" pitchFamily="34" charset="0"/>
                <a:cs typeface="Open Sans" panose="020B0606030504020204" pitchFamily="34" charset="0"/>
              </a:rPr>
              <a:t>CH</a:t>
            </a:r>
            <a:r>
              <a:rPr lang="en-US" sz="3200" baseline="-25000" dirty="0">
                <a:latin typeface="Open Sans" panose="020B0606030504020204" pitchFamily="34" charset="0"/>
                <a:ea typeface="Open Sans" panose="020B0606030504020204" pitchFamily="34" charset="0"/>
                <a:cs typeface="Open Sans" panose="020B0606030504020204" pitchFamily="34" charset="0"/>
              </a:rPr>
              <a:t>4 </a:t>
            </a:r>
            <a:r>
              <a:rPr lang="en-US" sz="3200" dirty="0">
                <a:latin typeface="Open Sans" panose="020B0606030504020204" pitchFamily="34" charset="0"/>
                <a:ea typeface="Open Sans" panose="020B0606030504020204" pitchFamily="34" charset="0"/>
                <a:cs typeface="Open Sans" panose="020B0606030504020204" pitchFamily="34" charset="0"/>
              </a:rPr>
              <a:t>Elements </a:t>
            </a:r>
            <a:endParaRPr lang="en-US" sz="3200" baseline="-25000"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Rectangle: Rounded Corners 7">
            <a:extLst>
              <a:ext uri="{FF2B5EF4-FFF2-40B4-BE49-F238E27FC236}">
                <a16:creationId xmlns:a16="http://schemas.microsoft.com/office/drawing/2014/main" id="{AA5188EE-C445-965A-A599-E7AC53CB9025}"/>
              </a:ext>
            </a:extLst>
          </p:cNvPr>
          <p:cNvSpPr/>
          <p:nvPr/>
        </p:nvSpPr>
        <p:spPr>
          <a:xfrm>
            <a:off x="4983956" y="3167195"/>
            <a:ext cx="18288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5"/>
              </a:rPr>
              <a:t>Click to Watch</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13" name="TextBox 12">
            <a:extLst>
              <a:ext uri="{FF2B5EF4-FFF2-40B4-BE49-F238E27FC236}">
                <a16:creationId xmlns:a16="http://schemas.microsoft.com/office/drawing/2014/main" id="{FEA0132D-90AB-117D-5701-53418F850D99}"/>
              </a:ext>
            </a:extLst>
          </p:cNvPr>
          <p:cNvSpPr txBox="1"/>
          <p:nvPr/>
        </p:nvSpPr>
        <p:spPr>
          <a:xfrm>
            <a:off x="792956" y="4175026"/>
            <a:ext cx="3276600" cy="584775"/>
          </a:xfrm>
          <a:prstGeom prst="rect">
            <a:avLst/>
          </a:prstGeom>
          <a:noFill/>
        </p:spPr>
        <p:txBody>
          <a:bodyPr wrap="square">
            <a:spAutoFit/>
          </a:bodyPr>
          <a:lstStyle/>
          <a:p>
            <a:pPr algn="ctr"/>
            <a:r>
              <a:rPr lang="en-US" sz="3200" dirty="0">
                <a:latin typeface="Open Sans" panose="020B0606030504020204" pitchFamily="34" charset="0"/>
                <a:ea typeface="Open Sans" panose="020B0606030504020204" pitchFamily="34" charset="0"/>
                <a:cs typeface="Open Sans" panose="020B0606030504020204" pitchFamily="34" charset="0"/>
              </a:rPr>
              <a:t>N</a:t>
            </a:r>
            <a:r>
              <a:rPr lang="en-US" sz="3200" baseline="-25000" dirty="0">
                <a:latin typeface="Open Sans" panose="020B0606030504020204" pitchFamily="34" charset="0"/>
                <a:ea typeface="Open Sans" panose="020B0606030504020204" pitchFamily="34" charset="0"/>
                <a:cs typeface="Open Sans" panose="020B0606030504020204" pitchFamily="34" charset="0"/>
              </a:rPr>
              <a:t>2</a:t>
            </a:r>
            <a:r>
              <a:rPr lang="en-US" sz="3200" dirty="0">
                <a:latin typeface="Open Sans" panose="020B0606030504020204" pitchFamily="34" charset="0"/>
                <a:ea typeface="Open Sans" panose="020B0606030504020204" pitchFamily="34" charset="0"/>
                <a:cs typeface="Open Sans" panose="020B0606030504020204" pitchFamily="34" charset="0"/>
              </a:rPr>
              <a:t>O</a:t>
            </a:r>
            <a:r>
              <a:rPr lang="en-US" sz="3200" baseline="-25000" dirty="0">
                <a:latin typeface="Open Sans" panose="020B0606030504020204" pitchFamily="34" charset="0"/>
                <a:ea typeface="Open Sans" panose="020B0606030504020204" pitchFamily="34" charset="0"/>
                <a:cs typeface="Open Sans" panose="020B0606030504020204" pitchFamily="34" charset="0"/>
              </a:rPr>
              <a:t> </a:t>
            </a:r>
            <a:r>
              <a:rPr lang="en-US" sz="3200" dirty="0">
                <a:latin typeface="Open Sans" panose="020B0606030504020204" pitchFamily="34" charset="0"/>
                <a:ea typeface="Open Sans" panose="020B0606030504020204" pitchFamily="34" charset="0"/>
                <a:cs typeface="Open Sans" panose="020B0606030504020204" pitchFamily="34" charset="0"/>
              </a:rPr>
              <a:t>Elements </a:t>
            </a:r>
            <a:endParaRPr lang="en-US" sz="3200" baseline="-25000" dirty="0">
              <a:latin typeface="Open Sans" panose="020B0606030504020204" pitchFamily="34" charset="0"/>
              <a:ea typeface="Open Sans" panose="020B0606030504020204" pitchFamily="34" charset="0"/>
              <a:cs typeface="Open Sans" panose="020B0606030504020204" pitchFamily="34" charset="0"/>
            </a:endParaRPr>
          </a:p>
        </p:txBody>
      </p:sp>
      <p:sp>
        <p:nvSpPr>
          <p:cNvPr id="14" name="Rectangle: Rounded Corners 13">
            <a:extLst>
              <a:ext uri="{FF2B5EF4-FFF2-40B4-BE49-F238E27FC236}">
                <a16:creationId xmlns:a16="http://schemas.microsoft.com/office/drawing/2014/main" id="{A0F7CCAC-047A-E562-E3C5-74979BA06DF3}"/>
              </a:ext>
            </a:extLst>
          </p:cNvPr>
          <p:cNvSpPr/>
          <p:nvPr/>
        </p:nvSpPr>
        <p:spPr>
          <a:xfrm>
            <a:off x="1516856" y="5132421"/>
            <a:ext cx="18288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6"/>
              </a:rPr>
              <a:t>Click to Watch</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15" name="TextBox 14">
            <a:extLst>
              <a:ext uri="{FF2B5EF4-FFF2-40B4-BE49-F238E27FC236}">
                <a16:creationId xmlns:a16="http://schemas.microsoft.com/office/drawing/2014/main" id="{F42CF335-9A94-B47A-3DE7-27603F238B23}"/>
              </a:ext>
            </a:extLst>
          </p:cNvPr>
          <p:cNvSpPr txBox="1"/>
          <p:nvPr/>
        </p:nvSpPr>
        <p:spPr>
          <a:xfrm>
            <a:off x="4168378" y="4162220"/>
            <a:ext cx="3276600" cy="584775"/>
          </a:xfrm>
          <a:prstGeom prst="rect">
            <a:avLst/>
          </a:prstGeom>
          <a:noFill/>
        </p:spPr>
        <p:txBody>
          <a:bodyPr wrap="square">
            <a:spAutoFit/>
          </a:bodyPr>
          <a:lstStyle/>
          <a:p>
            <a:pPr algn="ctr"/>
            <a:r>
              <a:rPr lang="en-US" sz="3200" dirty="0">
                <a:latin typeface="Open Sans" panose="020B0606030504020204" pitchFamily="34" charset="0"/>
                <a:ea typeface="Open Sans" panose="020B0606030504020204" pitchFamily="34" charset="0"/>
                <a:cs typeface="Open Sans" panose="020B0606030504020204" pitchFamily="34" charset="0"/>
              </a:rPr>
              <a:t>CO</a:t>
            </a:r>
            <a:r>
              <a:rPr lang="en-US" sz="3200" baseline="-25000" dirty="0">
                <a:latin typeface="Open Sans" panose="020B0606030504020204" pitchFamily="34" charset="0"/>
                <a:ea typeface="Open Sans" panose="020B0606030504020204" pitchFamily="34" charset="0"/>
                <a:cs typeface="Open Sans" panose="020B0606030504020204" pitchFamily="34" charset="0"/>
              </a:rPr>
              <a:t> </a:t>
            </a:r>
            <a:r>
              <a:rPr lang="en-US" sz="3200" dirty="0">
                <a:latin typeface="Open Sans" panose="020B0606030504020204" pitchFamily="34" charset="0"/>
                <a:ea typeface="Open Sans" panose="020B0606030504020204" pitchFamily="34" charset="0"/>
                <a:cs typeface="Open Sans" panose="020B0606030504020204" pitchFamily="34" charset="0"/>
              </a:rPr>
              <a:t>Elements </a:t>
            </a:r>
            <a:endParaRPr lang="en-US" sz="3200" baseline="-25000" dirty="0">
              <a:latin typeface="Open Sans" panose="020B0606030504020204" pitchFamily="34" charset="0"/>
              <a:ea typeface="Open Sans" panose="020B0606030504020204" pitchFamily="34" charset="0"/>
              <a:cs typeface="Open Sans" panose="020B0606030504020204" pitchFamily="34" charset="0"/>
            </a:endParaRPr>
          </a:p>
        </p:txBody>
      </p:sp>
      <p:sp>
        <p:nvSpPr>
          <p:cNvPr id="16" name="Rectangle: Rounded Corners 15">
            <a:extLst>
              <a:ext uri="{FF2B5EF4-FFF2-40B4-BE49-F238E27FC236}">
                <a16:creationId xmlns:a16="http://schemas.microsoft.com/office/drawing/2014/main" id="{5F3E4608-6CF4-3992-C0E9-BA7FA9F6702A}"/>
              </a:ext>
            </a:extLst>
          </p:cNvPr>
          <p:cNvSpPr/>
          <p:nvPr/>
        </p:nvSpPr>
        <p:spPr>
          <a:xfrm>
            <a:off x="4892278" y="5125419"/>
            <a:ext cx="18288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7"/>
              </a:rPr>
              <a:t>Click to Watch</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3342759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5322F-6F0A-5090-7128-57881F367F72}"/>
              </a:ext>
            </a:extLst>
          </p:cNvPr>
          <p:cNvSpPr>
            <a:spLocks noGrp="1"/>
          </p:cNvSpPr>
          <p:nvPr>
            <p:ph type="title"/>
          </p:nvPr>
        </p:nvSpPr>
        <p:spPr/>
        <p:txBody>
          <a:bodyPr/>
          <a:lstStyle/>
          <a:p>
            <a:r>
              <a:rPr lang="en-US" dirty="0"/>
              <a:t>greenhouse gases + periodic table (cont.)</a:t>
            </a:r>
          </a:p>
        </p:txBody>
      </p:sp>
      <p:sp>
        <p:nvSpPr>
          <p:cNvPr id="3" name="Content Placeholder 2">
            <a:extLst>
              <a:ext uri="{FF2B5EF4-FFF2-40B4-BE49-F238E27FC236}">
                <a16:creationId xmlns:a16="http://schemas.microsoft.com/office/drawing/2014/main" id="{9AC926F0-1924-FB17-6FCB-6A183155DFD9}"/>
              </a:ext>
            </a:extLst>
          </p:cNvPr>
          <p:cNvSpPr>
            <a:spLocks noGrp="1"/>
          </p:cNvSpPr>
          <p:nvPr>
            <p:ph idx="1"/>
          </p:nvPr>
        </p:nvSpPr>
        <p:spPr>
          <a:xfrm>
            <a:off x="609600" y="1313688"/>
            <a:ext cx="6934200" cy="4934712"/>
          </a:xfrm>
        </p:spPr>
        <p:txBody>
          <a:bodyPr>
            <a:normAutofit/>
          </a:bodyPr>
          <a:lstStyle/>
          <a:p>
            <a:pPr marL="460375" indent="-460375"/>
            <a:r>
              <a:rPr lang="en-US" sz="3200" dirty="0"/>
              <a:t>Watch the video.</a:t>
            </a:r>
          </a:p>
        </p:txBody>
      </p:sp>
      <p:sp>
        <p:nvSpPr>
          <p:cNvPr id="4" name="Date Placeholder 3">
            <a:extLst>
              <a:ext uri="{FF2B5EF4-FFF2-40B4-BE49-F238E27FC236}">
                <a16:creationId xmlns:a16="http://schemas.microsoft.com/office/drawing/2014/main" id="{E811ADCE-680D-2DAF-56A2-31EF2E6DC1EF}"/>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B99783E0-76AA-90AD-2684-6F484D6F97F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3FB9655E-716E-F106-A151-48C2F834A0CF}"/>
              </a:ext>
            </a:extLst>
          </p:cNvPr>
          <p:cNvSpPr>
            <a:spLocks noGrp="1"/>
          </p:cNvSpPr>
          <p:nvPr>
            <p:ph type="sldNum" sz="quarter" idx="12"/>
          </p:nvPr>
        </p:nvSpPr>
        <p:spPr/>
        <p:txBody>
          <a:bodyPr/>
          <a:lstStyle/>
          <a:p>
            <a:fld id="{4C802FFF-FF7E-41D4-93FE-7ED82BE4B0B9}" type="slidenum">
              <a:rPr lang="en-US" smtClean="0"/>
              <a:pPr/>
              <a:t>5</a:t>
            </a:fld>
            <a:endParaRPr lang="en-US"/>
          </a:p>
        </p:txBody>
      </p:sp>
      <p:pic>
        <p:nvPicPr>
          <p:cNvPr id="11" name="Picture 10" descr="A picture containing text&#10;&#10;Description automatically generated">
            <a:extLst>
              <a:ext uri="{FF2B5EF4-FFF2-40B4-BE49-F238E27FC236}">
                <a16:creationId xmlns:a16="http://schemas.microsoft.com/office/drawing/2014/main" id="{D8C6A03E-E12E-8A9F-7882-7C41BFCF214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19999" y="1671954"/>
            <a:ext cx="3585845" cy="3585845"/>
          </a:xfrm>
          <a:prstGeom prst="rect">
            <a:avLst/>
          </a:prstGeom>
          <a:noFill/>
          <a:ln>
            <a:noFill/>
          </a:ln>
        </p:spPr>
      </p:pic>
      <p:sp>
        <p:nvSpPr>
          <p:cNvPr id="12" name="TextBox 11">
            <a:extLst>
              <a:ext uri="{FF2B5EF4-FFF2-40B4-BE49-F238E27FC236}">
                <a16:creationId xmlns:a16="http://schemas.microsoft.com/office/drawing/2014/main" id="{0970FF8E-B0F9-3D3B-A959-055E5EA6CD26}"/>
              </a:ext>
            </a:extLst>
          </p:cNvPr>
          <p:cNvSpPr txBox="1"/>
          <p:nvPr/>
        </p:nvSpPr>
        <p:spPr>
          <a:xfrm>
            <a:off x="8172033" y="5385220"/>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square" rtlCol="0">
            <a:spAutoFit/>
          </a:bodyPr>
          <a:lstStyle/>
          <a:p>
            <a:pPr algn="ctr"/>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5:39 minutes</a:t>
            </a:r>
          </a:p>
        </p:txBody>
      </p:sp>
      <p:sp>
        <p:nvSpPr>
          <p:cNvPr id="13" name="TextBox 12">
            <a:extLst>
              <a:ext uri="{FF2B5EF4-FFF2-40B4-BE49-F238E27FC236}">
                <a16:creationId xmlns:a16="http://schemas.microsoft.com/office/drawing/2014/main" id="{FEA0132D-90AB-117D-5701-53418F850D99}"/>
              </a:ext>
            </a:extLst>
          </p:cNvPr>
          <p:cNvSpPr txBox="1"/>
          <p:nvPr/>
        </p:nvSpPr>
        <p:spPr>
          <a:xfrm>
            <a:off x="2324100" y="3005005"/>
            <a:ext cx="3276600" cy="584775"/>
          </a:xfrm>
          <a:prstGeom prst="rect">
            <a:avLst/>
          </a:prstGeom>
          <a:noFill/>
        </p:spPr>
        <p:txBody>
          <a:bodyPr wrap="square">
            <a:spAutoFit/>
          </a:bodyPr>
          <a:lstStyle/>
          <a:p>
            <a:pPr algn="ctr"/>
            <a:r>
              <a:rPr lang="en-US" sz="3200" dirty="0">
                <a:latin typeface="Open Sans" panose="020B0606030504020204" pitchFamily="34" charset="0"/>
                <a:ea typeface="Open Sans" panose="020B0606030504020204" pitchFamily="34" charset="0"/>
                <a:cs typeface="Open Sans" panose="020B0606030504020204" pitchFamily="34" charset="0"/>
              </a:rPr>
              <a:t>O</a:t>
            </a:r>
            <a:r>
              <a:rPr lang="en-US" sz="3200" baseline="-25000" dirty="0">
                <a:latin typeface="Open Sans" panose="020B0606030504020204" pitchFamily="34" charset="0"/>
                <a:ea typeface="Open Sans" panose="020B0606030504020204" pitchFamily="34" charset="0"/>
                <a:cs typeface="Open Sans" panose="020B0606030504020204" pitchFamily="34" charset="0"/>
              </a:rPr>
              <a:t>3 </a:t>
            </a:r>
            <a:r>
              <a:rPr lang="en-US" sz="3200" dirty="0">
                <a:latin typeface="Open Sans" panose="020B0606030504020204" pitchFamily="34" charset="0"/>
                <a:ea typeface="Open Sans" panose="020B0606030504020204" pitchFamily="34" charset="0"/>
                <a:cs typeface="Open Sans" panose="020B0606030504020204" pitchFamily="34" charset="0"/>
              </a:rPr>
              <a:t>Elements </a:t>
            </a:r>
            <a:endParaRPr lang="en-US" sz="3200" baseline="-25000" dirty="0">
              <a:latin typeface="Open Sans" panose="020B0606030504020204" pitchFamily="34" charset="0"/>
              <a:ea typeface="Open Sans" panose="020B0606030504020204" pitchFamily="34" charset="0"/>
              <a:cs typeface="Open Sans" panose="020B0606030504020204" pitchFamily="34" charset="0"/>
            </a:endParaRPr>
          </a:p>
        </p:txBody>
      </p:sp>
      <p:sp>
        <p:nvSpPr>
          <p:cNvPr id="14" name="Rectangle: Rounded Corners 13">
            <a:extLst>
              <a:ext uri="{FF2B5EF4-FFF2-40B4-BE49-F238E27FC236}">
                <a16:creationId xmlns:a16="http://schemas.microsoft.com/office/drawing/2014/main" id="{A0F7CCAC-047A-E562-E3C5-74979BA06DF3}"/>
              </a:ext>
            </a:extLst>
          </p:cNvPr>
          <p:cNvSpPr/>
          <p:nvPr/>
        </p:nvSpPr>
        <p:spPr>
          <a:xfrm>
            <a:off x="3048000" y="3962400"/>
            <a:ext cx="18288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4"/>
              </a:rPr>
              <a:t>Click to Watch</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0624553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5322F-6F0A-5090-7128-57881F367F72}"/>
              </a:ext>
            </a:extLst>
          </p:cNvPr>
          <p:cNvSpPr>
            <a:spLocks noGrp="1"/>
          </p:cNvSpPr>
          <p:nvPr>
            <p:ph type="title"/>
          </p:nvPr>
        </p:nvSpPr>
        <p:spPr/>
        <p:txBody>
          <a:bodyPr/>
          <a:lstStyle/>
          <a:p>
            <a:r>
              <a:rPr lang="en-US" dirty="0"/>
              <a:t>global warming</a:t>
            </a:r>
          </a:p>
        </p:txBody>
      </p:sp>
      <p:sp>
        <p:nvSpPr>
          <p:cNvPr id="3" name="Content Placeholder 2">
            <a:extLst>
              <a:ext uri="{FF2B5EF4-FFF2-40B4-BE49-F238E27FC236}">
                <a16:creationId xmlns:a16="http://schemas.microsoft.com/office/drawing/2014/main" id="{9AC926F0-1924-FB17-6FCB-6A183155DFD9}"/>
              </a:ext>
            </a:extLst>
          </p:cNvPr>
          <p:cNvSpPr>
            <a:spLocks noGrp="1"/>
          </p:cNvSpPr>
          <p:nvPr>
            <p:ph idx="1"/>
          </p:nvPr>
        </p:nvSpPr>
        <p:spPr>
          <a:xfrm>
            <a:off x="609600" y="1313688"/>
            <a:ext cx="6781800" cy="4934712"/>
          </a:xfrm>
        </p:spPr>
        <p:txBody>
          <a:bodyPr>
            <a:normAutofit/>
          </a:bodyPr>
          <a:lstStyle/>
          <a:p>
            <a:r>
              <a:rPr lang="en-US" sz="3200" dirty="0"/>
              <a:t>Watch the video.</a:t>
            </a:r>
          </a:p>
        </p:txBody>
      </p:sp>
      <p:sp>
        <p:nvSpPr>
          <p:cNvPr id="4" name="Date Placeholder 3">
            <a:extLst>
              <a:ext uri="{FF2B5EF4-FFF2-40B4-BE49-F238E27FC236}">
                <a16:creationId xmlns:a16="http://schemas.microsoft.com/office/drawing/2014/main" id="{E811ADCE-680D-2DAF-56A2-31EF2E6DC1EF}"/>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B99783E0-76AA-90AD-2684-6F484D6F97F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3FB9655E-716E-F106-A151-48C2F834A0CF}"/>
              </a:ext>
            </a:extLst>
          </p:cNvPr>
          <p:cNvSpPr>
            <a:spLocks noGrp="1"/>
          </p:cNvSpPr>
          <p:nvPr>
            <p:ph type="sldNum" sz="quarter" idx="12"/>
          </p:nvPr>
        </p:nvSpPr>
        <p:spPr/>
        <p:txBody>
          <a:bodyPr/>
          <a:lstStyle/>
          <a:p>
            <a:fld id="{4C802FFF-FF7E-41D4-93FE-7ED82BE4B0B9}" type="slidenum">
              <a:rPr lang="en-US" smtClean="0"/>
              <a:pPr/>
              <a:t>6</a:t>
            </a:fld>
            <a:endParaRPr lang="en-US"/>
          </a:p>
        </p:txBody>
      </p:sp>
      <p:sp>
        <p:nvSpPr>
          <p:cNvPr id="9" name="TextBox 8">
            <a:extLst>
              <a:ext uri="{FF2B5EF4-FFF2-40B4-BE49-F238E27FC236}">
                <a16:creationId xmlns:a16="http://schemas.microsoft.com/office/drawing/2014/main" id="{C193DFB6-9CD7-48BA-DAC5-4E82D991E85F}"/>
              </a:ext>
            </a:extLst>
          </p:cNvPr>
          <p:cNvSpPr txBox="1"/>
          <p:nvPr/>
        </p:nvSpPr>
        <p:spPr>
          <a:xfrm>
            <a:off x="685800" y="3118991"/>
            <a:ext cx="6019800" cy="1077218"/>
          </a:xfrm>
          <a:prstGeom prst="rect">
            <a:avLst/>
          </a:prstGeom>
          <a:noFill/>
        </p:spPr>
        <p:txBody>
          <a:bodyPr wrap="square">
            <a:spAutoFit/>
          </a:bodyPr>
          <a:lstStyle/>
          <a:p>
            <a:pPr algn="ctr"/>
            <a:r>
              <a:rPr lang="en-US" sz="3200" dirty="0">
                <a:latin typeface="Open Sans" panose="020B0606030504020204" pitchFamily="34" charset="0"/>
                <a:ea typeface="Open Sans" panose="020B0606030504020204" pitchFamily="34" charset="0"/>
                <a:cs typeface="Open Sans" panose="020B0606030504020204" pitchFamily="34" charset="0"/>
              </a:rPr>
              <a:t>Causes and Effects of Global Warming</a:t>
            </a:r>
          </a:p>
        </p:txBody>
      </p:sp>
      <p:sp>
        <p:nvSpPr>
          <p:cNvPr id="10" name="Rectangle: Rounded Corners 9">
            <a:extLst>
              <a:ext uri="{FF2B5EF4-FFF2-40B4-BE49-F238E27FC236}">
                <a16:creationId xmlns:a16="http://schemas.microsoft.com/office/drawing/2014/main" id="{45E2BEEF-6DEF-37B1-0519-8B6B449AAEB3}"/>
              </a:ext>
            </a:extLst>
          </p:cNvPr>
          <p:cNvSpPr/>
          <p:nvPr/>
        </p:nvSpPr>
        <p:spPr>
          <a:xfrm>
            <a:off x="2705100" y="4519297"/>
            <a:ext cx="18288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3"/>
              </a:rPr>
              <a:t>Click to Watch</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Picture 10" descr="A picture containing text&#10;&#10;Description automatically generated">
            <a:extLst>
              <a:ext uri="{FF2B5EF4-FFF2-40B4-BE49-F238E27FC236}">
                <a16:creationId xmlns:a16="http://schemas.microsoft.com/office/drawing/2014/main" id="{9E4B3ABC-DA6F-241D-F92D-D1D3C4E4285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19999" y="1671954"/>
            <a:ext cx="3585845" cy="3585845"/>
          </a:xfrm>
          <a:prstGeom prst="rect">
            <a:avLst/>
          </a:prstGeom>
          <a:noFill/>
          <a:ln>
            <a:noFill/>
          </a:ln>
        </p:spPr>
      </p:pic>
      <p:sp>
        <p:nvSpPr>
          <p:cNvPr id="12" name="TextBox 11">
            <a:extLst>
              <a:ext uri="{FF2B5EF4-FFF2-40B4-BE49-F238E27FC236}">
                <a16:creationId xmlns:a16="http://schemas.microsoft.com/office/drawing/2014/main" id="{82FC3BFC-4C42-6191-DD99-FF38C8117CB6}"/>
              </a:ext>
            </a:extLst>
          </p:cNvPr>
          <p:cNvSpPr txBox="1"/>
          <p:nvPr/>
        </p:nvSpPr>
        <p:spPr>
          <a:xfrm>
            <a:off x="8172033" y="5385220"/>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square" rtlCol="0">
            <a:spAutoFit/>
          </a:bodyPr>
          <a:lstStyle/>
          <a:p>
            <a:pPr algn="ctr"/>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5:59 minutes</a:t>
            </a:r>
          </a:p>
        </p:txBody>
      </p:sp>
    </p:spTree>
    <p:extLst>
      <p:ext uri="{BB962C8B-B14F-4D97-AF65-F5344CB8AC3E}">
        <p14:creationId xmlns:p14="http://schemas.microsoft.com/office/powerpoint/2010/main" val="17943655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EF55C-E7BC-7E84-73BA-39DE5BACFD34}"/>
              </a:ext>
            </a:extLst>
          </p:cNvPr>
          <p:cNvSpPr>
            <a:spLocks noGrp="1"/>
          </p:cNvSpPr>
          <p:nvPr>
            <p:ph type="ctrTitle"/>
          </p:nvPr>
        </p:nvSpPr>
        <p:spPr/>
        <p:txBody>
          <a:bodyPr/>
          <a:lstStyle/>
          <a:p>
            <a:r>
              <a:rPr lang="en-US" dirty="0"/>
              <a:t>Gamification Quiz</a:t>
            </a:r>
          </a:p>
        </p:txBody>
      </p:sp>
      <p:sp>
        <p:nvSpPr>
          <p:cNvPr id="3" name="Subtitle 2">
            <a:extLst>
              <a:ext uri="{FF2B5EF4-FFF2-40B4-BE49-F238E27FC236}">
                <a16:creationId xmlns:a16="http://schemas.microsoft.com/office/drawing/2014/main" id="{EB1C9E37-B4AC-9A3C-B6B4-C58665F4A8DD}"/>
              </a:ext>
            </a:extLst>
          </p:cNvPr>
          <p:cNvSpPr>
            <a:spLocks noGrp="1"/>
          </p:cNvSpPr>
          <p:nvPr>
            <p:ph type="subTitle" idx="1"/>
          </p:nvPr>
        </p:nvSpPr>
        <p:spPr>
          <a:xfrm>
            <a:off x="609600" y="3644642"/>
            <a:ext cx="6629400" cy="2451361"/>
          </a:xfrm>
        </p:spPr>
        <p:txBody>
          <a:bodyPr>
            <a:normAutofit/>
          </a:bodyPr>
          <a:lstStyle/>
          <a:p>
            <a:pPr marL="344488" indent="-339725"/>
            <a:r>
              <a:rPr lang="en-US" sz="2400" dirty="0"/>
              <a:t>A correct answer participant receives points and value.</a:t>
            </a:r>
          </a:p>
          <a:p>
            <a:pPr marL="344488" indent="-339725"/>
            <a:r>
              <a:rPr lang="en-US" sz="2400" dirty="0"/>
              <a:t>An incorrect answer participant loses points and value.</a:t>
            </a:r>
          </a:p>
        </p:txBody>
      </p:sp>
      <p:sp>
        <p:nvSpPr>
          <p:cNvPr id="4" name="Date Placeholder 3">
            <a:extLst>
              <a:ext uri="{FF2B5EF4-FFF2-40B4-BE49-F238E27FC236}">
                <a16:creationId xmlns:a16="http://schemas.microsoft.com/office/drawing/2014/main" id="{D78A1D8D-1933-5367-BD62-0DFA7CE5CE47}"/>
              </a:ext>
            </a:extLst>
          </p:cNvPr>
          <p:cNvSpPr>
            <a:spLocks noGrp="1"/>
          </p:cNvSpPr>
          <p:nvPr>
            <p:ph type="dt" sz="half" idx="10"/>
          </p:nvPr>
        </p:nvSpPr>
        <p:spPr/>
        <p:txBody>
          <a:bodyPr/>
          <a:lstStyle/>
          <a:p>
            <a:fld id="{306A7479-4690-466C-B1DE-A0C8BBE34336}" type="datetime1">
              <a:rPr lang="en-US" smtClean="0"/>
              <a:t>9/11/2023</a:t>
            </a:fld>
            <a:endParaRPr lang="en-US"/>
          </a:p>
        </p:txBody>
      </p:sp>
      <p:sp>
        <p:nvSpPr>
          <p:cNvPr id="5" name="Footer Placeholder 4">
            <a:extLst>
              <a:ext uri="{FF2B5EF4-FFF2-40B4-BE49-F238E27FC236}">
                <a16:creationId xmlns:a16="http://schemas.microsoft.com/office/drawing/2014/main" id="{5F0A6525-4BED-089F-EE47-9CF15FB85D76}"/>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8B1DC0DB-B058-510A-3AFB-578DFE081BB4}"/>
              </a:ext>
            </a:extLst>
          </p:cNvPr>
          <p:cNvSpPr>
            <a:spLocks noGrp="1"/>
          </p:cNvSpPr>
          <p:nvPr>
            <p:ph type="sldNum" sz="quarter" idx="12"/>
          </p:nvPr>
        </p:nvSpPr>
        <p:spPr/>
        <p:txBody>
          <a:bodyPr/>
          <a:lstStyle/>
          <a:p>
            <a:fld id="{4C802FFF-FF7E-41D4-93FE-7ED82BE4B0B9}" type="slidenum">
              <a:rPr lang="en-US" smtClean="0"/>
              <a:pPr/>
              <a:t>7</a:t>
            </a:fld>
            <a:endParaRPr lang="en-US" dirty="0"/>
          </a:p>
        </p:txBody>
      </p:sp>
      <p:graphicFrame>
        <p:nvGraphicFramePr>
          <p:cNvPr id="9" name="Table 9">
            <a:extLst>
              <a:ext uri="{FF2B5EF4-FFF2-40B4-BE49-F238E27FC236}">
                <a16:creationId xmlns:a16="http://schemas.microsoft.com/office/drawing/2014/main" id="{66DBFE6F-EF7A-ADFD-9B75-464412D55097}"/>
              </a:ext>
            </a:extLst>
          </p:cNvPr>
          <p:cNvGraphicFramePr>
            <a:graphicFrameLocks noGrp="1"/>
          </p:cNvGraphicFramePr>
          <p:nvPr/>
        </p:nvGraphicFramePr>
        <p:xfrm>
          <a:off x="7467600" y="4155440"/>
          <a:ext cx="4241799" cy="1483360"/>
        </p:xfrm>
        <a:graphic>
          <a:graphicData uri="http://schemas.openxmlformats.org/drawingml/2006/table">
            <a:tbl>
              <a:tblPr firstRow="1" bandRow="1">
                <a:tableStyleId>{073A0DAA-6AF3-43AB-8588-CEC1D06C72B9}</a:tableStyleId>
              </a:tblPr>
              <a:tblGrid>
                <a:gridCol w="2269936">
                  <a:extLst>
                    <a:ext uri="{9D8B030D-6E8A-4147-A177-3AD203B41FA5}">
                      <a16:colId xmlns:a16="http://schemas.microsoft.com/office/drawing/2014/main" val="1014814491"/>
                    </a:ext>
                  </a:extLst>
                </a:gridCol>
                <a:gridCol w="957079">
                  <a:extLst>
                    <a:ext uri="{9D8B030D-6E8A-4147-A177-3AD203B41FA5}">
                      <a16:colId xmlns:a16="http://schemas.microsoft.com/office/drawing/2014/main" val="3453389147"/>
                    </a:ext>
                  </a:extLst>
                </a:gridCol>
                <a:gridCol w="1014784">
                  <a:extLst>
                    <a:ext uri="{9D8B030D-6E8A-4147-A177-3AD203B41FA5}">
                      <a16:colId xmlns:a16="http://schemas.microsoft.com/office/drawing/2014/main" val="3659411314"/>
                    </a:ext>
                  </a:extLst>
                </a:gridCol>
              </a:tblGrid>
              <a:tr h="370840">
                <a:tc>
                  <a:txBody>
                    <a:bodyPr/>
                    <a:lstStyle/>
                    <a:p>
                      <a:pPr algn="ctr"/>
                      <a:r>
                        <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rPr>
                        <a:t>Activity</a:t>
                      </a:r>
                    </a:p>
                  </a:txBody>
                  <a:tcPr/>
                </a:tc>
                <a:tc>
                  <a:txBody>
                    <a:bodyPr/>
                    <a:lstStyle/>
                    <a:p>
                      <a:pPr algn="ctr"/>
                      <a:r>
                        <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rPr>
                        <a:t>Points</a:t>
                      </a:r>
                    </a:p>
                  </a:txBody>
                  <a:tcPr/>
                </a:tc>
                <a:tc>
                  <a:txBody>
                    <a:bodyPr/>
                    <a:lstStyle/>
                    <a:p>
                      <a:pPr algn="ctr"/>
                      <a:r>
                        <a:rPr lang="en-US">
                          <a:solidFill>
                            <a:schemeClr val="bg1"/>
                          </a:solidFill>
                          <a:latin typeface="Open Sans" panose="020B0606030504020204" pitchFamily="34" charset="0"/>
                          <a:ea typeface="Open Sans" panose="020B0606030504020204" pitchFamily="34" charset="0"/>
                          <a:cs typeface="Open Sans" panose="020B0606030504020204" pitchFamily="34" charset="0"/>
                        </a:rPr>
                        <a:t>Value</a:t>
                      </a:r>
                      <a:endPar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4035535604"/>
                  </a:ext>
                </a:extLst>
              </a:tr>
              <a:tr h="370840">
                <a:tc>
                  <a:txBody>
                    <a:bodyPr/>
                    <a:lstStyle/>
                    <a:p>
                      <a:r>
                        <a:rPr lang="en-US" dirty="0">
                          <a:latin typeface="Open Sans" panose="020B0606030504020204" pitchFamily="34" charset="0"/>
                          <a:ea typeface="Open Sans" panose="020B0606030504020204" pitchFamily="34" charset="0"/>
                          <a:cs typeface="Open Sans" panose="020B0606030504020204" pitchFamily="34" charset="0"/>
                        </a:rPr>
                        <a:t>Easy Question</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1</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$1.00</a:t>
                      </a:r>
                    </a:p>
                  </a:txBody>
                  <a:tcPr/>
                </a:tc>
                <a:extLst>
                  <a:ext uri="{0D108BD9-81ED-4DB2-BD59-A6C34878D82A}">
                    <a16:rowId xmlns:a16="http://schemas.microsoft.com/office/drawing/2014/main" val="2931782126"/>
                  </a:ext>
                </a:extLst>
              </a:tr>
              <a:tr h="370840">
                <a:tc>
                  <a:txBody>
                    <a:bodyPr/>
                    <a:lstStyle/>
                    <a:p>
                      <a:r>
                        <a:rPr lang="en-US" dirty="0">
                          <a:latin typeface="Open Sans" panose="020B0606030504020204" pitchFamily="34" charset="0"/>
                          <a:ea typeface="Open Sans" panose="020B0606030504020204" pitchFamily="34" charset="0"/>
                          <a:cs typeface="Open Sans" panose="020B0606030504020204" pitchFamily="34" charset="0"/>
                        </a:rPr>
                        <a:t>Video Question</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3</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$3.00</a:t>
                      </a:r>
                    </a:p>
                  </a:txBody>
                  <a:tcPr/>
                </a:tc>
                <a:extLst>
                  <a:ext uri="{0D108BD9-81ED-4DB2-BD59-A6C34878D82A}">
                    <a16:rowId xmlns:a16="http://schemas.microsoft.com/office/drawing/2014/main" val="429740231"/>
                  </a:ext>
                </a:extLst>
              </a:tr>
              <a:tr h="370840">
                <a:tc>
                  <a:txBody>
                    <a:bodyPr/>
                    <a:lstStyle/>
                    <a:p>
                      <a:r>
                        <a:rPr lang="en-US" dirty="0">
                          <a:latin typeface="Open Sans" panose="020B0606030504020204" pitchFamily="34" charset="0"/>
                          <a:ea typeface="Open Sans" panose="020B0606030504020204" pitchFamily="34" charset="0"/>
                          <a:cs typeface="Open Sans" panose="020B0606030504020204" pitchFamily="34" charset="0"/>
                        </a:rPr>
                        <a:t>Difficult Question</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5</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$5.00</a:t>
                      </a:r>
                    </a:p>
                  </a:txBody>
                  <a:tcPr/>
                </a:tc>
                <a:extLst>
                  <a:ext uri="{0D108BD9-81ED-4DB2-BD59-A6C34878D82A}">
                    <a16:rowId xmlns:a16="http://schemas.microsoft.com/office/drawing/2014/main" val="544734049"/>
                  </a:ext>
                </a:extLst>
              </a:tr>
            </a:tbl>
          </a:graphicData>
        </a:graphic>
      </p:graphicFrame>
      <p:sp>
        <p:nvSpPr>
          <p:cNvPr id="10" name="TextBox 9">
            <a:extLst>
              <a:ext uri="{FF2B5EF4-FFF2-40B4-BE49-F238E27FC236}">
                <a16:creationId xmlns:a16="http://schemas.microsoft.com/office/drawing/2014/main" id="{1FC1B2BB-644F-C2F9-1693-4772B17D1D5A}"/>
              </a:ext>
            </a:extLst>
          </p:cNvPr>
          <p:cNvSpPr txBox="1"/>
          <p:nvPr/>
        </p:nvSpPr>
        <p:spPr>
          <a:xfrm>
            <a:off x="7467599" y="3657600"/>
            <a:ext cx="4241800" cy="369332"/>
          </a:xfrm>
          <a:prstGeom prst="rect">
            <a:avLst/>
          </a:prstGeom>
          <a:noFill/>
        </p:spPr>
        <p:txBody>
          <a:bodyPr wrap="square" rtlCol="0">
            <a:spAutoFit/>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Gamification Point Scale</a:t>
            </a:r>
          </a:p>
        </p:txBody>
      </p:sp>
    </p:spTree>
    <p:extLst>
      <p:ext uri="{BB962C8B-B14F-4D97-AF65-F5344CB8AC3E}">
        <p14:creationId xmlns:p14="http://schemas.microsoft.com/office/powerpoint/2010/main" val="27704595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#1</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0" marR="0" lvl="0" indent="0">
              <a:lnSpc>
                <a:spcPct val="110000"/>
              </a:lnSpc>
              <a:spcBef>
                <a:spcPts val="0"/>
              </a:spcBef>
              <a:spcAft>
                <a:spcPts val="0"/>
              </a:spcAft>
              <a:buNone/>
            </a:pPr>
            <a:r>
              <a:rPr lang="en-US" sz="3200" dirty="0">
                <a:effectLst/>
                <a:latin typeface="Open Sans" panose="020B0606030504020204" pitchFamily="34" charset="0"/>
                <a:ea typeface="Cambria" panose="02040503050406030204" pitchFamily="18" charset="0"/>
                <a:cs typeface="Times New Roman" panose="02020603050405020304" pitchFamily="18" charset="0"/>
              </a:rPr>
              <a:t>Carbon Dioxide is a compound gas made up of one carbon atom and how many oxygen atoms? Enter the answer in the field below.</a:t>
            </a:r>
            <a:endParaRPr lang="en-US" sz="3200" dirty="0">
              <a:effectLst/>
              <a:latin typeface="Century Gothic" panose="020B0502020202020204" pitchFamily="34" charset="0"/>
              <a:ea typeface="Cambria" panose="02040503050406030204" pitchFamily="18" charset="0"/>
              <a:cs typeface="Times New Roman" panose="02020603050405020304" pitchFamily="18" charset="0"/>
            </a:endParaRPr>
          </a:p>
          <a:p>
            <a:pPr marL="342900" indent="-342900"/>
            <a:endParaRPr lang="en-US" sz="3200" dirty="0">
              <a:ea typeface="Cambria" panose="02040503050406030204" pitchFamily="18" charset="0"/>
            </a:endParaRP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8</a:t>
            </a:fld>
            <a:endParaRPr lang="en-US"/>
          </a:p>
        </p:txBody>
      </p:sp>
      <p:sp>
        <p:nvSpPr>
          <p:cNvPr id="7" name="TextBox 6">
            <a:extLst>
              <a:ext uri="{FF2B5EF4-FFF2-40B4-BE49-F238E27FC236}">
                <a16:creationId xmlns:a16="http://schemas.microsoft.com/office/drawing/2014/main" id="{5F5A35F3-6021-8AFA-75B9-69CAACF4C331}"/>
              </a:ext>
            </a:extLst>
          </p:cNvPr>
          <p:cNvSpPr txBox="1"/>
          <p:nvPr/>
        </p:nvSpPr>
        <p:spPr>
          <a:xfrm>
            <a:off x="8077200" y="3337918"/>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sp>
        <p:nvSpPr>
          <p:cNvPr id="10" name="TextBox 9">
            <a:extLst>
              <a:ext uri="{FF2B5EF4-FFF2-40B4-BE49-F238E27FC236}">
                <a16:creationId xmlns:a16="http://schemas.microsoft.com/office/drawing/2014/main" id="{D3F3D660-30B0-02F9-D2E8-3228FDA7D408}"/>
              </a:ext>
            </a:extLst>
          </p:cNvPr>
          <p:cNvSpPr txBox="1"/>
          <p:nvPr/>
        </p:nvSpPr>
        <p:spPr>
          <a:xfrm>
            <a:off x="8077201" y="4151293"/>
            <a:ext cx="2800766" cy="954107"/>
          </a:xfrm>
          <a:prstGeom prst="rect">
            <a:avLst/>
          </a:prstGeom>
          <a:noFill/>
        </p:spPr>
        <p:txBody>
          <a:bodyPr wrap="square" rtlCol="0">
            <a:spAutoFit/>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Answer</a:t>
            </a:r>
          </a:p>
          <a:p>
            <a:pPr algn="ctr"/>
            <a:r>
              <a:rPr lang="en-US" sz="2800" dirty="0">
                <a:latin typeface="Open Sans" panose="020B0606030504020204" pitchFamily="34" charset="0"/>
                <a:ea typeface="Open Sans" panose="020B0606030504020204" pitchFamily="34" charset="0"/>
                <a:cs typeface="Open Sans" panose="020B0606030504020204" pitchFamily="34" charset="0"/>
              </a:rPr>
              <a:t>2 or two</a:t>
            </a:r>
          </a:p>
        </p:txBody>
      </p:sp>
      <p:sp>
        <p:nvSpPr>
          <p:cNvPr id="8" name="TextBox 7">
            <a:extLst>
              <a:ext uri="{FF2B5EF4-FFF2-40B4-BE49-F238E27FC236}">
                <a16:creationId xmlns:a16="http://schemas.microsoft.com/office/drawing/2014/main" id="{BD53CEAA-2D0C-C759-796F-B6813D200274}"/>
              </a:ext>
            </a:extLst>
          </p:cNvPr>
          <p:cNvSpPr txBox="1"/>
          <p:nvPr/>
        </p:nvSpPr>
        <p:spPr>
          <a:xfrm>
            <a:off x="762000" y="3289012"/>
            <a:ext cx="5588000" cy="584775"/>
          </a:xfrm>
          <a:prstGeom prst="rect">
            <a:avLst/>
          </a:prstGeom>
          <a:solidFill>
            <a:schemeClr val="bg1">
              <a:lumMod val="85000"/>
            </a:schemeClr>
          </a:solidFill>
          <a:ln w="12700">
            <a:noFill/>
          </a:ln>
          <a:effectLst/>
        </p:spPr>
        <p:txBody>
          <a:bodyPr wrap="square" rtlCol="0">
            <a:spAutoFit/>
          </a:bodyPr>
          <a:lstStyle/>
          <a:p>
            <a:endPar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764059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#2</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342900" marR="0" lvl="0" indent="-342900">
              <a:spcBef>
                <a:spcPts val="0"/>
              </a:spcBef>
              <a:spcAft>
                <a:spcPts val="0"/>
              </a:spcAft>
              <a:buFont typeface="+mj-lt"/>
              <a:buAutoNum type="arabicPeriod"/>
            </a:pPr>
            <a:r>
              <a:rPr lang="en-US" sz="3200" dirty="0">
                <a:effectLst/>
                <a:latin typeface="Open Sans" panose="020B0606030504020204" pitchFamily="34" charset="0"/>
                <a:ea typeface="Cambria" panose="02040503050406030204" pitchFamily="18" charset="0"/>
                <a:cs typeface="Times New Roman" panose="02020603050405020304" pitchFamily="18" charset="0"/>
              </a:rPr>
              <a:t>Nitrous Oxide is a compound gas made up of what quantity of the following elements? Select the best answer.</a:t>
            </a:r>
          </a:p>
          <a:p>
            <a:pPr marL="342900" marR="0" lvl="0" indent="-342900">
              <a:spcBef>
                <a:spcPts val="0"/>
              </a:spcBef>
              <a:spcAft>
                <a:spcPts val="0"/>
              </a:spcAft>
              <a:buFont typeface="+mj-lt"/>
              <a:buAutoNum type="arabicPeriod"/>
            </a:pPr>
            <a:endParaRPr lang="en-US" sz="1000" dirty="0">
              <a:effectLst/>
              <a:latin typeface="Open Sans" panose="020B0606030504020204" pitchFamily="34" charset="0"/>
              <a:ea typeface="Cambria" panose="02040503050406030204" pitchFamily="18" charset="0"/>
              <a:cs typeface="Times New Roman" panose="02020603050405020304" pitchFamily="18" charset="0"/>
            </a:endParaRPr>
          </a:p>
          <a:p>
            <a:pPr marL="775843" lvl="1" indent="-342900">
              <a:spcBef>
                <a:spcPts val="0"/>
              </a:spcBef>
              <a:buFont typeface="+mj-lt"/>
              <a:buAutoNum type="alphaUcPeriod"/>
            </a:pPr>
            <a:r>
              <a:rPr lang="en-US" sz="2800" dirty="0">
                <a:effectLst/>
                <a:latin typeface="Open Sans" panose="020B0606030504020204" pitchFamily="34" charset="0"/>
                <a:ea typeface="Cambria" panose="02040503050406030204" pitchFamily="18" charset="0"/>
                <a:cs typeface="Times New Roman" panose="02020603050405020304" pitchFamily="18" charset="0"/>
              </a:rPr>
              <a:t>One nitrogen atom and two oxygen atoms</a:t>
            </a:r>
            <a:endParaRPr lang="en-US" sz="2800" dirty="0">
              <a:effectLst/>
              <a:latin typeface="Century Gothic" panose="020B0502020202020204" pitchFamily="34" charset="0"/>
              <a:ea typeface="Cambria" panose="02040503050406030204" pitchFamily="18" charset="0"/>
              <a:cs typeface="Times New Roman" panose="02020603050405020304" pitchFamily="18" charset="0"/>
            </a:endParaRPr>
          </a:p>
          <a:p>
            <a:pPr marL="775843" lvl="1" indent="-342900">
              <a:spcBef>
                <a:spcPts val="0"/>
              </a:spcBef>
              <a:buFont typeface="+mj-lt"/>
              <a:buAutoNum type="alphaUcPeriod"/>
            </a:pPr>
            <a:r>
              <a:rPr lang="en-US" sz="2800" dirty="0">
                <a:effectLst/>
                <a:latin typeface="Open Sans" panose="020B0606030504020204" pitchFamily="34" charset="0"/>
                <a:ea typeface="Cambria" panose="02040503050406030204" pitchFamily="18" charset="0"/>
                <a:cs typeface="Times New Roman" panose="02020603050405020304" pitchFamily="18" charset="0"/>
              </a:rPr>
              <a:t>Two nitrogen atoms and two oxygen atoms</a:t>
            </a:r>
            <a:endParaRPr lang="en-US" sz="2800" dirty="0">
              <a:effectLst/>
              <a:latin typeface="Century Gothic" panose="020B0502020202020204" pitchFamily="34" charset="0"/>
              <a:ea typeface="Cambria" panose="02040503050406030204" pitchFamily="18" charset="0"/>
              <a:cs typeface="Times New Roman" panose="02020603050405020304" pitchFamily="18" charset="0"/>
            </a:endParaRPr>
          </a:p>
          <a:p>
            <a:pPr marL="775843" lvl="1" indent="-342900">
              <a:spcBef>
                <a:spcPts val="0"/>
              </a:spcBef>
              <a:buFont typeface="+mj-lt"/>
              <a:buAutoNum type="alphaUcPeriod"/>
            </a:pPr>
            <a:r>
              <a:rPr lang="en-US" sz="2800" dirty="0">
                <a:effectLst/>
                <a:latin typeface="Open Sans" panose="020B0606030504020204" pitchFamily="34" charset="0"/>
                <a:ea typeface="Cambria" panose="02040503050406030204" pitchFamily="18" charset="0"/>
                <a:cs typeface="Times New Roman" panose="02020603050405020304" pitchFamily="18" charset="0"/>
              </a:rPr>
              <a:t>Two nitrogen atoms and one oxygen atom</a:t>
            </a:r>
            <a:endParaRPr lang="en-US" sz="2800" dirty="0">
              <a:latin typeface="Century Gothic" panose="020B0502020202020204" pitchFamily="34" charset="0"/>
              <a:ea typeface="Cambria" panose="02040503050406030204" pitchFamily="18" charset="0"/>
              <a:cs typeface="Times New Roman" panose="02020603050405020304" pitchFamily="18" charset="0"/>
            </a:endParaRPr>
          </a:p>
          <a:p>
            <a:pPr marL="775843" lvl="1" indent="-342900">
              <a:spcBef>
                <a:spcPts val="0"/>
              </a:spcBef>
              <a:buFont typeface="+mj-lt"/>
              <a:buAutoNum type="alphaUcPeriod"/>
            </a:pPr>
            <a:r>
              <a:rPr lang="en-US" sz="2800" dirty="0">
                <a:effectLst/>
                <a:latin typeface="Open Sans" panose="020B0606030504020204" pitchFamily="34" charset="0"/>
                <a:ea typeface="Cambria" panose="02040503050406030204" pitchFamily="18" charset="0"/>
              </a:rPr>
              <a:t>One nitrogen atom and one oxygen atom</a:t>
            </a:r>
            <a:endParaRPr lang="en-US" sz="2800" dirty="0">
              <a:effectLst/>
            </a:endParaRP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9</a:t>
            </a:fld>
            <a:endParaRPr lang="en-US"/>
          </a:p>
        </p:txBody>
      </p:sp>
      <p:sp>
        <p:nvSpPr>
          <p:cNvPr id="7" name="TextBox 6">
            <a:extLst>
              <a:ext uri="{FF2B5EF4-FFF2-40B4-BE49-F238E27FC236}">
                <a16:creationId xmlns:a16="http://schemas.microsoft.com/office/drawing/2014/main" id="{5F5A35F3-6021-8AFA-75B9-69CAACF4C331}"/>
              </a:ext>
            </a:extLst>
          </p:cNvPr>
          <p:cNvSpPr txBox="1"/>
          <p:nvPr/>
        </p:nvSpPr>
        <p:spPr>
          <a:xfrm>
            <a:off x="8077200" y="4800600"/>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sp>
        <p:nvSpPr>
          <p:cNvPr id="10" name="TextBox 9">
            <a:extLst>
              <a:ext uri="{FF2B5EF4-FFF2-40B4-BE49-F238E27FC236}">
                <a16:creationId xmlns:a16="http://schemas.microsoft.com/office/drawing/2014/main" id="{D3F3D660-30B0-02F9-D2E8-3228FDA7D408}"/>
              </a:ext>
            </a:extLst>
          </p:cNvPr>
          <p:cNvSpPr txBox="1"/>
          <p:nvPr/>
        </p:nvSpPr>
        <p:spPr>
          <a:xfrm>
            <a:off x="8077200" y="5501282"/>
            <a:ext cx="2800767" cy="954107"/>
          </a:xfrm>
          <a:prstGeom prst="rect">
            <a:avLst/>
          </a:prstGeom>
          <a:noFill/>
        </p:spPr>
        <p:txBody>
          <a:bodyPr wrap="square" rtlCol="0">
            <a:spAutoFit/>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Answer</a:t>
            </a:r>
          </a:p>
          <a:p>
            <a:pPr algn="ctr"/>
            <a:r>
              <a:rPr lang="en-US" sz="2800" dirty="0">
                <a:latin typeface="Open Sans" panose="020B0606030504020204" pitchFamily="34" charset="0"/>
                <a:ea typeface="Open Sans" panose="020B0606030504020204" pitchFamily="34" charset="0"/>
                <a:cs typeface="Open Sans" panose="020B0606030504020204" pitchFamily="34" charset="0"/>
              </a:rPr>
              <a:t>C</a:t>
            </a:r>
          </a:p>
        </p:txBody>
      </p:sp>
    </p:spTree>
    <p:extLst>
      <p:ext uri="{BB962C8B-B14F-4D97-AF65-F5344CB8AC3E}">
        <p14:creationId xmlns:p14="http://schemas.microsoft.com/office/powerpoint/2010/main" val="4088016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#3</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0" marR="0" lvl="0" indent="0">
              <a:spcBef>
                <a:spcPts val="0"/>
              </a:spcBef>
              <a:spcAft>
                <a:spcPts val="0"/>
              </a:spcAft>
              <a:buNone/>
            </a:pPr>
            <a:r>
              <a:rPr lang="en-US" sz="3200" dirty="0">
                <a:effectLst/>
                <a:latin typeface="Open Sans" panose="020B0606030504020204" pitchFamily="34" charset="0"/>
                <a:ea typeface="Cambria" panose="02040503050406030204" pitchFamily="18" charset="0"/>
                <a:cs typeface="Times New Roman" panose="02020603050405020304" pitchFamily="18" charset="0"/>
              </a:rPr>
              <a:t>Methane is a compound gas made up of one carbon atom and how many hydrogen atoms? Enter the answer in the field below.</a:t>
            </a:r>
            <a:endParaRPr lang="en-US" sz="3200" dirty="0">
              <a:effectLst/>
              <a:latin typeface="Century Gothic" panose="020B0502020202020204" pitchFamily="34" charset="0"/>
              <a:ea typeface="Cambria" panose="02040503050406030204" pitchFamily="18" charset="0"/>
              <a:cs typeface="Times New Roman" panose="02020603050405020304" pitchFamily="18" charset="0"/>
            </a:endParaRPr>
          </a:p>
          <a:p>
            <a:pPr marL="342900" indent="-342900"/>
            <a:endParaRPr lang="en-US" sz="3200" dirty="0">
              <a:ea typeface="Cambria" panose="02040503050406030204" pitchFamily="18" charset="0"/>
            </a:endParaRP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10</a:t>
            </a:fld>
            <a:endParaRPr lang="en-US"/>
          </a:p>
        </p:txBody>
      </p:sp>
      <p:sp>
        <p:nvSpPr>
          <p:cNvPr id="7" name="TextBox 6">
            <a:extLst>
              <a:ext uri="{FF2B5EF4-FFF2-40B4-BE49-F238E27FC236}">
                <a16:creationId xmlns:a16="http://schemas.microsoft.com/office/drawing/2014/main" id="{5F5A35F3-6021-8AFA-75B9-69CAACF4C331}"/>
              </a:ext>
            </a:extLst>
          </p:cNvPr>
          <p:cNvSpPr txBox="1"/>
          <p:nvPr/>
        </p:nvSpPr>
        <p:spPr>
          <a:xfrm>
            <a:off x="8019633" y="3200400"/>
            <a:ext cx="2800767" cy="643253"/>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sp>
        <p:nvSpPr>
          <p:cNvPr id="10" name="TextBox 9">
            <a:extLst>
              <a:ext uri="{FF2B5EF4-FFF2-40B4-BE49-F238E27FC236}">
                <a16:creationId xmlns:a16="http://schemas.microsoft.com/office/drawing/2014/main" id="{D3F3D660-30B0-02F9-D2E8-3228FDA7D408}"/>
              </a:ext>
            </a:extLst>
          </p:cNvPr>
          <p:cNvSpPr txBox="1"/>
          <p:nvPr/>
        </p:nvSpPr>
        <p:spPr>
          <a:xfrm>
            <a:off x="8001000" y="4267200"/>
            <a:ext cx="2971800" cy="954107"/>
          </a:xfrm>
          <a:prstGeom prst="rect">
            <a:avLst/>
          </a:prstGeom>
          <a:noFill/>
        </p:spPr>
        <p:txBody>
          <a:bodyPr wrap="square" rtlCol="0">
            <a:spAutoFit/>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Answer</a:t>
            </a:r>
          </a:p>
          <a:p>
            <a:pPr algn="ctr"/>
            <a:r>
              <a:rPr lang="en-US" sz="2800" dirty="0">
                <a:latin typeface="Open Sans" panose="020B0606030504020204" pitchFamily="34" charset="0"/>
                <a:ea typeface="Open Sans" panose="020B0606030504020204" pitchFamily="34" charset="0"/>
                <a:cs typeface="Open Sans" panose="020B0606030504020204" pitchFamily="34" charset="0"/>
              </a:rPr>
              <a:t>4 or four</a:t>
            </a:r>
          </a:p>
        </p:txBody>
      </p:sp>
      <p:sp>
        <p:nvSpPr>
          <p:cNvPr id="8" name="TextBox 7">
            <a:extLst>
              <a:ext uri="{FF2B5EF4-FFF2-40B4-BE49-F238E27FC236}">
                <a16:creationId xmlns:a16="http://schemas.microsoft.com/office/drawing/2014/main" id="{8C7A9C2C-DA0E-70EC-5576-8164B25F4779}"/>
              </a:ext>
            </a:extLst>
          </p:cNvPr>
          <p:cNvSpPr txBox="1"/>
          <p:nvPr/>
        </p:nvSpPr>
        <p:spPr>
          <a:xfrm>
            <a:off x="685800" y="3229638"/>
            <a:ext cx="5588000" cy="584775"/>
          </a:xfrm>
          <a:prstGeom prst="rect">
            <a:avLst/>
          </a:prstGeom>
          <a:solidFill>
            <a:schemeClr val="bg1">
              <a:lumMod val="85000"/>
            </a:schemeClr>
          </a:solidFill>
          <a:ln w="12700">
            <a:noFill/>
          </a:ln>
          <a:effectLst/>
        </p:spPr>
        <p:txBody>
          <a:bodyPr wrap="square" rtlCol="0">
            <a:spAutoFit/>
          </a:bodyPr>
          <a:lstStyle/>
          <a:p>
            <a:endPar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956556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#4</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0" marR="0" lvl="0" indent="0">
              <a:spcBef>
                <a:spcPts val="0"/>
              </a:spcBef>
              <a:spcAft>
                <a:spcPts val="0"/>
              </a:spcAft>
              <a:buNone/>
            </a:pPr>
            <a:r>
              <a:rPr lang="en-US" sz="3200" dirty="0">
                <a:effectLst/>
                <a:latin typeface="Open Sans" panose="020B0606030504020204" pitchFamily="34" charset="0"/>
                <a:ea typeface="Cambria" panose="02040503050406030204" pitchFamily="18" charset="0"/>
                <a:cs typeface="Times New Roman" panose="02020603050405020304" pitchFamily="18" charset="0"/>
              </a:rPr>
              <a:t>Carbon Monoxide is a compound gas made up of one atom from which two elements? Enter the answer in the field below.</a:t>
            </a:r>
            <a:endParaRPr lang="en-US" sz="3200" dirty="0">
              <a:effectLst/>
              <a:latin typeface="Century Gothic" panose="020B0502020202020204" pitchFamily="34" charset="0"/>
              <a:ea typeface="Cambria" panose="02040503050406030204" pitchFamily="18" charset="0"/>
              <a:cs typeface="Times New Roman" panose="02020603050405020304" pitchFamily="18" charset="0"/>
            </a:endParaRPr>
          </a:p>
          <a:p>
            <a:pPr marL="0" indent="0">
              <a:buNone/>
            </a:pPr>
            <a:endParaRPr lang="en-US" sz="3200" dirty="0">
              <a:ea typeface="Cambria" panose="020405030504060302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11</a:t>
            </a:fld>
            <a:endParaRPr lang="en-US"/>
          </a:p>
        </p:txBody>
      </p:sp>
      <p:sp>
        <p:nvSpPr>
          <p:cNvPr id="7" name="TextBox 6">
            <a:extLst>
              <a:ext uri="{FF2B5EF4-FFF2-40B4-BE49-F238E27FC236}">
                <a16:creationId xmlns:a16="http://schemas.microsoft.com/office/drawing/2014/main" id="{5F5A35F3-6021-8AFA-75B9-69CAACF4C331}"/>
              </a:ext>
            </a:extLst>
          </p:cNvPr>
          <p:cNvSpPr txBox="1"/>
          <p:nvPr/>
        </p:nvSpPr>
        <p:spPr>
          <a:xfrm>
            <a:off x="7975599" y="3247311"/>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sp>
        <p:nvSpPr>
          <p:cNvPr id="10" name="TextBox 9">
            <a:extLst>
              <a:ext uri="{FF2B5EF4-FFF2-40B4-BE49-F238E27FC236}">
                <a16:creationId xmlns:a16="http://schemas.microsoft.com/office/drawing/2014/main" id="{D3F3D660-30B0-02F9-D2E8-3228FDA7D408}"/>
              </a:ext>
            </a:extLst>
          </p:cNvPr>
          <p:cNvSpPr txBox="1"/>
          <p:nvPr/>
        </p:nvSpPr>
        <p:spPr>
          <a:xfrm>
            <a:off x="7620000" y="4075093"/>
            <a:ext cx="3511967" cy="954107"/>
          </a:xfrm>
          <a:prstGeom prst="rect">
            <a:avLst/>
          </a:prstGeom>
          <a:noFill/>
        </p:spPr>
        <p:txBody>
          <a:bodyPr wrap="square" rtlCol="0">
            <a:spAutoFit/>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Answer</a:t>
            </a:r>
          </a:p>
          <a:p>
            <a:pPr algn="ctr"/>
            <a:r>
              <a:rPr lang="en-US" sz="2800" dirty="0">
                <a:latin typeface="Open Sans" panose="020B0606030504020204" pitchFamily="34" charset="0"/>
                <a:ea typeface="Open Sans" panose="020B0606030504020204" pitchFamily="34" charset="0"/>
                <a:cs typeface="Open Sans" panose="020B0606030504020204" pitchFamily="34" charset="0"/>
              </a:rPr>
              <a:t>Carbon and Oxygen</a:t>
            </a:r>
          </a:p>
        </p:txBody>
      </p:sp>
      <p:sp>
        <p:nvSpPr>
          <p:cNvPr id="8" name="TextBox 7">
            <a:extLst>
              <a:ext uri="{FF2B5EF4-FFF2-40B4-BE49-F238E27FC236}">
                <a16:creationId xmlns:a16="http://schemas.microsoft.com/office/drawing/2014/main" id="{3C07F016-CD77-62A3-02C3-0CE02FF189ED}"/>
              </a:ext>
            </a:extLst>
          </p:cNvPr>
          <p:cNvSpPr txBox="1"/>
          <p:nvPr/>
        </p:nvSpPr>
        <p:spPr>
          <a:xfrm>
            <a:off x="685800" y="3229638"/>
            <a:ext cx="5588000" cy="584775"/>
          </a:xfrm>
          <a:prstGeom prst="rect">
            <a:avLst/>
          </a:prstGeom>
          <a:solidFill>
            <a:schemeClr val="bg1">
              <a:lumMod val="85000"/>
            </a:schemeClr>
          </a:solidFill>
          <a:ln w="12700">
            <a:noFill/>
          </a:ln>
          <a:effectLst/>
        </p:spPr>
        <p:txBody>
          <a:bodyPr wrap="square" rtlCol="0">
            <a:spAutoFit/>
          </a:bodyPr>
          <a:lstStyle/>
          <a:p>
            <a:endPar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348414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#5</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1049000" cy="4934712"/>
          </a:xfrm>
        </p:spPr>
        <p:txBody>
          <a:bodyPr>
            <a:normAutofit/>
          </a:bodyPr>
          <a:lstStyle/>
          <a:p>
            <a:pPr marL="0" marR="0" lvl="0" indent="0">
              <a:spcBef>
                <a:spcPts val="0"/>
              </a:spcBef>
              <a:spcAft>
                <a:spcPts val="0"/>
              </a:spcAft>
              <a:buNone/>
            </a:pPr>
            <a:r>
              <a:rPr lang="en-US" sz="3200" dirty="0">
                <a:effectLst/>
                <a:latin typeface="Open Sans" panose="020B0606030504020204" pitchFamily="34" charset="0"/>
                <a:ea typeface="Cambria" panose="02040503050406030204" pitchFamily="18" charset="0"/>
                <a:cs typeface="Times New Roman" panose="02020603050405020304" pitchFamily="18" charset="0"/>
              </a:rPr>
              <a:t>Which of the following cause air pollution from carbon emissions? Select all that apply.</a:t>
            </a:r>
            <a:endParaRPr lang="en-US" sz="3200" dirty="0">
              <a:effectLst/>
              <a:latin typeface="Century Gothic" panose="020B0502020202020204" pitchFamily="34" charset="0"/>
              <a:ea typeface="Cambria" panose="02040503050406030204" pitchFamily="18" charset="0"/>
              <a:cs typeface="Times New Roman" panose="02020603050405020304" pitchFamily="18" charset="0"/>
            </a:endParaRPr>
          </a:p>
          <a:p>
            <a:pPr marL="0" indent="0">
              <a:buNone/>
            </a:pPr>
            <a:endParaRPr lang="en-US" sz="3200" dirty="0">
              <a:ea typeface="Cambria" panose="02040503050406030204" pitchFamily="18" charset="0"/>
            </a:endParaRPr>
          </a:p>
          <a:p>
            <a:pPr marL="914400" lvl="1" indent="-482600">
              <a:spcBef>
                <a:spcPts val="0"/>
              </a:spcBef>
              <a:buFont typeface="+mj-lt"/>
              <a:buAutoNum type="alphaUcPeriod"/>
            </a:pPr>
            <a:r>
              <a:rPr lang="en-US" sz="2800" dirty="0">
                <a:effectLst/>
                <a:latin typeface="Open Sans" panose="020B0606030504020204" pitchFamily="34" charset="0"/>
                <a:ea typeface="Cambria" panose="02040503050406030204" pitchFamily="18" charset="0"/>
                <a:cs typeface="Times New Roman" panose="02020603050405020304" pitchFamily="18" charset="0"/>
              </a:rPr>
              <a:t>Eating</a:t>
            </a:r>
            <a:endParaRPr lang="en-US" sz="2800" dirty="0">
              <a:effectLst/>
              <a:latin typeface="Century Gothic" panose="020B0502020202020204" pitchFamily="34" charset="0"/>
              <a:ea typeface="Cambria" panose="02040503050406030204" pitchFamily="18" charset="0"/>
              <a:cs typeface="Times New Roman" panose="02020603050405020304" pitchFamily="18" charset="0"/>
            </a:endParaRPr>
          </a:p>
          <a:p>
            <a:pPr marL="914400" lvl="1" indent="-482600">
              <a:spcBef>
                <a:spcPts val="0"/>
              </a:spcBef>
              <a:buFont typeface="+mj-lt"/>
              <a:buAutoNum type="alphaUcPeriod"/>
            </a:pPr>
            <a:r>
              <a:rPr lang="en-US" sz="2800" dirty="0">
                <a:effectLst/>
                <a:latin typeface="Open Sans" panose="020B0606030504020204" pitchFamily="34" charset="0"/>
                <a:ea typeface="Cambria" panose="02040503050406030204" pitchFamily="18" charset="0"/>
                <a:cs typeface="Times New Roman" panose="02020603050405020304" pitchFamily="18" charset="0"/>
              </a:rPr>
              <a:t>Smog</a:t>
            </a:r>
            <a:endParaRPr lang="en-US" sz="2800" dirty="0">
              <a:effectLst/>
              <a:latin typeface="Century Gothic" panose="020B0502020202020204" pitchFamily="34" charset="0"/>
              <a:ea typeface="Cambria" panose="02040503050406030204" pitchFamily="18" charset="0"/>
              <a:cs typeface="Times New Roman" panose="02020603050405020304" pitchFamily="18" charset="0"/>
            </a:endParaRPr>
          </a:p>
          <a:p>
            <a:pPr marL="914400" lvl="1" indent="-482600">
              <a:spcBef>
                <a:spcPts val="0"/>
              </a:spcBef>
              <a:buFont typeface="+mj-lt"/>
              <a:buAutoNum type="alphaUcPeriod"/>
            </a:pPr>
            <a:r>
              <a:rPr lang="en-US" sz="2800" dirty="0">
                <a:effectLst/>
                <a:latin typeface="Open Sans" panose="020B0606030504020204" pitchFamily="34" charset="0"/>
                <a:ea typeface="Cambria" panose="02040503050406030204" pitchFamily="18" charset="0"/>
                <a:cs typeface="Times New Roman" panose="02020603050405020304" pitchFamily="18" charset="0"/>
              </a:rPr>
              <a:t>Fire</a:t>
            </a:r>
            <a:endParaRPr lang="en-US" sz="2800" dirty="0">
              <a:effectLst/>
              <a:latin typeface="Century Gothic" panose="020B0502020202020204" pitchFamily="34" charset="0"/>
              <a:ea typeface="Cambria" panose="02040503050406030204" pitchFamily="18" charset="0"/>
              <a:cs typeface="Times New Roman" panose="02020603050405020304" pitchFamily="18" charset="0"/>
            </a:endParaRPr>
          </a:p>
          <a:p>
            <a:pPr marL="914400" lvl="1" indent="-482600">
              <a:spcBef>
                <a:spcPts val="0"/>
              </a:spcBef>
              <a:buFont typeface="+mj-lt"/>
              <a:buAutoNum type="alphaUcPeriod"/>
            </a:pPr>
            <a:r>
              <a:rPr lang="en-US" sz="2800" dirty="0">
                <a:effectLst/>
                <a:latin typeface="Open Sans" panose="020B0606030504020204" pitchFamily="34" charset="0"/>
                <a:ea typeface="Cambria" panose="02040503050406030204" pitchFamily="18" charset="0"/>
                <a:cs typeface="Times New Roman" panose="02020603050405020304" pitchFamily="18" charset="0"/>
              </a:rPr>
              <a:t>Breathing</a:t>
            </a:r>
            <a:endParaRPr lang="en-US" sz="2800" dirty="0">
              <a:effectLst/>
              <a:latin typeface="Century Gothic" panose="020B0502020202020204" pitchFamily="34" charset="0"/>
              <a:ea typeface="Cambria" panose="020405030504060302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12</a:t>
            </a:fld>
            <a:endParaRPr lang="en-US"/>
          </a:p>
        </p:txBody>
      </p:sp>
      <p:sp>
        <p:nvSpPr>
          <p:cNvPr id="7" name="TextBox 6">
            <a:extLst>
              <a:ext uri="{FF2B5EF4-FFF2-40B4-BE49-F238E27FC236}">
                <a16:creationId xmlns:a16="http://schemas.microsoft.com/office/drawing/2014/main" id="{5F5A35F3-6021-8AFA-75B9-69CAACF4C331}"/>
              </a:ext>
            </a:extLst>
          </p:cNvPr>
          <p:cNvSpPr txBox="1"/>
          <p:nvPr/>
        </p:nvSpPr>
        <p:spPr>
          <a:xfrm>
            <a:off x="8077200" y="2895600"/>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sp>
        <p:nvSpPr>
          <p:cNvPr id="10" name="TextBox 9">
            <a:extLst>
              <a:ext uri="{FF2B5EF4-FFF2-40B4-BE49-F238E27FC236}">
                <a16:creationId xmlns:a16="http://schemas.microsoft.com/office/drawing/2014/main" id="{D3F3D660-30B0-02F9-D2E8-3228FDA7D408}"/>
              </a:ext>
            </a:extLst>
          </p:cNvPr>
          <p:cNvSpPr txBox="1"/>
          <p:nvPr/>
        </p:nvSpPr>
        <p:spPr>
          <a:xfrm>
            <a:off x="8077199" y="3588602"/>
            <a:ext cx="2996333" cy="954107"/>
          </a:xfrm>
          <a:prstGeom prst="rect">
            <a:avLst/>
          </a:prstGeom>
          <a:noFill/>
        </p:spPr>
        <p:txBody>
          <a:bodyPr wrap="square" rtlCol="0">
            <a:spAutoFit/>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Answer</a:t>
            </a:r>
          </a:p>
          <a:p>
            <a:pPr algn="ctr"/>
            <a:r>
              <a:rPr lang="en-US" sz="2800" dirty="0">
                <a:latin typeface="Open Sans" panose="020B0606030504020204" pitchFamily="34" charset="0"/>
                <a:ea typeface="Open Sans" panose="020B0606030504020204" pitchFamily="34" charset="0"/>
                <a:cs typeface="Open Sans" panose="020B0606030504020204" pitchFamily="34" charset="0"/>
              </a:rPr>
              <a:t>B, C, and D</a:t>
            </a:r>
          </a:p>
        </p:txBody>
      </p:sp>
    </p:spTree>
    <p:extLst>
      <p:ext uri="{BB962C8B-B14F-4D97-AF65-F5344CB8AC3E}">
        <p14:creationId xmlns:p14="http://schemas.microsoft.com/office/powerpoint/2010/main" val="2391190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#6</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1049000" cy="4934712"/>
          </a:xfrm>
        </p:spPr>
        <p:txBody>
          <a:bodyPr>
            <a:normAutofit/>
          </a:bodyPr>
          <a:lstStyle/>
          <a:p>
            <a:pPr marL="0" marR="0" lvl="0" indent="0">
              <a:spcBef>
                <a:spcPts val="0"/>
              </a:spcBef>
              <a:spcAft>
                <a:spcPts val="0"/>
              </a:spcAft>
              <a:buNone/>
            </a:pPr>
            <a:r>
              <a:rPr lang="en-US" sz="3200" dirty="0">
                <a:effectLst/>
                <a:latin typeface="Open Sans" panose="020B0606030504020204" pitchFamily="34" charset="0"/>
                <a:ea typeface="Cambria" panose="02040503050406030204" pitchFamily="18" charset="0"/>
                <a:cs typeface="Times New Roman" panose="02020603050405020304" pitchFamily="18" charset="0"/>
              </a:rPr>
              <a:t>Which of the following are examples of man-made carbon emissions effecting the planet?</a:t>
            </a:r>
            <a:endParaRPr lang="en-US" sz="3200" dirty="0">
              <a:effectLst/>
              <a:latin typeface="Century Gothic" panose="020B0502020202020204" pitchFamily="34" charset="0"/>
              <a:ea typeface="Cambria" panose="02040503050406030204" pitchFamily="18" charset="0"/>
              <a:cs typeface="Times New Roman" panose="02020603050405020304" pitchFamily="18" charset="0"/>
            </a:endParaRPr>
          </a:p>
          <a:p>
            <a:pPr marL="0" indent="0">
              <a:buNone/>
            </a:pPr>
            <a:endParaRPr lang="en-US" sz="3200" dirty="0">
              <a:ea typeface="Cambria" panose="02040503050406030204" pitchFamily="18" charset="0"/>
            </a:endParaRPr>
          </a:p>
          <a:p>
            <a:pPr marL="914400" lvl="1" indent="-482600">
              <a:spcBef>
                <a:spcPts val="0"/>
              </a:spcBef>
              <a:buFont typeface="+mj-lt"/>
              <a:buAutoNum type="alphaUcPeriod"/>
            </a:pPr>
            <a:r>
              <a:rPr lang="en-US" dirty="0">
                <a:effectLst/>
                <a:latin typeface="Open Sans" panose="020B0606030504020204" pitchFamily="34" charset="0"/>
                <a:ea typeface="Cambria" panose="02040503050406030204" pitchFamily="18" charset="0"/>
                <a:cs typeface="Times New Roman" panose="02020603050405020304" pitchFamily="18" charset="0"/>
              </a:rPr>
              <a:t>Agriculture</a:t>
            </a:r>
            <a:endParaRPr lang="en-US" dirty="0">
              <a:effectLst/>
              <a:latin typeface="Century Gothic" panose="020B0502020202020204" pitchFamily="34" charset="0"/>
              <a:ea typeface="Cambria" panose="02040503050406030204" pitchFamily="18" charset="0"/>
              <a:cs typeface="Times New Roman" panose="02020603050405020304" pitchFamily="18" charset="0"/>
            </a:endParaRPr>
          </a:p>
          <a:p>
            <a:pPr marL="914400" lvl="1" indent="-482600">
              <a:spcBef>
                <a:spcPts val="0"/>
              </a:spcBef>
              <a:buFont typeface="+mj-lt"/>
              <a:buAutoNum type="alphaUcPeriod"/>
            </a:pPr>
            <a:r>
              <a:rPr lang="en-US" dirty="0">
                <a:effectLst/>
                <a:latin typeface="Open Sans" panose="020B0606030504020204" pitchFamily="34" charset="0"/>
                <a:ea typeface="Cambria" panose="02040503050406030204" pitchFamily="18" charset="0"/>
                <a:cs typeface="Times New Roman" panose="02020603050405020304" pitchFamily="18" charset="0"/>
              </a:rPr>
              <a:t>Transportation</a:t>
            </a:r>
            <a:endParaRPr lang="en-US" dirty="0">
              <a:effectLst/>
              <a:latin typeface="Century Gothic" panose="020B0502020202020204" pitchFamily="34" charset="0"/>
              <a:ea typeface="Cambria" panose="02040503050406030204" pitchFamily="18" charset="0"/>
              <a:cs typeface="Times New Roman" panose="02020603050405020304" pitchFamily="18" charset="0"/>
            </a:endParaRPr>
          </a:p>
          <a:p>
            <a:pPr marL="914400" lvl="1" indent="-482600">
              <a:spcBef>
                <a:spcPts val="0"/>
              </a:spcBef>
              <a:buFont typeface="+mj-lt"/>
              <a:buAutoNum type="alphaUcPeriod"/>
            </a:pPr>
            <a:r>
              <a:rPr lang="en-US" dirty="0">
                <a:effectLst/>
                <a:latin typeface="Open Sans" panose="020B0606030504020204" pitchFamily="34" charset="0"/>
                <a:ea typeface="Cambria" panose="02040503050406030204" pitchFamily="18" charset="0"/>
                <a:cs typeface="Times New Roman" panose="02020603050405020304" pitchFamily="18" charset="0"/>
              </a:rPr>
              <a:t>Energy Consumption </a:t>
            </a:r>
            <a:endParaRPr lang="en-US" dirty="0">
              <a:effectLst/>
              <a:latin typeface="Century Gothic" panose="020B0502020202020204" pitchFamily="34" charset="0"/>
              <a:ea typeface="Cambria" panose="02040503050406030204" pitchFamily="18" charset="0"/>
              <a:cs typeface="Times New Roman" panose="02020603050405020304" pitchFamily="18" charset="0"/>
            </a:endParaRPr>
          </a:p>
          <a:p>
            <a:pPr marL="914400" lvl="1" indent="-482600">
              <a:spcBef>
                <a:spcPts val="0"/>
              </a:spcBef>
              <a:buFont typeface="+mj-lt"/>
              <a:buAutoNum type="alphaUcPeriod"/>
            </a:pPr>
            <a:r>
              <a:rPr lang="en-US" dirty="0">
                <a:effectLst/>
                <a:latin typeface="Open Sans" panose="020B0606030504020204" pitchFamily="34" charset="0"/>
                <a:ea typeface="Cambria" panose="02040503050406030204" pitchFamily="18" charset="0"/>
                <a:cs typeface="Times New Roman" panose="02020603050405020304" pitchFamily="18" charset="0"/>
              </a:rPr>
              <a:t>Manufacturing</a:t>
            </a:r>
            <a:endParaRPr lang="en-US" dirty="0">
              <a:effectLst/>
              <a:latin typeface="Century Gothic" panose="020B0502020202020204" pitchFamily="34" charset="0"/>
              <a:ea typeface="Cambria" panose="020405030504060302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13</a:t>
            </a:fld>
            <a:endParaRPr lang="en-US"/>
          </a:p>
        </p:txBody>
      </p:sp>
      <p:sp>
        <p:nvSpPr>
          <p:cNvPr id="7" name="TextBox 6">
            <a:extLst>
              <a:ext uri="{FF2B5EF4-FFF2-40B4-BE49-F238E27FC236}">
                <a16:creationId xmlns:a16="http://schemas.microsoft.com/office/drawing/2014/main" id="{5F5A35F3-6021-8AFA-75B9-69CAACF4C331}"/>
              </a:ext>
            </a:extLst>
          </p:cNvPr>
          <p:cNvSpPr txBox="1"/>
          <p:nvPr/>
        </p:nvSpPr>
        <p:spPr>
          <a:xfrm>
            <a:off x="8077200" y="2895600"/>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sp>
        <p:nvSpPr>
          <p:cNvPr id="10" name="TextBox 9">
            <a:extLst>
              <a:ext uri="{FF2B5EF4-FFF2-40B4-BE49-F238E27FC236}">
                <a16:creationId xmlns:a16="http://schemas.microsoft.com/office/drawing/2014/main" id="{D3F3D660-30B0-02F9-D2E8-3228FDA7D408}"/>
              </a:ext>
            </a:extLst>
          </p:cNvPr>
          <p:cNvSpPr txBox="1"/>
          <p:nvPr/>
        </p:nvSpPr>
        <p:spPr>
          <a:xfrm>
            <a:off x="8077199" y="3588602"/>
            <a:ext cx="2996333" cy="954107"/>
          </a:xfrm>
          <a:prstGeom prst="rect">
            <a:avLst/>
          </a:prstGeom>
          <a:noFill/>
        </p:spPr>
        <p:txBody>
          <a:bodyPr wrap="square" rtlCol="0">
            <a:spAutoFit/>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Answer</a:t>
            </a:r>
          </a:p>
          <a:p>
            <a:pPr algn="ctr"/>
            <a:r>
              <a:rPr lang="en-US" sz="2800" dirty="0">
                <a:latin typeface="Open Sans" panose="020B0606030504020204" pitchFamily="34" charset="0"/>
                <a:ea typeface="Open Sans" panose="020B0606030504020204" pitchFamily="34" charset="0"/>
                <a:cs typeface="Open Sans" panose="020B0606030504020204" pitchFamily="34" charset="0"/>
              </a:rPr>
              <a:t>A, B, C, and D</a:t>
            </a:r>
          </a:p>
        </p:txBody>
      </p:sp>
    </p:spTree>
    <p:extLst>
      <p:ext uri="{BB962C8B-B14F-4D97-AF65-F5344CB8AC3E}">
        <p14:creationId xmlns:p14="http://schemas.microsoft.com/office/powerpoint/2010/main" val="4228244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#7</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1049000" cy="4934712"/>
          </a:xfrm>
        </p:spPr>
        <p:txBody>
          <a:bodyPr>
            <a:normAutofit/>
          </a:bodyPr>
          <a:lstStyle/>
          <a:p>
            <a:pPr marL="0" marR="0" lvl="0" indent="0">
              <a:spcBef>
                <a:spcPts val="0"/>
              </a:spcBef>
              <a:spcAft>
                <a:spcPts val="0"/>
              </a:spcAft>
              <a:buNone/>
            </a:pPr>
            <a:r>
              <a:rPr lang="en-US" sz="3200" dirty="0">
                <a:effectLst/>
                <a:latin typeface="Open Sans" panose="020B0606030504020204" pitchFamily="34" charset="0"/>
                <a:ea typeface="Cambria" panose="02040503050406030204" pitchFamily="18" charset="0"/>
                <a:cs typeface="Times New Roman" panose="02020603050405020304" pitchFamily="18" charset="0"/>
              </a:rPr>
              <a:t>Which of the following is not a compound gas? Select the best answer.</a:t>
            </a:r>
            <a:endParaRPr lang="en-US" sz="3200" dirty="0">
              <a:effectLst/>
              <a:latin typeface="Century Gothic" panose="020B0502020202020204" pitchFamily="34" charset="0"/>
              <a:ea typeface="Cambria" panose="02040503050406030204" pitchFamily="18" charset="0"/>
              <a:cs typeface="Times New Roman" panose="02020603050405020304" pitchFamily="18" charset="0"/>
            </a:endParaRPr>
          </a:p>
          <a:p>
            <a:pPr marL="0" indent="0">
              <a:buNone/>
            </a:pPr>
            <a:endParaRPr lang="en-US" sz="3200" dirty="0">
              <a:ea typeface="Cambria" panose="02040503050406030204" pitchFamily="18" charset="0"/>
            </a:endParaRPr>
          </a:p>
          <a:p>
            <a:pPr marL="914400" lvl="1" indent="-482600">
              <a:spcBef>
                <a:spcPts val="0"/>
              </a:spcBef>
              <a:buFont typeface="+mj-lt"/>
              <a:buAutoNum type="alphaUcPeriod"/>
            </a:pPr>
            <a:r>
              <a:rPr lang="en-US" sz="2800" dirty="0">
                <a:effectLst/>
                <a:latin typeface="Open Sans" panose="020B0606030504020204" pitchFamily="34" charset="0"/>
                <a:ea typeface="Cambria" panose="02040503050406030204" pitchFamily="18" charset="0"/>
                <a:cs typeface="Times New Roman" panose="02020603050405020304" pitchFamily="18" charset="0"/>
              </a:rPr>
              <a:t>Carbon Dioxide</a:t>
            </a:r>
            <a:endParaRPr lang="en-US" sz="2800" dirty="0">
              <a:effectLst/>
              <a:latin typeface="Century Gothic" panose="020B0502020202020204" pitchFamily="34" charset="0"/>
              <a:ea typeface="Cambria" panose="02040503050406030204" pitchFamily="18" charset="0"/>
              <a:cs typeface="Times New Roman" panose="02020603050405020304" pitchFamily="18" charset="0"/>
            </a:endParaRPr>
          </a:p>
          <a:p>
            <a:pPr marL="914400" lvl="1" indent="-482600">
              <a:spcBef>
                <a:spcPts val="0"/>
              </a:spcBef>
              <a:buFont typeface="+mj-lt"/>
              <a:buAutoNum type="alphaUcPeriod"/>
            </a:pPr>
            <a:r>
              <a:rPr lang="en-US" sz="2800" dirty="0">
                <a:effectLst/>
                <a:latin typeface="Open Sans" panose="020B0606030504020204" pitchFamily="34" charset="0"/>
                <a:ea typeface="Cambria" panose="02040503050406030204" pitchFamily="18" charset="0"/>
                <a:cs typeface="Times New Roman" panose="02020603050405020304" pitchFamily="18" charset="0"/>
              </a:rPr>
              <a:t>Nitrous Oxide</a:t>
            </a:r>
            <a:endParaRPr lang="en-US" sz="2800" dirty="0">
              <a:effectLst/>
              <a:latin typeface="Century Gothic" panose="020B0502020202020204" pitchFamily="34" charset="0"/>
              <a:ea typeface="Cambria" panose="02040503050406030204" pitchFamily="18" charset="0"/>
              <a:cs typeface="Times New Roman" panose="02020603050405020304" pitchFamily="18" charset="0"/>
            </a:endParaRPr>
          </a:p>
          <a:p>
            <a:pPr marL="914400" lvl="1" indent="-482600">
              <a:spcBef>
                <a:spcPts val="0"/>
              </a:spcBef>
              <a:buFont typeface="+mj-lt"/>
              <a:buAutoNum type="alphaUcPeriod"/>
            </a:pPr>
            <a:r>
              <a:rPr lang="en-US" sz="2800" dirty="0">
                <a:effectLst/>
                <a:latin typeface="Open Sans" panose="020B0606030504020204" pitchFamily="34" charset="0"/>
                <a:ea typeface="Cambria" panose="02040503050406030204" pitchFamily="18" charset="0"/>
                <a:cs typeface="Times New Roman" panose="02020603050405020304" pitchFamily="18" charset="0"/>
              </a:rPr>
              <a:t>Tropospheric Ozone</a:t>
            </a:r>
            <a:endParaRPr lang="en-US" sz="2800" dirty="0">
              <a:effectLst/>
              <a:latin typeface="Century Gothic" panose="020B0502020202020204" pitchFamily="34" charset="0"/>
              <a:ea typeface="Cambria" panose="02040503050406030204" pitchFamily="18" charset="0"/>
              <a:cs typeface="Times New Roman" panose="02020603050405020304" pitchFamily="18" charset="0"/>
            </a:endParaRPr>
          </a:p>
          <a:p>
            <a:pPr marL="914400" lvl="1" indent="-482600">
              <a:spcBef>
                <a:spcPts val="0"/>
              </a:spcBef>
              <a:buFont typeface="+mj-lt"/>
              <a:buAutoNum type="alphaUcPeriod"/>
            </a:pPr>
            <a:r>
              <a:rPr lang="en-US" sz="2800" dirty="0">
                <a:effectLst/>
                <a:latin typeface="Open Sans" panose="020B0606030504020204" pitchFamily="34" charset="0"/>
                <a:ea typeface="Cambria" panose="02040503050406030204" pitchFamily="18" charset="0"/>
                <a:cs typeface="Times New Roman" panose="02020603050405020304" pitchFamily="18" charset="0"/>
              </a:rPr>
              <a:t>Methane</a:t>
            </a:r>
            <a:endParaRPr lang="en-US" sz="2800" dirty="0">
              <a:effectLst/>
              <a:latin typeface="Century Gothic" panose="020B0502020202020204" pitchFamily="34" charset="0"/>
              <a:ea typeface="Cambria" panose="020405030504060302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14</a:t>
            </a:fld>
            <a:endParaRPr lang="en-US"/>
          </a:p>
        </p:txBody>
      </p:sp>
      <p:sp>
        <p:nvSpPr>
          <p:cNvPr id="7" name="TextBox 6">
            <a:extLst>
              <a:ext uri="{FF2B5EF4-FFF2-40B4-BE49-F238E27FC236}">
                <a16:creationId xmlns:a16="http://schemas.microsoft.com/office/drawing/2014/main" id="{5F5A35F3-6021-8AFA-75B9-69CAACF4C331}"/>
              </a:ext>
            </a:extLst>
          </p:cNvPr>
          <p:cNvSpPr txBox="1"/>
          <p:nvPr/>
        </p:nvSpPr>
        <p:spPr>
          <a:xfrm>
            <a:off x="8205068" y="2848691"/>
            <a:ext cx="2996332"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square" rtlCol="0">
            <a:spAutoFit/>
          </a:bodyPr>
          <a:lstStyle/>
          <a:p>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sp>
        <p:nvSpPr>
          <p:cNvPr id="10" name="TextBox 9">
            <a:extLst>
              <a:ext uri="{FF2B5EF4-FFF2-40B4-BE49-F238E27FC236}">
                <a16:creationId xmlns:a16="http://schemas.microsoft.com/office/drawing/2014/main" id="{D3F3D660-30B0-02F9-D2E8-3228FDA7D408}"/>
              </a:ext>
            </a:extLst>
          </p:cNvPr>
          <p:cNvSpPr txBox="1"/>
          <p:nvPr/>
        </p:nvSpPr>
        <p:spPr>
          <a:xfrm>
            <a:off x="8205067" y="3541693"/>
            <a:ext cx="2996333" cy="954107"/>
          </a:xfrm>
          <a:prstGeom prst="rect">
            <a:avLst/>
          </a:prstGeom>
          <a:noFill/>
        </p:spPr>
        <p:txBody>
          <a:bodyPr wrap="square" rtlCol="0">
            <a:spAutoFit/>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Answer</a:t>
            </a:r>
          </a:p>
          <a:p>
            <a:pPr algn="ctr"/>
            <a:r>
              <a:rPr lang="en-US" sz="2800" dirty="0">
                <a:latin typeface="Open Sans" panose="020B0606030504020204" pitchFamily="34" charset="0"/>
                <a:ea typeface="Open Sans" panose="020B0606030504020204" pitchFamily="34" charset="0"/>
                <a:cs typeface="Open Sans" panose="020B0606030504020204" pitchFamily="34" charset="0"/>
              </a:rPr>
              <a:t>C</a:t>
            </a:r>
          </a:p>
        </p:txBody>
      </p:sp>
    </p:spTree>
    <p:extLst>
      <p:ext uri="{BB962C8B-B14F-4D97-AF65-F5344CB8AC3E}">
        <p14:creationId xmlns:p14="http://schemas.microsoft.com/office/powerpoint/2010/main" val="762193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OT Academy">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006633"/>
      </a:hlink>
      <a:folHlink>
        <a:srgbClr val="009933"/>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extLst>
    <a:ext uri="{05A4C25C-085E-4340-85A3-A5531E510DB2}">
      <thm15:themeFamily xmlns:thm15="http://schemas.microsoft.com/office/thememl/2012/main" name="Presentation6" id="{9EC5122A-5264-434D-8047-A4DE11166950}" vid="{8099FFA4-739F-41B2-A691-240257871B6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PO100EC_PP_1.0_Platform Orientation</Template>
  <TotalTime>6334</TotalTime>
  <Words>1655</Words>
  <Application>Microsoft Office PowerPoint</Application>
  <PresentationFormat>Widescreen</PresentationFormat>
  <Paragraphs>256</Paragraphs>
  <Slides>14</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Calibri</vt:lpstr>
      <vt:lpstr>Century Gothic</vt:lpstr>
      <vt:lpstr>Georgia</vt:lpstr>
      <vt:lpstr>Open Sans</vt:lpstr>
      <vt:lpstr>Wingdings 2</vt:lpstr>
      <vt:lpstr>Urban</vt:lpstr>
      <vt:lpstr>Carbon Emissions Review, Part 2</vt:lpstr>
      <vt:lpstr>topics covered</vt:lpstr>
      <vt:lpstr>review time</vt:lpstr>
      <vt:lpstr>greenhouse gases + periodic table</vt:lpstr>
      <vt:lpstr>greenhouse gases + periodic table (cont.)</vt:lpstr>
      <vt:lpstr>global warming</vt:lpstr>
      <vt:lpstr>Gamification Quiz</vt:lpstr>
      <vt:lpstr>question #1</vt:lpstr>
      <vt:lpstr>question #2</vt:lpstr>
      <vt:lpstr>question #3</vt:lpstr>
      <vt:lpstr>question #4</vt:lpstr>
      <vt:lpstr>question #5</vt:lpstr>
      <vt:lpstr>question #6</vt:lpstr>
      <vt:lpstr>question #7</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Platform Orientation</dc:title>
  <dc:creator>Dr. Tammé Shinshuri</dc:creator>
  <cp:lastModifiedBy>Dr. Tammé Shinshuri</cp:lastModifiedBy>
  <cp:revision>9</cp:revision>
  <dcterms:created xsi:type="dcterms:W3CDTF">2023-06-07T02:51:32Z</dcterms:created>
  <dcterms:modified xsi:type="dcterms:W3CDTF">2023-09-11T22:41:40Z</dcterms:modified>
</cp:coreProperties>
</file>