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6"/>
  </p:notesMasterIdLst>
  <p:sldIdLst>
    <p:sldId id="256" r:id="rId2"/>
    <p:sldId id="257" r:id="rId3"/>
    <p:sldId id="313" r:id="rId4"/>
    <p:sldId id="310" r:id="rId5"/>
    <p:sldId id="314" r:id="rId6"/>
    <p:sldId id="315" r:id="rId7"/>
    <p:sldId id="307" r:id="rId8"/>
    <p:sldId id="299" r:id="rId9"/>
    <p:sldId id="300" r:id="rId10"/>
    <p:sldId id="303" r:id="rId11"/>
    <p:sldId id="304" r:id="rId12"/>
    <p:sldId id="305" r:id="rId13"/>
    <p:sldId id="316" r:id="rId14"/>
    <p:sldId id="31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CA88"/>
    <a:srgbClr val="0066FF"/>
    <a:srgbClr val="006633"/>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C08C37-E368-46AF-9FAC-290F7361DD31}" v="62" dt="2023-09-11T23:51:14.0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549" autoAdjust="0"/>
  </p:normalViewPr>
  <p:slideViewPr>
    <p:cSldViewPr>
      <p:cViewPr varScale="1">
        <p:scale>
          <a:sx n="87" d="100"/>
          <a:sy n="87" d="100"/>
        </p:scale>
        <p:origin x="123" y="5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70AA5362-CE58-47DE-860D-245D3D753D15}"/>
    <pc:docChg chg="undo custSel addSld delSld modSld">
      <pc:chgData name="Dr. Tammé Shinshuri" userId="fc8b3004-5a83-4a78-99f2-f75a2ab84926" providerId="ADAL" clId="{70AA5362-CE58-47DE-860D-245D3D753D15}" dt="2023-08-08T23:11:11.556" v="1136" actId="20577"/>
      <pc:docMkLst>
        <pc:docMk/>
      </pc:docMkLst>
      <pc:sldChg chg="modSp mod">
        <pc:chgData name="Dr. Tammé Shinshuri" userId="fc8b3004-5a83-4a78-99f2-f75a2ab84926" providerId="ADAL" clId="{70AA5362-CE58-47DE-860D-245D3D753D15}" dt="2023-08-08T23:11:11.556" v="1136" actId="20577"/>
        <pc:sldMkLst>
          <pc:docMk/>
          <pc:sldMk cId="0" sldId="256"/>
        </pc:sldMkLst>
        <pc:spChg chg="mod">
          <ac:chgData name="Dr. Tammé Shinshuri" userId="fc8b3004-5a83-4a78-99f2-f75a2ab84926" providerId="ADAL" clId="{70AA5362-CE58-47DE-860D-245D3D753D15}" dt="2023-08-08T22:02:43.731" v="24" actId="20577"/>
          <ac:spMkLst>
            <pc:docMk/>
            <pc:sldMk cId="0" sldId="256"/>
            <ac:spMk id="2" creationId="{00000000-0000-0000-0000-000000000000}"/>
          </ac:spMkLst>
        </pc:spChg>
        <pc:spChg chg="mod">
          <ac:chgData name="Dr. Tammé Shinshuri" userId="fc8b3004-5a83-4a78-99f2-f75a2ab84926" providerId="ADAL" clId="{70AA5362-CE58-47DE-860D-245D3D753D15}" dt="2023-08-08T23:11:11.556" v="1136" actId="20577"/>
          <ac:spMkLst>
            <pc:docMk/>
            <pc:sldMk cId="0" sldId="256"/>
            <ac:spMk id="3" creationId="{00000000-0000-0000-0000-000000000000}"/>
          </ac:spMkLst>
        </pc:spChg>
      </pc:sldChg>
      <pc:sldChg chg="modSp mod">
        <pc:chgData name="Dr. Tammé Shinshuri" userId="fc8b3004-5a83-4a78-99f2-f75a2ab84926" providerId="ADAL" clId="{70AA5362-CE58-47DE-860D-245D3D753D15}" dt="2023-08-08T22:05:07.559" v="169" actId="20577"/>
        <pc:sldMkLst>
          <pc:docMk/>
          <pc:sldMk cId="3914908246" sldId="257"/>
        </pc:sldMkLst>
        <pc:spChg chg="mod">
          <ac:chgData name="Dr. Tammé Shinshuri" userId="fc8b3004-5a83-4a78-99f2-f75a2ab84926" providerId="ADAL" clId="{70AA5362-CE58-47DE-860D-245D3D753D15}" dt="2023-08-08T22:05:07.559" v="169" actId="20577"/>
          <ac:spMkLst>
            <pc:docMk/>
            <pc:sldMk cId="3914908246" sldId="257"/>
            <ac:spMk id="3" creationId="{00000000-0000-0000-0000-000000000000}"/>
          </ac:spMkLst>
        </pc:spChg>
      </pc:sldChg>
      <pc:sldChg chg="del">
        <pc:chgData name="Dr. Tammé Shinshuri" userId="fc8b3004-5a83-4a78-99f2-f75a2ab84926" providerId="ADAL" clId="{70AA5362-CE58-47DE-860D-245D3D753D15}" dt="2023-08-08T22:06:26.400" v="189" actId="47"/>
        <pc:sldMkLst>
          <pc:docMk/>
          <pc:sldMk cId="1153593401" sldId="264"/>
        </pc:sldMkLst>
      </pc:sldChg>
      <pc:sldChg chg="del">
        <pc:chgData name="Dr. Tammé Shinshuri" userId="fc8b3004-5a83-4a78-99f2-f75a2ab84926" providerId="ADAL" clId="{70AA5362-CE58-47DE-860D-245D3D753D15}" dt="2023-08-08T22:06:53.026" v="212" actId="47"/>
        <pc:sldMkLst>
          <pc:docMk/>
          <pc:sldMk cId="3975447204" sldId="277"/>
        </pc:sldMkLst>
      </pc:sldChg>
      <pc:sldChg chg="del">
        <pc:chgData name="Dr. Tammé Shinshuri" userId="fc8b3004-5a83-4a78-99f2-f75a2ab84926" providerId="ADAL" clId="{70AA5362-CE58-47DE-860D-245D3D753D15}" dt="2023-08-08T22:06:59.843" v="215" actId="47"/>
        <pc:sldMkLst>
          <pc:docMk/>
          <pc:sldMk cId="1547999716" sldId="279"/>
        </pc:sldMkLst>
      </pc:sldChg>
      <pc:sldChg chg="del">
        <pc:chgData name="Dr. Tammé Shinshuri" userId="fc8b3004-5a83-4a78-99f2-f75a2ab84926" providerId="ADAL" clId="{70AA5362-CE58-47DE-860D-245D3D753D15}" dt="2023-08-08T22:07:03.305" v="219" actId="47"/>
        <pc:sldMkLst>
          <pc:docMk/>
          <pc:sldMk cId="165316064" sldId="290"/>
        </pc:sldMkLst>
      </pc:sldChg>
      <pc:sldChg chg="delSp modSp del mod">
        <pc:chgData name="Dr. Tammé Shinshuri" userId="fc8b3004-5a83-4a78-99f2-f75a2ab84926" providerId="ADAL" clId="{70AA5362-CE58-47DE-860D-245D3D753D15}" dt="2023-08-08T22:07:50.023" v="225" actId="47"/>
        <pc:sldMkLst>
          <pc:docMk/>
          <pc:sldMk cId="3110492725" sldId="295"/>
        </pc:sldMkLst>
        <pc:spChg chg="mod">
          <ac:chgData name="Dr. Tammé Shinshuri" userId="fc8b3004-5a83-4a78-99f2-f75a2ab84926" providerId="ADAL" clId="{70AA5362-CE58-47DE-860D-245D3D753D15}" dt="2023-08-08T22:06:49.932" v="211" actId="20577"/>
          <ac:spMkLst>
            <pc:docMk/>
            <pc:sldMk cId="3110492725" sldId="295"/>
            <ac:spMk id="2" creationId="{24269EC4-2A03-4F1B-4977-5D9E0B9E602D}"/>
          </ac:spMkLst>
        </pc:spChg>
        <pc:spChg chg="del mod">
          <ac:chgData name="Dr. Tammé Shinshuri" userId="fc8b3004-5a83-4a78-99f2-f75a2ab84926" providerId="ADAL" clId="{70AA5362-CE58-47DE-860D-245D3D753D15}" dt="2023-08-08T22:07:37.832" v="223" actId="478"/>
          <ac:spMkLst>
            <pc:docMk/>
            <pc:sldMk cId="3110492725" sldId="295"/>
            <ac:spMk id="15" creationId="{2A66AAD2-1FF2-A1BA-0259-9E78F4D5CB9E}"/>
          </ac:spMkLst>
        </pc:spChg>
        <pc:picChg chg="del">
          <ac:chgData name="Dr. Tammé Shinshuri" userId="fc8b3004-5a83-4a78-99f2-f75a2ab84926" providerId="ADAL" clId="{70AA5362-CE58-47DE-860D-245D3D753D15}" dt="2023-08-08T22:07:33.829" v="222" actId="478"/>
          <ac:picMkLst>
            <pc:docMk/>
            <pc:sldMk cId="3110492725" sldId="295"/>
            <ac:picMk id="8" creationId="{4021AD9A-6A2C-2C97-5C14-2CA565F3908B}"/>
          </ac:picMkLst>
        </pc:picChg>
        <pc:picChg chg="del">
          <ac:chgData name="Dr. Tammé Shinshuri" userId="fc8b3004-5a83-4a78-99f2-f75a2ab84926" providerId="ADAL" clId="{70AA5362-CE58-47DE-860D-245D3D753D15}" dt="2023-08-08T22:07:29.988" v="220" actId="478"/>
          <ac:picMkLst>
            <pc:docMk/>
            <pc:sldMk cId="3110492725" sldId="295"/>
            <ac:picMk id="9" creationId="{D8130133-708F-73D9-24C8-F49BBDA586CB}"/>
          </ac:picMkLst>
        </pc:picChg>
      </pc:sldChg>
      <pc:sldChg chg="addSp modSp new del mod modAnim">
        <pc:chgData name="Dr. Tammé Shinshuri" userId="fc8b3004-5a83-4a78-99f2-f75a2ab84926" providerId="ADAL" clId="{70AA5362-CE58-47DE-860D-245D3D753D15}" dt="2023-08-08T23:09:40.759" v="1054" actId="47"/>
        <pc:sldMkLst>
          <pc:docMk/>
          <pc:sldMk cId="486133655" sldId="296"/>
        </pc:sldMkLst>
        <pc:spChg chg="mod">
          <ac:chgData name="Dr. Tammé Shinshuri" userId="fc8b3004-5a83-4a78-99f2-f75a2ab84926" providerId="ADAL" clId="{70AA5362-CE58-47DE-860D-245D3D753D15}" dt="2023-08-08T22:07:59.057" v="236" actId="20577"/>
          <ac:spMkLst>
            <pc:docMk/>
            <pc:sldMk cId="486133655" sldId="296"/>
            <ac:spMk id="2" creationId="{0A75729B-1636-5EA7-0DDE-B20B0C7D7C48}"/>
          </ac:spMkLst>
        </pc:spChg>
        <pc:spChg chg="mod">
          <ac:chgData name="Dr. Tammé Shinshuri" userId="fc8b3004-5a83-4a78-99f2-f75a2ab84926" providerId="ADAL" clId="{70AA5362-CE58-47DE-860D-245D3D753D15}" dt="2023-08-08T22:11:21.953" v="257" actId="14100"/>
          <ac:spMkLst>
            <pc:docMk/>
            <pc:sldMk cId="486133655" sldId="296"/>
            <ac:spMk id="3" creationId="{9C6D47EA-BE7A-5C31-0365-659660F7909C}"/>
          </ac:spMkLst>
        </pc:spChg>
        <pc:spChg chg="add mod">
          <ac:chgData name="Dr. Tammé Shinshuri" userId="fc8b3004-5a83-4a78-99f2-f75a2ab84926" providerId="ADAL" clId="{70AA5362-CE58-47DE-860D-245D3D753D15}" dt="2023-08-08T22:15:07.373" v="309" actId="692"/>
          <ac:spMkLst>
            <pc:docMk/>
            <pc:sldMk cId="486133655" sldId="296"/>
            <ac:spMk id="7" creationId="{5F5A35F3-6021-8AFA-75B9-69CAACF4C331}"/>
          </ac:spMkLst>
        </pc:spChg>
        <pc:spChg chg="add mod">
          <ac:chgData name="Dr. Tammé Shinshuri" userId="fc8b3004-5a83-4a78-99f2-f75a2ab84926" providerId="ADAL" clId="{70AA5362-CE58-47DE-860D-245D3D753D15}" dt="2023-08-08T22:47:56.178" v="974" actId="113"/>
          <ac:spMkLst>
            <pc:docMk/>
            <pc:sldMk cId="486133655" sldId="296"/>
            <ac:spMk id="10" creationId="{D3F3D660-30B0-02F9-D2E8-3228FDA7D408}"/>
          </ac:spMkLst>
        </pc:spChg>
        <pc:picChg chg="add mod">
          <ac:chgData name="Dr. Tammé Shinshuri" userId="fc8b3004-5a83-4a78-99f2-f75a2ab84926" providerId="ADAL" clId="{70AA5362-CE58-47DE-860D-245D3D753D15}" dt="2023-08-08T22:15:19.794" v="310" actId="1076"/>
          <ac:picMkLst>
            <pc:docMk/>
            <pc:sldMk cId="486133655" sldId="296"/>
            <ac:picMk id="9" creationId="{FC676819-1A08-8E70-372B-8247DEE4B4B6}"/>
          </ac:picMkLst>
        </pc:picChg>
      </pc:sldChg>
      <pc:sldChg chg="del">
        <pc:chgData name="Dr. Tammé Shinshuri" userId="fc8b3004-5a83-4a78-99f2-f75a2ab84926" providerId="ADAL" clId="{70AA5362-CE58-47DE-860D-245D3D753D15}" dt="2023-08-08T22:07:02.153" v="218" actId="47"/>
        <pc:sldMkLst>
          <pc:docMk/>
          <pc:sldMk cId="1084279184" sldId="297"/>
        </pc:sldMkLst>
      </pc:sldChg>
      <pc:sldChg chg="addSp delSp modSp add del mod delAnim modAnim">
        <pc:chgData name="Dr. Tammé Shinshuri" userId="fc8b3004-5a83-4a78-99f2-f75a2ab84926" providerId="ADAL" clId="{70AA5362-CE58-47DE-860D-245D3D753D15}" dt="2023-08-08T23:09:41.914" v="1055" actId="47"/>
        <pc:sldMkLst>
          <pc:docMk/>
          <pc:sldMk cId="3188304565" sldId="297"/>
        </pc:sldMkLst>
        <pc:spChg chg="mod">
          <ac:chgData name="Dr. Tammé Shinshuri" userId="fc8b3004-5a83-4a78-99f2-f75a2ab84926" providerId="ADAL" clId="{70AA5362-CE58-47DE-860D-245D3D753D15}" dt="2023-08-08T22:16:20.292" v="318" actId="20577"/>
          <ac:spMkLst>
            <pc:docMk/>
            <pc:sldMk cId="3188304565" sldId="297"/>
            <ac:spMk id="2" creationId="{0A75729B-1636-5EA7-0DDE-B20B0C7D7C48}"/>
          </ac:spMkLst>
        </pc:spChg>
        <pc:spChg chg="mod">
          <ac:chgData name="Dr. Tammé Shinshuri" userId="fc8b3004-5a83-4a78-99f2-f75a2ab84926" providerId="ADAL" clId="{70AA5362-CE58-47DE-860D-245D3D753D15}" dt="2023-08-08T22:18:04.434" v="348" actId="6549"/>
          <ac:spMkLst>
            <pc:docMk/>
            <pc:sldMk cId="3188304565" sldId="297"/>
            <ac:spMk id="3" creationId="{9C6D47EA-BE7A-5C31-0365-659660F7909C}"/>
          </ac:spMkLst>
        </pc:spChg>
        <pc:spChg chg="mod">
          <ac:chgData name="Dr. Tammé Shinshuri" userId="fc8b3004-5a83-4a78-99f2-f75a2ab84926" providerId="ADAL" clId="{70AA5362-CE58-47DE-860D-245D3D753D15}" dt="2023-08-08T22:47:41.777" v="964" actId="113"/>
          <ac:spMkLst>
            <pc:docMk/>
            <pc:sldMk cId="3188304565" sldId="297"/>
            <ac:spMk id="10" creationId="{D3F3D660-30B0-02F9-D2E8-3228FDA7D408}"/>
          </ac:spMkLst>
        </pc:spChg>
        <pc:picChg chg="del">
          <ac:chgData name="Dr. Tammé Shinshuri" userId="fc8b3004-5a83-4a78-99f2-f75a2ab84926" providerId="ADAL" clId="{70AA5362-CE58-47DE-860D-245D3D753D15}" dt="2023-08-08T22:18:39.689" v="354" actId="478"/>
          <ac:picMkLst>
            <pc:docMk/>
            <pc:sldMk cId="3188304565" sldId="297"/>
            <ac:picMk id="9" creationId="{FC676819-1A08-8E70-372B-8247DEE4B4B6}"/>
          </ac:picMkLst>
        </pc:picChg>
        <pc:picChg chg="add del mod">
          <ac:chgData name="Dr. Tammé Shinshuri" userId="fc8b3004-5a83-4a78-99f2-f75a2ab84926" providerId="ADAL" clId="{70AA5362-CE58-47DE-860D-245D3D753D15}" dt="2023-08-08T22:18:38.240" v="353" actId="21"/>
          <ac:picMkLst>
            <pc:docMk/>
            <pc:sldMk cId="3188304565" sldId="297"/>
            <ac:picMk id="11" creationId="{1ACA8FC5-442A-7653-E29D-6EC3A8D01DF7}"/>
          </ac:picMkLst>
        </pc:picChg>
        <pc:picChg chg="add mod">
          <ac:chgData name="Dr. Tammé Shinshuri" userId="fc8b3004-5a83-4a78-99f2-f75a2ab84926" providerId="ADAL" clId="{70AA5362-CE58-47DE-860D-245D3D753D15}" dt="2023-08-08T22:18:43.948" v="356" actId="1076"/>
          <ac:picMkLst>
            <pc:docMk/>
            <pc:sldMk cId="3188304565" sldId="297"/>
            <ac:picMk id="12" creationId="{55000C10-0A70-24D5-461C-DD1D0B38CD5C}"/>
          </ac:picMkLst>
        </pc:picChg>
      </pc:sldChg>
      <pc:sldChg chg="delSp modSp add del mod delAnim">
        <pc:chgData name="Dr. Tammé Shinshuri" userId="fc8b3004-5a83-4a78-99f2-f75a2ab84926" providerId="ADAL" clId="{70AA5362-CE58-47DE-860D-245D3D753D15}" dt="2023-08-08T23:09:43.313" v="1056" actId="47"/>
        <pc:sldMkLst>
          <pc:docMk/>
          <pc:sldMk cId="953095135" sldId="298"/>
        </pc:sldMkLst>
        <pc:spChg chg="mod">
          <ac:chgData name="Dr. Tammé Shinshuri" userId="fc8b3004-5a83-4a78-99f2-f75a2ab84926" providerId="ADAL" clId="{70AA5362-CE58-47DE-860D-245D3D753D15}" dt="2023-08-08T22:16:25.142" v="319" actId="20577"/>
          <ac:spMkLst>
            <pc:docMk/>
            <pc:sldMk cId="953095135" sldId="298"/>
            <ac:spMk id="2" creationId="{0A75729B-1636-5EA7-0DDE-B20B0C7D7C48}"/>
          </ac:spMkLst>
        </pc:spChg>
        <pc:spChg chg="mod">
          <ac:chgData name="Dr. Tammé Shinshuri" userId="fc8b3004-5a83-4a78-99f2-f75a2ab84926" providerId="ADAL" clId="{70AA5362-CE58-47DE-860D-245D3D753D15}" dt="2023-08-08T22:23:01.780" v="383" actId="255"/>
          <ac:spMkLst>
            <pc:docMk/>
            <pc:sldMk cId="953095135" sldId="298"/>
            <ac:spMk id="3" creationId="{9C6D47EA-BE7A-5C31-0365-659660F7909C}"/>
          </ac:spMkLst>
        </pc:spChg>
        <pc:spChg chg="mod">
          <ac:chgData name="Dr. Tammé Shinshuri" userId="fc8b3004-5a83-4a78-99f2-f75a2ab84926" providerId="ADAL" clId="{70AA5362-CE58-47DE-860D-245D3D753D15}" dt="2023-08-08T22:47:29.197" v="954" actId="1038"/>
          <ac:spMkLst>
            <pc:docMk/>
            <pc:sldMk cId="953095135" sldId="298"/>
            <ac:spMk id="10" creationId="{D3F3D660-30B0-02F9-D2E8-3228FDA7D408}"/>
          </ac:spMkLst>
        </pc:spChg>
        <pc:picChg chg="del">
          <ac:chgData name="Dr. Tammé Shinshuri" userId="fc8b3004-5a83-4a78-99f2-f75a2ab84926" providerId="ADAL" clId="{70AA5362-CE58-47DE-860D-245D3D753D15}" dt="2023-08-08T22:21:15.677" v="367" actId="478"/>
          <ac:picMkLst>
            <pc:docMk/>
            <pc:sldMk cId="953095135" sldId="298"/>
            <ac:picMk id="9" creationId="{FC676819-1A08-8E70-372B-8247DEE4B4B6}"/>
          </ac:picMkLst>
        </pc:picChg>
      </pc:sldChg>
      <pc:sldChg chg="del">
        <pc:chgData name="Dr. Tammé Shinshuri" userId="fc8b3004-5a83-4a78-99f2-f75a2ab84926" providerId="ADAL" clId="{70AA5362-CE58-47DE-860D-245D3D753D15}" dt="2023-08-08T22:06:24.786" v="188" actId="47"/>
        <pc:sldMkLst>
          <pc:docMk/>
          <pc:sldMk cId="3332162639" sldId="298"/>
        </pc:sldMkLst>
      </pc:sldChg>
      <pc:sldChg chg="delSp modSp add mod delAnim">
        <pc:chgData name="Dr. Tammé Shinshuri" userId="fc8b3004-5a83-4a78-99f2-f75a2ab84926" providerId="ADAL" clId="{70AA5362-CE58-47DE-860D-245D3D753D15}" dt="2023-08-08T23:10:04.397" v="1059" actId="20577"/>
        <pc:sldMkLst>
          <pc:docMk/>
          <pc:sldMk cId="764059455" sldId="299"/>
        </pc:sldMkLst>
        <pc:spChg chg="mod">
          <ac:chgData name="Dr. Tammé Shinshuri" userId="fc8b3004-5a83-4a78-99f2-f75a2ab84926" providerId="ADAL" clId="{70AA5362-CE58-47DE-860D-245D3D753D15}" dt="2023-08-08T23:10:04.397" v="1059" actId="20577"/>
          <ac:spMkLst>
            <pc:docMk/>
            <pc:sldMk cId="764059455" sldId="299"/>
            <ac:spMk id="2" creationId="{0A75729B-1636-5EA7-0DDE-B20B0C7D7C48}"/>
          </ac:spMkLst>
        </pc:spChg>
        <pc:spChg chg="mod">
          <ac:chgData name="Dr. Tammé Shinshuri" userId="fc8b3004-5a83-4a78-99f2-f75a2ab84926" providerId="ADAL" clId="{70AA5362-CE58-47DE-860D-245D3D753D15}" dt="2023-08-08T22:22:44.456" v="380" actId="6549"/>
          <ac:spMkLst>
            <pc:docMk/>
            <pc:sldMk cId="764059455" sldId="299"/>
            <ac:spMk id="3" creationId="{9C6D47EA-BE7A-5C31-0365-659660F7909C}"/>
          </ac:spMkLst>
        </pc:spChg>
        <pc:spChg chg="mod">
          <ac:chgData name="Dr. Tammé Shinshuri" userId="fc8b3004-5a83-4a78-99f2-f75a2ab84926" providerId="ADAL" clId="{70AA5362-CE58-47DE-860D-245D3D753D15}" dt="2023-08-08T22:47:15.565" v="949" actId="1076"/>
          <ac:spMkLst>
            <pc:docMk/>
            <pc:sldMk cId="764059455" sldId="299"/>
            <ac:spMk id="10" creationId="{D3F3D660-30B0-02F9-D2E8-3228FDA7D408}"/>
          </ac:spMkLst>
        </pc:spChg>
        <pc:picChg chg="del">
          <ac:chgData name="Dr. Tammé Shinshuri" userId="fc8b3004-5a83-4a78-99f2-f75a2ab84926" providerId="ADAL" clId="{70AA5362-CE58-47DE-860D-245D3D753D15}" dt="2023-08-08T22:22:49.298" v="381" actId="478"/>
          <ac:picMkLst>
            <pc:docMk/>
            <pc:sldMk cId="764059455" sldId="299"/>
            <ac:picMk id="9" creationId="{FC676819-1A08-8E70-372B-8247DEE4B4B6}"/>
          </ac:picMkLst>
        </pc:picChg>
      </pc:sldChg>
      <pc:sldChg chg="addSp delSp modSp add mod delAnim modAnim">
        <pc:chgData name="Dr. Tammé Shinshuri" userId="fc8b3004-5a83-4a78-99f2-f75a2ab84926" providerId="ADAL" clId="{70AA5362-CE58-47DE-860D-245D3D753D15}" dt="2023-08-08T23:10:07.598" v="1060" actId="20577"/>
        <pc:sldMkLst>
          <pc:docMk/>
          <pc:sldMk cId="4088016419" sldId="300"/>
        </pc:sldMkLst>
        <pc:spChg chg="mod">
          <ac:chgData name="Dr. Tammé Shinshuri" userId="fc8b3004-5a83-4a78-99f2-f75a2ab84926" providerId="ADAL" clId="{70AA5362-CE58-47DE-860D-245D3D753D15}" dt="2023-08-08T23:10:07.598" v="1060" actId="20577"/>
          <ac:spMkLst>
            <pc:docMk/>
            <pc:sldMk cId="4088016419" sldId="300"/>
            <ac:spMk id="2" creationId="{0A75729B-1636-5EA7-0DDE-B20B0C7D7C48}"/>
          </ac:spMkLst>
        </pc:spChg>
        <pc:spChg chg="mod">
          <ac:chgData name="Dr. Tammé Shinshuri" userId="fc8b3004-5a83-4a78-99f2-f75a2ab84926" providerId="ADAL" clId="{70AA5362-CE58-47DE-860D-245D3D753D15}" dt="2023-08-08T22:27:25.990" v="492" actId="255"/>
          <ac:spMkLst>
            <pc:docMk/>
            <pc:sldMk cId="4088016419" sldId="300"/>
            <ac:spMk id="3" creationId="{9C6D47EA-BE7A-5C31-0365-659660F7909C}"/>
          </ac:spMkLst>
        </pc:spChg>
        <pc:spChg chg="mod">
          <ac:chgData name="Dr. Tammé Shinshuri" userId="fc8b3004-5a83-4a78-99f2-f75a2ab84926" providerId="ADAL" clId="{70AA5362-CE58-47DE-860D-245D3D753D15}" dt="2023-08-08T22:25:39.181" v="428" actId="20577"/>
          <ac:spMkLst>
            <pc:docMk/>
            <pc:sldMk cId="4088016419" sldId="300"/>
            <ac:spMk id="7" creationId="{5F5A35F3-6021-8AFA-75B9-69CAACF4C331}"/>
          </ac:spMkLst>
        </pc:spChg>
        <pc:spChg chg="mod">
          <ac:chgData name="Dr. Tammé Shinshuri" userId="fc8b3004-5a83-4a78-99f2-f75a2ab84926" providerId="ADAL" clId="{70AA5362-CE58-47DE-860D-245D3D753D15}" dt="2023-08-08T22:46:45.281" v="931" actId="113"/>
          <ac:spMkLst>
            <pc:docMk/>
            <pc:sldMk cId="4088016419" sldId="300"/>
            <ac:spMk id="10" creationId="{D3F3D660-30B0-02F9-D2E8-3228FDA7D408}"/>
          </ac:spMkLst>
        </pc:spChg>
        <pc:spChg chg="add mod">
          <ac:chgData name="Dr. Tammé Shinshuri" userId="fc8b3004-5a83-4a78-99f2-f75a2ab84926" providerId="ADAL" clId="{70AA5362-CE58-47DE-860D-245D3D753D15}" dt="2023-08-08T22:33:54.896" v="543" actId="1037"/>
          <ac:spMkLst>
            <pc:docMk/>
            <pc:sldMk cId="4088016419" sldId="300"/>
            <ac:spMk id="14" creationId="{811D9DCB-4B39-8B2E-2BCC-E0F462DAF8FD}"/>
          </ac:spMkLst>
        </pc:spChg>
        <pc:picChg chg="add del mod">
          <ac:chgData name="Dr. Tammé Shinshuri" userId="fc8b3004-5a83-4a78-99f2-f75a2ab84926" providerId="ADAL" clId="{70AA5362-CE58-47DE-860D-245D3D753D15}" dt="2023-08-08T22:29:25.927" v="509" actId="478"/>
          <ac:picMkLst>
            <pc:docMk/>
            <pc:sldMk cId="4088016419" sldId="300"/>
            <ac:picMk id="8" creationId="{A45D657B-7AB0-7137-F562-1D535B49DC19}"/>
          </ac:picMkLst>
        </pc:picChg>
        <pc:picChg chg="del">
          <ac:chgData name="Dr. Tammé Shinshuri" userId="fc8b3004-5a83-4a78-99f2-f75a2ab84926" providerId="ADAL" clId="{70AA5362-CE58-47DE-860D-245D3D753D15}" dt="2023-08-08T22:25:16.410" v="423" actId="478"/>
          <ac:picMkLst>
            <pc:docMk/>
            <pc:sldMk cId="4088016419" sldId="300"/>
            <ac:picMk id="9" creationId="{FC676819-1A08-8E70-372B-8247DEE4B4B6}"/>
          </ac:picMkLst>
        </pc:picChg>
        <pc:picChg chg="add del mod">
          <ac:chgData name="Dr. Tammé Shinshuri" userId="fc8b3004-5a83-4a78-99f2-f75a2ab84926" providerId="ADAL" clId="{70AA5362-CE58-47DE-860D-245D3D753D15}" dt="2023-08-08T22:30:48.288" v="512" actId="478"/>
          <ac:picMkLst>
            <pc:docMk/>
            <pc:sldMk cId="4088016419" sldId="300"/>
            <ac:picMk id="12" creationId="{A66AC1FF-06BA-D80C-EAA1-8A3766763673}"/>
          </ac:picMkLst>
        </pc:picChg>
        <pc:picChg chg="add mod">
          <ac:chgData name="Dr. Tammé Shinshuri" userId="fc8b3004-5a83-4a78-99f2-f75a2ab84926" providerId="ADAL" clId="{70AA5362-CE58-47DE-860D-245D3D753D15}" dt="2023-08-08T22:33:54.896" v="543" actId="1037"/>
          <ac:picMkLst>
            <pc:docMk/>
            <pc:sldMk cId="4088016419" sldId="300"/>
            <ac:picMk id="13" creationId="{18FD2DD4-9B8C-0A1A-5044-7CA89FBA05DE}"/>
          </ac:picMkLst>
        </pc:picChg>
      </pc:sldChg>
      <pc:sldChg chg="addSp delSp modSp add del mod delAnim">
        <pc:chgData name="Dr. Tammé Shinshuri" userId="fc8b3004-5a83-4a78-99f2-f75a2ab84926" providerId="ADAL" clId="{70AA5362-CE58-47DE-860D-245D3D753D15}" dt="2023-08-08T23:09:55.885" v="1057" actId="47"/>
        <pc:sldMkLst>
          <pc:docMk/>
          <pc:sldMk cId="39692630" sldId="301"/>
        </pc:sldMkLst>
        <pc:spChg chg="mod">
          <ac:chgData name="Dr. Tammé Shinshuri" userId="fc8b3004-5a83-4a78-99f2-f75a2ab84926" providerId="ADAL" clId="{70AA5362-CE58-47DE-860D-245D3D753D15}" dt="2023-08-08T22:16:39.363" v="324" actId="20577"/>
          <ac:spMkLst>
            <pc:docMk/>
            <pc:sldMk cId="39692630" sldId="301"/>
            <ac:spMk id="2" creationId="{0A75729B-1636-5EA7-0DDE-B20B0C7D7C48}"/>
          </ac:spMkLst>
        </pc:spChg>
        <pc:spChg chg="add del mod">
          <ac:chgData name="Dr. Tammé Shinshuri" userId="fc8b3004-5a83-4a78-99f2-f75a2ab84926" providerId="ADAL" clId="{70AA5362-CE58-47DE-860D-245D3D753D15}" dt="2023-08-08T22:46:22.192" v="920" actId="14100"/>
          <ac:spMkLst>
            <pc:docMk/>
            <pc:sldMk cId="39692630" sldId="301"/>
            <ac:spMk id="3" creationId="{9C6D47EA-BE7A-5C31-0365-659660F7909C}"/>
          </ac:spMkLst>
        </pc:spChg>
        <pc:spChg chg="mod">
          <ac:chgData name="Dr. Tammé Shinshuri" userId="fc8b3004-5a83-4a78-99f2-f75a2ab84926" providerId="ADAL" clId="{70AA5362-CE58-47DE-860D-245D3D753D15}" dt="2023-08-08T22:46:37.177" v="925" actId="1076"/>
          <ac:spMkLst>
            <pc:docMk/>
            <pc:sldMk cId="39692630" sldId="301"/>
            <ac:spMk id="7" creationId="{5F5A35F3-6021-8AFA-75B9-69CAACF4C331}"/>
          </ac:spMkLst>
        </pc:spChg>
        <pc:spChg chg="mod">
          <ac:chgData name="Dr. Tammé Shinshuri" userId="fc8b3004-5a83-4a78-99f2-f75a2ab84926" providerId="ADAL" clId="{70AA5362-CE58-47DE-860D-245D3D753D15}" dt="2023-08-08T22:46:40.031" v="930" actId="1035"/>
          <ac:spMkLst>
            <pc:docMk/>
            <pc:sldMk cId="39692630" sldId="301"/>
            <ac:spMk id="10" creationId="{D3F3D660-30B0-02F9-D2E8-3228FDA7D408}"/>
          </ac:spMkLst>
        </pc:spChg>
        <pc:spChg chg="add del mod">
          <ac:chgData name="Dr. Tammé Shinshuri" userId="fc8b3004-5a83-4a78-99f2-f75a2ab84926" providerId="ADAL" clId="{70AA5362-CE58-47DE-860D-245D3D753D15}" dt="2023-08-08T22:35:11.895" v="619" actId="478"/>
          <ac:spMkLst>
            <pc:docMk/>
            <pc:sldMk cId="39692630" sldId="301"/>
            <ac:spMk id="11" creationId="{A09674C3-B972-26F0-8EF2-39A99DB7C94F}"/>
          </ac:spMkLst>
        </pc:spChg>
        <pc:picChg chg="del">
          <ac:chgData name="Dr. Tammé Shinshuri" userId="fc8b3004-5a83-4a78-99f2-f75a2ab84926" providerId="ADAL" clId="{70AA5362-CE58-47DE-860D-245D3D753D15}" dt="2023-08-08T22:35:13.743" v="620" actId="478"/>
          <ac:picMkLst>
            <pc:docMk/>
            <pc:sldMk cId="39692630" sldId="301"/>
            <ac:picMk id="9" creationId="{FC676819-1A08-8E70-372B-8247DEE4B4B6}"/>
          </ac:picMkLst>
        </pc:picChg>
      </pc:sldChg>
      <pc:sldChg chg="delSp modSp add del mod delAnim">
        <pc:chgData name="Dr. Tammé Shinshuri" userId="fc8b3004-5a83-4a78-99f2-f75a2ab84926" providerId="ADAL" clId="{70AA5362-CE58-47DE-860D-245D3D753D15}" dt="2023-08-08T23:09:58.377" v="1058" actId="47"/>
        <pc:sldMkLst>
          <pc:docMk/>
          <pc:sldMk cId="1283984704" sldId="302"/>
        </pc:sldMkLst>
        <pc:spChg chg="mod">
          <ac:chgData name="Dr. Tammé Shinshuri" userId="fc8b3004-5a83-4a78-99f2-f75a2ab84926" providerId="ADAL" clId="{70AA5362-CE58-47DE-860D-245D3D753D15}" dt="2023-08-08T22:16:47.733" v="326" actId="20577"/>
          <ac:spMkLst>
            <pc:docMk/>
            <pc:sldMk cId="1283984704" sldId="302"/>
            <ac:spMk id="2" creationId="{0A75729B-1636-5EA7-0DDE-B20B0C7D7C48}"/>
          </ac:spMkLst>
        </pc:spChg>
        <pc:spChg chg="mod">
          <ac:chgData name="Dr. Tammé Shinshuri" userId="fc8b3004-5a83-4a78-99f2-f75a2ab84926" providerId="ADAL" clId="{70AA5362-CE58-47DE-860D-245D3D753D15}" dt="2023-08-08T22:39:45.296" v="704" actId="14100"/>
          <ac:spMkLst>
            <pc:docMk/>
            <pc:sldMk cId="1283984704" sldId="302"/>
            <ac:spMk id="3" creationId="{9C6D47EA-BE7A-5C31-0365-659660F7909C}"/>
          </ac:spMkLst>
        </pc:spChg>
        <pc:spChg chg="mod">
          <ac:chgData name="Dr. Tammé Shinshuri" userId="fc8b3004-5a83-4a78-99f2-f75a2ab84926" providerId="ADAL" clId="{70AA5362-CE58-47DE-860D-245D3D753D15}" dt="2023-08-08T22:46:08.159" v="918" actId="1076"/>
          <ac:spMkLst>
            <pc:docMk/>
            <pc:sldMk cId="1283984704" sldId="302"/>
            <ac:spMk id="7" creationId="{5F5A35F3-6021-8AFA-75B9-69CAACF4C331}"/>
          </ac:spMkLst>
        </pc:spChg>
        <pc:spChg chg="mod">
          <ac:chgData name="Dr. Tammé Shinshuri" userId="fc8b3004-5a83-4a78-99f2-f75a2ab84926" providerId="ADAL" clId="{70AA5362-CE58-47DE-860D-245D3D753D15}" dt="2023-08-08T22:46:11.647" v="919" actId="1076"/>
          <ac:spMkLst>
            <pc:docMk/>
            <pc:sldMk cId="1283984704" sldId="302"/>
            <ac:spMk id="10" creationId="{D3F3D660-30B0-02F9-D2E8-3228FDA7D408}"/>
          </ac:spMkLst>
        </pc:spChg>
        <pc:picChg chg="del">
          <ac:chgData name="Dr. Tammé Shinshuri" userId="fc8b3004-5a83-4a78-99f2-f75a2ab84926" providerId="ADAL" clId="{70AA5362-CE58-47DE-860D-245D3D753D15}" dt="2023-08-08T22:36:58.001" v="660" actId="478"/>
          <ac:picMkLst>
            <pc:docMk/>
            <pc:sldMk cId="1283984704" sldId="302"/>
            <ac:picMk id="9" creationId="{FC676819-1A08-8E70-372B-8247DEE4B4B6}"/>
          </ac:picMkLst>
        </pc:picChg>
      </pc:sldChg>
      <pc:sldChg chg="delSp modSp add mod delAnim">
        <pc:chgData name="Dr. Tammé Shinshuri" userId="fc8b3004-5a83-4a78-99f2-f75a2ab84926" providerId="ADAL" clId="{70AA5362-CE58-47DE-860D-245D3D753D15}" dt="2023-08-08T23:10:11.846" v="1061" actId="20577"/>
        <pc:sldMkLst>
          <pc:docMk/>
          <pc:sldMk cId="956556734" sldId="303"/>
        </pc:sldMkLst>
        <pc:spChg chg="mod">
          <ac:chgData name="Dr. Tammé Shinshuri" userId="fc8b3004-5a83-4a78-99f2-f75a2ab84926" providerId="ADAL" clId="{70AA5362-CE58-47DE-860D-245D3D753D15}" dt="2023-08-08T23:10:11.846" v="1061" actId="20577"/>
          <ac:spMkLst>
            <pc:docMk/>
            <pc:sldMk cId="956556734" sldId="303"/>
            <ac:spMk id="2" creationId="{0A75729B-1636-5EA7-0DDE-B20B0C7D7C48}"/>
          </ac:spMkLst>
        </pc:spChg>
        <pc:spChg chg="mod">
          <ac:chgData name="Dr. Tammé Shinshuri" userId="fc8b3004-5a83-4a78-99f2-f75a2ab84926" providerId="ADAL" clId="{70AA5362-CE58-47DE-860D-245D3D753D15}" dt="2023-08-08T22:43:39.694" v="863" actId="15"/>
          <ac:spMkLst>
            <pc:docMk/>
            <pc:sldMk cId="956556734" sldId="303"/>
            <ac:spMk id="3" creationId="{9C6D47EA-BE7A-5C31-0365-659660F7909C}"/>
          </ac:spMkLst>
        </pc:spChg>
        <pc:spChg chg="mod">
          <ac:chgData name="Dr. Tammé Shinshuri" userId="fc8b3004-5a83-4a78-99f2-f75a2ab84926" providerId="ADAL" clId="{70AA5362-CE58-47DE-860D-245D3D753D15}" dt="2023-08-08T22:43:53.011" v="864" actId="1076"/>
          <ac:spMkLst>
            <pc:docMk/>
            <pc:sldMk cId="956556734" sldId="303"/>
            <ac:spMk id="7" creationId="{5F5A35F3-6021-8AFA-75B9-69CAACF4C331}"/>
          </ac:spMkLst>
        </pc:spChg>
        <pc:spChg chg="mod">
          <ac:chgData name="Dr. Tammé Shinshuri" userId="fc8b3004-5a83-4a78-99f2-f75a2ab84926" providerId="ADAL" clId="{70AA5362-CE58-47DE-860D-245D3D753D15}" dt="2023-08-08T22:45:39.265" v="906" actId="113"/>
          <ac:spMkLst>
            <pc:docMk/>
            <pc:sldMk cId="956556734" sldId="303"/>
            <ac:spMk id="10" creationId="{D3F3D660-30B0-02F9-D2E8-3228FDA7D408}"/>
          </ac:spMkLst>
        </pc:spChg>
        <pc:picChg chg="del">
          <ac:chgData name="Dr. Tammé Shinshuri" userId="fc8b3004-5a83-4a78-99f2-f75a2ab84926" providerId="ADAL" clId="{70AA5362-CE58-47DE-860D-245D3D753D15}" dt="2023-08-08T22:42:33.264" v="840" actId="478"/>
          <ac:picMkLst>
            <pc:docMk/>
            <pc:sldMk cId="956556734" sldId="303"/>
            <ac:picMk id="9" creationId="{FC676819-1A08-8E70-372B-8247DEE4B4B6}"/>
          </ac:picMkLst>
        </pc:picChg>
      </pc:sldChg>
      <pc:sldChg chg="del">
        <pc:chgData name="Dr. Tammé Shinshuri" userId="fc8b3004-5a83-4a78-99f2-f75a2ab84926" providerId="ADAL" clId="{70AA5362-CE58-47DE-860D-245D3D753D15}" dt="2023-08-08T22:06:57.174" v="213" actId="47"/>
        <pc:sldMkLst>
          <pc:docMk/>
          <pc:sldMk cId="2799913839" sldId="303"/>
        </pc:sldMkLst>
      </pc:sldChg>
      <pc:sldChg chg="delSp modSp add mod delAnim">
        <pc:chgData name="Dr. Tammé Shinshuri" userId="fc8b3004-5a83-4a78-99f2-f75a2ab84926" providerId="ADAL" clId="{70AA5362-CE58-47DE-860D-245D3D753D15}" dt="2023-08-08T23:10:15.350" v="1062" actId="20577"/>
        <pc:sldMkLst>
          <pc:docMk/>
          <pc:sldMk cId="2348414075" sldId="304"/>
        </pc:sldMkLst>
        <pc:spChg chg="mod">
          <ac:chgData name="Dr. Tammé Shinshuri" userId="fc8b3004-5a83-4a78-99f2-f75a2ab84926" providerId="ADAL" clId="{70AA5362-CE58-47DE-860D-245D3D753D15}" dt="2023-08-08T23:10:15.350" v="1062" actId="20577"/>
          <ac:spMkLst>
            <pc:docMk/>
            <pc:sldMk cId="2348414075" sldId="304"/>
            <ac:spMk id="2" creationId="{0A75729B-1636-5EA7-0DDE-B20B0C7D7C48}"/>
          </ac:spMkLst>
        </pc:spChg>
        <pc:spChg chg="mod">
          <ac:chgData name="Dr. Tammé Shinshuri" userId="fc8b3004-5a83-4a78-99f2-f75a2ab84926" providerId="ADAL" clId="{70AA5362-CE58-47DE-860D-245D3D753D15}" dt="2023-08-08T22:44:35.323" v="870" actId="14100"/>
          <ac:spMkLst>
            <pc:docMk/>
            <pc:sldMk cId="2348414075" sldId="304"/>
            <ac:spMk id="3" creationId="{9C6D47EA-BE7A-5C31-0365-659660F7909C}"/>
          </ac:spMkLst>
        </pc:spChg>
        <pc:spChg chg="mod">
          <ac:chgData name="Dr. Tammé Shinshuri" userId="fc8b3004-5a83-4a78-99f2-f75a2ab84926" providerId="ADAL" clId="{70AA5362-CE58-47DE-860D-245D3D753D15}" dt="2023-08-08T22:44:44.219" v="877" actId="1038"/>
          <ac:spMkLst>
            <pc:docMk/>
            <pc:sldMk cId="2348414075" sldId="304"/>
            <ac:spMk id="7" creationId="{5F5A35F3-6021-8AFA-75B9-69CAACF4C331}"/>
          </ac:spMkLst>
        </pc:spChg>
        <pc:spChg chg="mod">
          <ac:chgData name="Dr. Tammé Shinshuri" userId="fc8b3004-5a83-4a78-99f2-f75a2ab84926" providerId="ADAL" clId="{70AA5362-CE58-47DE-860D-245D3D753D15}" dt="2023-08-08T22:45:20.172" v="891" actId="6549"/>
          <ac:spMkLst>
            <pc:docMk/>
            <pc:sldMk cId="2348414075" sldId="304"/>
            <ac:spMk id="10" creationId="{D3F3D660-30B0-02F9-D2E8-3228FDA7D408}"/>
          </ac:spMkLst>
        </pc:spChg>
        <pc:picChg chg="del">
          <ac:chgData name="Dr. Tammé Shinshuri" userId="fc8b3004-5a83-4a78-99f2-f75a2ab84926" providerId="ADAL" clId="{70AA5362-CE58-47DE-860D-245D3D753D15}" dt="2023-08-08T22:44:36.747" v="871" actId="478"/>
          <ac:picMkLst>
            <pc:docMk/>
            <pc:sldMk cId="2348414075" sldId="304"/>
            <ac:picMk id="9" creationId="{FC676819-1A08-8E70-372B-8247DEE4B4B6}"/>
          </ac:picMkLst>
        </pc:picChg>
      </pc:sldChg>
      <pc:sldChg chg="del">
        <pc:chgData name="Dr. Tammé Shinshuri" userId="fc8b3004-5a83-4a78-99f2-f75a2ab84926" providerId="ADAL" clId="{70AA5362-CE58-47DE-860D-245D3D753D15}" dt="2023-08-08T22:07:01.496" v="217" actId="47"/>
        <pc:sldMkLst>
          <pc:docMk/>
          <pc:sldMk cId="2933073291" sldId="304"/>
        </pc:sldMkLst>
      </pc:sldChg>
      <pc:sldChg chg="delSp modSp add mod delAnim">
        <pc:chgData name="Dr. Tammé Shinshuri" userId="fc8b3004-5a83-4a78-99f2-f75a2ab84926" providerId="ADAL" clId="{70AA5362-CE58-47DE-860D-245D3D753D15}" dt="2023-08-08T23:10:19.425" v="1063" actId="20577"/>
        <pc:sldMkLst>
          <pc:docMk/>
          <pc:sldMk cId="2391190760" sldId="305"/>
        </pc:sldMkLst>
        <pc:spChg chg="mod">
          <ac:chgData name="Dr. Tammé Shinshuri" userId="fc8b3004-5a83-4a78-99f2-f75a2ab84926" providerId="ADAL" clId="{70AA5362-CE58-47DE-860D-245D3D753D15}" dt="2023-08-08T23:10:19.425" v="1063" actId="20577"/>
          <ac:spMkLst>
            <pc:docMk/>
            <pc:sldMk cId="2391190760" sldId="305"/>
            <ac:spMk id="2" creationId="{0A75729B-1636-5EA7-0DDE-B20B0C7D7C48}"/>
          </ac:spMkLst>
        </pc:spChg>
        <pc:spChg chg="mod">
          <ac:chgData name="Dr. Tammé Shinshuri" userId="fc8b3004-5a83-4a78-99f2-f75a2ab84926" providerId="ADAL" clId="{70AA5362-CE58-47DE-860D-245D3D753D15}" dt="2023-08-08T22:48:19.817" v="979" actId="6549"/>
          <ac:spMkLst>
            <pc:docMk/>
            <pc:sldMk cId="2391190760" sldId="305"/>
            <ac:spMk id="3" creationId="{9C6D47EA-BE7A-5C31-0365-659660F7909C}"/>
          </ac:spMkLst>
        </pc:spChg>
        <pc:spChg chg="mod">
          <ac:chgData name="Dr. Tammé Shinshuri" userId="fc8b3004-5a83-4a78-99f2-f75a2ab84926" providerId="ADAL" clId="{70AA5362-CE58-47DE-860D-245D3D753D15}" dt="2023-08-08T22:49:25.181" v="1050" actId="20577"/>
          <ac:spMkLst>
            <pc:docMk/>
            <pc:sldMk cId="2391190760" sldId="305"/>
            <ac:spMk id="10" creationId="{D3F3D660-30B0-02F9-D2E8-3228FDA7D408}"/>
          </ac:spMkLst>
        </pc:spChg>
        <pc:picChg chg="del">
          <ac:chgData name="Dr. Tammé Shinshuri" userId="fc8b3004-5a83-4a78-99f2-f75a2ab84926" providerId="ADAL" clId="{70AA5362-CE58-47DE-860D-245D3D753D15}" dt="2023-08-08T22:48:03.080" v="975" actId="478"/>
          <ac:picMkLst>
            <pc:docMk/>
            <pc:sldMk cId="2391190760" sldId="305"/>
            <ac:picMk id="9" creationId="{FC676819-1A08-8E70-372B-8247DEE4B4B6}"/>
          </ac:picMkLst>
        </pc:picChg>
      </pc:sldChg>
      <pc:sldChg chg="del">
        <pc:chgData name="Dr. Tammé Shinshuri" userId="fc8b3004-5a83-4a78-99f2-f75a2ab84926" providerId="ADAL" clId="{70AA5362-CE58-47DE-860D-245D3D753D15}" dt="2023-08-08T22:06:57.898" v="214" actId="47"/>
        <pc:sldMkLst>
          <pc:docMk/>
          <pc:sldMk cId="1913258315" sldId="309"/>
        </pc:sldMkLst>
      </pc:sldChg>
      <pc:sldChg chg="del">
        <pc:chgData name="Dr. Tammé Shinshuri" userId="fc8b3004-5a83-4a78-99f2-f75a2ab84926" providerId="ADAL" clId="{70AA5362-CE58-47DE-860D-245D3D753D15}" dt="2023-08-08T22:07:00.945" v="216" actId="47"/>
        <pc:sldMkLst>
          <pc:docMk/>
          <pc:sldMk cId="4102811344" sldId="314"/>
        </pc:sldMkLst>
      </pc:sldChg>
      <pc:sldChg chg="del">
        <pc:chgData name="Dr. Tammé Shinshuri" userId="fc8b3004-5a83-4a78-99f2-f75a2ab84926" providerId="ADAL" clId="{70AA5362-CE58-47DE-860D-245D3D753D15}" dt="2023-08-08T22:06:27.329" v="190" actId="47"/>
        <pc:sldMkLst>
          <pc:docMk/>
          <pc:sldMk cId="2081352330" sldId="316"/>
        </pc:sldMkLst>
      </pc:sldChg>
    </pc:docChg>
  </pc:docChgLst>
  <pc:docChgLst>
    <pc:chgData name="Dr. Tammé Shinshuri" userId="fc8b3004-5a83-4a78-99f2-f75a2ab84926" providerId="ADAL" clId="{DFC08C37-E368-46AF-9FAC-290F7361DD31}"/>
    <pc:docChg chg="undo custSel addSld delSld modSld">
      <pc:chgData name="Dr. Tammé Shinshuri" userId="fc8b3004-5a83-4a78-99f2-f75a2ab84926" providerId="ADAL" clId="{DFC08C37-E368-46AF-9FAC-290F7361DD31}" dt="2023-09-11T23:53:22.452" v="2000" actId="20577"/>
      <pc:docMkLst>
        <pc:docMk/>
      </pc:docMkLst>
      <pc:sldChg chg="modSp mod modNotesTx">
        <pc:chgData name="Dr. Tammé Shinshuri" userId="fc8b3004-5a83-4a78-99f2-f75a2ab84926" providerId="ADAL" clId="{DFC08C37-E368-46AF-9FAC-290F7361DD31}" dt="2023-09-11T23:53:22.452" v="2000" actId="20577"/>
        <pc:sldMkLst>
          <pc:docMk/>
          <pc:sldMk cId="0" sldId="256"/>
        </pc:sldMkLst>
        <pc:spChg chg="mod">
          <ac:chgData name="Dr. Tammé Shinshuri" userId="fc8b3004-5a83-4a78-99f2-f75a2ab84926" providerId="ADAL" clId="{DFC08C37-E368-46AF-9FAC-290F7361DD31}" dt="2023-09-11T23:53:22.452" v="2000" actId="20577"/>
          <ac:spMkLst>
            <pc:docMk/>
            <pc:sldMk cId="0" sldId="256"/>
            <ac:spMk id="3" creationId="{00000000-0000-0000-0000-000000000000}"/>
          </ac:spMkLst>
        </pc:spChg>
      </pc:sldChg>
      <pc:sldChg chg="modSp mod modNotesTx">
        <pc:chgData name="Dr. Tammé Shinshuri" userId="fc8b3004-5a83-4a78-99f2-f75a2ab84926" providerId="ADAL" clId="{DFC08C37-E368-46AF-9FAC-290F7361DD31}" dt="2023-09-11T23:45:33.571" v="1899" actId="20577"/>
        <pc:sldMkLst>
          <pc:docMk/>
          <pc:sldMk cId="3914908246" sldId="257"/>
        </pc:sldMkLst>
        <pc:spChg chg="mod">
          <ac:chgData name="Dr. Tammé Shinshuri" userId="fc8b3004-5a83-4a78-99f2-f75a2ab84926" providerId="ADAL" clId="{DFC08C37-E368-46AF-9FAC-290F7361DD31}" dt="2023-09-11T23:04:38.079" v="1020" actId="20577"/>
          <ac:spMkLst>
            <pc:docMk/>
            <pc:sldMk cId="3914908246" sldId="257"/>
            <ac:spMk id="3" creationId="{00000000-0000-0000-0000-000000000000}"/>
          </ac:spMkLst>
        </pc:spChg>
      </pc:sldChg>
      <pc:sldChg chg="addSp delSp modSp mod modNotesTx">
        <pc:chgData name="Dr. Tammé Shinshuri" userId="fc8b3004-5a83-4a78-99f2-f75a2ab84926" providerId="ADAL" clId="{DFC08C37-E368-46AF-9FAC-290F7361DD31}" dt="2023-09-11T23:47:53.169" v="1988" actId="113"/>
        <pc:sldMkLst>
          <pc:docMk/>
          <pc:sldMk cId="764059455" sldId="299"/>
        </pc:sldMkLst>
        <pc:spChg chg="mod">
          <ac:chgData name="Dr. Tammé Shinshuri" userId="fc8b3004-5a83-4a78-99f2-f75a2ab84926" providerId="ADAL" clId="{DFC08C37-E368-46AF-9FAC-290F7361DD31}" dt="2023-09-11T23:37:00.421" v="1641" actId="404"/>
          <ac:spMkLst>
            <pc:docMk/>
            <pc:sldMk cId="764059455" sldId="299"/>
            <ac:spMk id="3" creationId="{9C6D47EA-BE7A-5C31-0365-659660F7909C}"/>
          </ac:spMkLst>
        </pc:spChg>
        <pc:spChg chg="mod">
          <ac:chgData name="Dr. Tammé Shinshuri" userId="fc8b3004-5a83-4a78-99f2-f75a2ab84926" providerId="ADAL" clId="{DFC08C37-E368-46AF-9FAC-290F7361DD31}" dt="2023-09-11T23:38:26.231" v="1655" actId="1038"/>
          <ac:spMkLst>
            <pc:docMk/>
            <pc:sldMk cId="764059455" sldId="299"/>
            <ac:spMk id="7" creationId="{5F5A35F3-6021-8AFA-75B9-69CAACF4C331}"/>
          </ac:spMkLst>
        </pc:spChg>
        <pc:spChg chg="add del">
          <ac:chgData name="Dr. Tammé Shinshuri" userId="fc8b3004-5a83-4a78-99f2-f75a2ab84926" providerId="ADAL" clId="{DFC08C37-E368-46AF-9FAC-290F7361DD31}" dt="2023-09-11T23:31:59.295" v="1444" actId="22"/>
          <ac:spMkLst>
            <pc:docMk/>
            <pc:sldMk cId="764059455" sldId="299"/>
            <ac:spMk id="9" creationId="{67A8DA96-E2EC-1758-D67D-4B204F56537E}"/>
          </ac:spMkLst>
        </pc:spChg>
        <pc:spChg chg="mod">
          <ac:chgData name="Dr. Tammé Shinshuri" userId="fc8b3004-5a83-4a78-99f2-f75a2ab84926" providerId="ADAL" clId="{DFC08C37-E368-46AF-9FAC-290F7361DD31}" dt="2023-09-11T23:38:26.231" v="1655" actId="1038"/>
          <ac:spMkLst>
            <pc:docMk/>
            <pc:sldMk cId="764059455" sldId="299"/>
            <ac:spMk id="10" creationId="{D3F3D660-30B0-02F9-D2E8-3228FDA7D408}"/>
          </ac:spMkLst>
        </pc:spChg>
        <pc:spChg chg="add del mod">
          <ac:chgData name="Dr. Tammé Shinshuri" userId="fc8b3004-5a83-4a78-99f2-f75a2ab84926" providerId="ADAL" clId="{DFC08C37-E368-46AF-9FAC-290F7361DD31}" dt="2023-09-11T23:32:11.421" v="1447" actId="478"/>
          <ac:spMkLst>
            <pc:docMk/>
            <pc:sldMk cId="764059455" sldId="299"/>
            <ac:spMk id="12" creationId="{9CED27FF-2A62-CB05-686C-97ACC22369B5}"/>
          </ac:spMkLst>
        </pc:spChg>
      </pc:sldChg>
      <pc:sldChg chg="addSp delSp modSp mod modNotesTx">
        <pc:chgData name="Dr. Tammé Shinshuri" userId="fc8b3004-5a83-4a78-99f2-f75a2ab84926" providerId="ADAL" clId="{DFC08C37-E368-46AF-9FAC-290F7361DD31}" dt="2023-09-11T23:46:47.577" v="1954" actId="20577"/>
        <pc:sldMkLst>
          <pc:docMk/>
          <pc:sldMk cId="4088016419" sldId="300"/>
        </pc:sldMkLst>
        <pc:spChg chg="mod">
          <ac:chgData name="Dr. Tammé Shinshuri" userId="fc8b3004-5a83-4a78-99f2-f75a2ab84926" providerId="ADAL" clId="{DFC08C37-E368-46AF-9FAC-290F7361DD31}" dt="2023-09-11T23:18:06.554" v="1315" actId="179"/>
          <ac:spMkLst>
            <pc:docMk/>
            <pc:sldMk cId="4088016419" sldId="300"/>
            <ac:spMk id="3" creationId="{9C6D47EA-BE7A-5C31-0365-659660F7909C}"/>
          </ac:spMkLst>
        </pc:spChg>
        <pc:spChg chg="mod">
          <ac:chgData name="Dr. Tammé Shinshuri" userId="fc8b3004-5a83-4a78-99f2-f75a2ab84926" providerId="ADAL" clId="{DFC08C37-E368-46AF-9FAC-290F7361DD31}" dt="2023-09-11T23:18:50.537" v="1333" actId="1036"/>
          <ac:spMkLst>
            <pc:docMk/>
            <pc:sldMk cId="4088016419" sldId="300"/>
            <ac:spMk id="7" creationId="{5F5A35F3-6021-8AFA-75B9-69CAACF4C331}"/>
          </ac:spMkLst>
        </pc:spChg>
        <pc:spChg chg="add mod">
          <ac:chgData name="Dr. Tammé Shinshuri" userId="fc8b3004-5a83-4a78-99f2-f75a2ab84926" providerId="ADAL" clId="{DFC08C37-E368-46AF-9FAC-290F7361DD31}" dt="2023-09-11T23:19:51.193" v="1340" actId="1076"/>
          <ac:spMkLst>
            <pc:docMk/>
            <pc:sldMk cId="4088016419" sldId="300"/>
            <ac:spMk id="8" creationId="{CB153B77-C095-CD50-3611-7DCE9770C264}"/>
          </ac:spMkLst>
        </pc:spChg>
        <pc:spChg chg="mod">
          <ac:chgData name="Dr. Tammé Shinshuri" userId="fc8b3004-5a83-4a78-99f2-f75a2ab84926" providerId="ADAL" clId="{DFC08C37-E368-46AF-9FAC-290F7361DD31}" dt="2023-09-11T23:19:54.283" v="1342" actId="1036"/>
          <ac:spMkLst>
            <pc:docMk/>
            <pc:sldMk cId="4088016419" sldId="300"/>
            <ac:spMk id="10" creationId="{D3F3D660-30B0-02F9-D2E8-3228FDA7D408}"/>
          </ac:spMkLst>
        </pc:spChg>
        <pc:spChg chg="del mod">
          <ac:chgData name="Dr. Tammé Shinshuri" userId="fc8b3004-5a83-4a78-99f2-f75a2ab84926" providerId="ADAL" clId="{DFC08C37-E368-46AF-9FAC-290F7361DD31}" dt="2023-09-11T23:19:48.269" v="1339" actId="478"/>
          <ac:spMkLst>
            <pc:docMk/>
            <pc:sldMk cId="4088016419" sldId="300"/>
            <ac:spMk id="14" creationId="{811D9DCB-4B39-8B2E-2BCC-E0F462DAF8FD}"/>
          </ac:spMkLst>
        </pc:spChg>
        <pc:picChg chg="mod">
          <ac:chgData name="Dr. Tammé Shinshuri" userId="fc8b3004-5a83-4a78-99f2-f75a2ab84926" providerId="ADAL" clId="{DFC08C37-E368-46AF-9FAC-290F7361DD31}" dt="2023-09-11T23:18:21.741" v="1316" actId="1076"/>
          <ac:picMkLst>
            <pc:docMk/>
            <pc:sldMk cId="4088016419" sldId="300"/>
            <ac:picMk id="13" creationId="{18FD2DD4-9B8C-0A1A-5044-7CA89FBA05DE}"/>
          </ac:picMkLst>
        </pc:picChg>
      </pc:sldChg>
      <pc:sldChg chg="modSp mod modNotesTx">
        <pc:chgData name="Dr. Tammé Shinshuri" userId="fc8b3004-5a83-4a78-99f2-f75a2ab84926" providerId="ADAL" clId="{DFC08C37-E368-46AF-9FAC-290F7361DD31}" dt="2023-09-11T23:47:47.565" v="1987" actId="5793"/>
        <pc:sldMkLst>
          <pc:docMk/>
          <pc:sldMk cId="956556734" sldId="303"/>
        </pc:sldMkLst>
        <pc:spChg chg="mod">
          <ac:chgData name="Dr. Tammé Shinshuri" userId="fc8b3004-5a83-4a78-99f2-f75a2ab84926" providerId="ADAL" clId="{DFC08C37-E368-46AF-9FAC-290F7361DD31}" dt="2023-09-11T23:37:47.975" v="1649" actId="179"/>
          <ac:spMkLst>
            <pc:docMk/>
            <pc:sldMk cId="956556734" sldId="303"/>
            <ac:spMk id="3" creationId="{9C6D47EA-BE7A-5C31-0365-659660F7909C}"/>
          </ac:spMkLst>
        </pc:spChg>
        <pc:spChg chg="mod">
          <ac:chgData name="Dr. Tammé Shinshuri" userId="fc8b3004-5a83-4a78-99f2-f75a2ab84926" providerId="ADAL" clId="{DFC08C37-E368-46AF-9FAC-290F7361DD31}" dt="2023-09-11T23:20:59.477" v="1345" actId="1076"/>
          <ac:spMkLst>
            <pc:docMk/>
            <pc:sldMk cId="956556734" sldId="303"/>
            <ac:spMk id="7" creationId="{5F5A35F3-6021-8AFA-75B9-69CAACF4C331}"/>
          </ac:spMkLst>
        </pc:spChg>
        <pc:spChg chg="mod">
          <ac:chgData name="Dr. Tammé Shinshuri" userId="fc8b3004-5a83-4a78-99f2-f75a2ab84926" providerId="ADAL" clId="{DFC08C37-E368-46AF-9FAC-290F7361DD31}" dt="2023-09-11T23:37:39.831" v="1647" actId="404"/>
          <ac:spMkLst>
            <pc:docMk/>
            <pc:sldMk cId="956556734" sldId="303"/>
            <ac:spMk id="10" creationId="{D3F3D660-30B0-02F9-D2E8-3228FDA7D408}"/>
          </ac:spMkLst>
        </pc:spChg>
      </pc:sldChg>
      <pc:sldChg chg="modSp mod modNotesTx">
        <pc:chgData name="Dr. Tammé Shinshuri" userId="fc8b3004-5a83-4a78-99f2-f75a2ab84926" providerId="ADAL" clId="{DFC08C37-E368-46AF-9FAC-290F7361DD31}" dt="2023-09-11T23:47:40.797" v="1984"/>
        <pc:sldMkLst>
          <pc:docMk/>
          <pc:sldMk cId="2348414075" sldId="304"/>
        </pc:sldMkLst>
        <pc:spChg chg="mod">
          <ac:chgData name="Dr. Tammé Shinshuri" userId="fc8b3004-5a83-4a78-99f2-f75a2ab84926" providerId="ADAL" clId="{DFC08C37-E368-46AF-9FAC-290F7361DD31}" dt="2023-09-11T23:21:35.870" v="1372" actId="5793"/>
          <ac:spMkLst>
            <pc:docMk/>
            <pc:sldMk cId="2348414075" sldId="304"/>
            <ac:spMk id="3" creationId="{9C6D47EA-BE7A-5C31-0365-659660F7909C}"/>
          </ac:spMkLst>
        </pc:spChg>
        <pc:spChg chg="mod">
          <ac:chgData name="Dr. Tammé Shinshuri" userId="fc8b3004-5a83-4a78-99f2-f75a2ab84926" providerId="ADAL" clId="{DFC08C37-E368-46AF-9FAC-290F7361DD31}" dt="2023-09-11T23:38:06.848" v="1651" actId="1076"/>
          <ac:spMkLst>
            <pc:docMk/>
            <pc:sldMk cId="2348414075" sldId="304"/>
            <ac:spMk id="7" creationId="{5F5A35F3-6021-8AFA-75B9-69CAACF4C331}"/>
          </ac:spMkLst>
        </pc:spChg>
        <pc:spChg chg="mod">
          <ac:chgData name="Dr. Tammé Shinshuri" userId="fc8b3004-5a83-4a78-99f2-f75a2ab84926" providerId="ADAL" clId="{DFC08C37-E368-46AF-9FAC-290F7361DD31}" dt="2023-09-11T23:38:06.848" v="1651" actId="1076"/>
          <ac:spMkLst>
            <pc:docMk/>
            <pc:sldMk cId="2348414075" sldId="304"/>
            <ac:spMk id="10" creationId="{D3F3D660-30B0-02F9-D2E8-3228FDA7D408}"/>
          </ac:spMkLst>
        </pc:spChg>
      </pc:sldChg>
      <pc:sldChg chg="modSp mod modNotesTx">
        <pc:chgData name="Dr. Tammé Shinshuri" userId="fc8b3004-5a83-4a78-99f2-f75a2ab84926" providerId="ADAL" clId="{DFC08C37-E368-46AF-9FAC-290F7361DD31}" dt="2023-09-11T23:51:14.037" v="1995" actId="122"/>
        <pc:sldMkLst>
          <pc:docMk/>
          <pc:sldMk cId="2391190760" sldId="305"/>
        </pc:sldMkLst>
        <pc:spChg chg="mod">
          <ac:chgData name="Dr. Tammé Shinshuri" userId="fc8b3004-5a83-4a78-99f2-f75a2ab84926" providerId="ADAL" clId="{DFC08C37-E368-46AF-9FAC-290F7361DD31}" dt="2023-09-11T23:42:08.878" v="1855" actId="20577"/>
          <ac:spMkLst>
            <pc:docMk/>
            <pc:sldMk cId="2391190760" sldId="305"/>
            <ac:spMk id="3" creationId="{9C6D47EA-BE7A-5C31-0365-659660F7909C}"/>
          </ac:spMkLst>
        </pc:spChg>
        <pc:spChg chg="mod">
          <ac:chgData name="Dr. Tammé Shinshuri" userId="fc8b3004-5a83-4a78-99f2-f75a2ab84926" providerId="ADAL" clId="{DFC08C37-E368-46AF-9FAC-290F7361DD31}" dt="2023-09-11T23:38:43.712" v="1670" actId="1036"/>
          <ac:spMkLst>
            <pc:docMk/>
            <pc:sldMk cId="2391190760" sldId="305"/>
            <ac:spMk id="7" creationId="{5F5A35F3-6021-8AFA-75B9-69CAACF4C331}"/>
          </ac:spMkLst>
        </pc:spChg>
        <pc:spChg chg="mod">
          <ac:chgData name="Dr. Tammé Shinshuri" userId="fc8b3004-5a83-4a78-99f2-f75a2ab84926" providerId="ADAL" clId="{DFC08C37-E368-46AF-9FAC-290F7361DD31}" dt="2023-09-11T23:51:14.037" v="1995" actId="122"/>
          <ac:spMkLst>
            <pc:docMk/>
            <pc:sldMk cId="2391190760" sldId="305"/>
            <ac:spMk id="10" creationId="{D3F3D660-30B0-02F9-D2E8-3228FDA7D408}"/>
          </ac:spMkLst>
        </pc:spChg>
      </pc:sldChg>
      <pc:sldChg chg="modNotes modNotesTx">
        <pc:chgData name="Dr. Tammé Shinshuri" userId="fc8b3004-5a83-4a78-99f2-f75a2ab84926" providerId="ADAL" clId="{DFC08C37-E368-46AF-9FAC-290F7361DD31}" dt="2023-09-11T23:46:01.160" v="1925" actId="113"/>
        <pc:sldMkLst>
          <pc:docMk/>
          <pc:sldMk cId="2770459540" sldId="307"/>
        </pc:sldMkLst>
      </pc:sldChg>
      <pc:sldChg chg="addSp delSp modSp mod modNotesTx">
        <pc:chgData name="Dr. Tammé Shinshuri" userId="fc8b3004-5a83-4a78-99f2-f75a2ab84926" providerId="ADAL" clId="{DFC08C37-E368-46AF-9FAC-290F7361DD31}" dt="2023-09-11T23:45:17.505" v="1885" actId="20577"/>
        <pc:sldMkLst>
          <pc:docMk/>
          <pc:sldMk cId="1334275925" sldId="310"/>
        </pc:sldMkLst>
        <pc:spChg chg="mod">
          <ac:chgData name="Dr. Tammé Shinshuri" userId="fc8b3004-5a83-4a78-99f2-f75a2ab84926" providerId="ADAL" clId="{DFC08C37-E368-46AF-9FAC-290F7361DD31}" dt="2023-09-11T23:03:15.184" v="895" actId="20577"/>
          <ac:spMkLst>
            <pc:docMk/>
            <pc:sldMk cId="1334275925" sldId="310"/>
            <ac:spMk id="2" creationId="{3D55322F-6F0A-5090-7128-57881F367F72}"/>
          </ac:spMkLst>
        </pc:spChg>
        <pc:spChg chg="del">
          <ac:chgData name="Dr. Tammé Shinshuri" userId="fc8b3004-5a83-4a78-99f2-f75a2ab84926" providerId="ADAL" clId="{DFC08C37-E368-46AF-9FAC-290F7361DD31}" dt="2023-09-11T23:09:04.241" v="1185" actId="478"/>
          <ac:spMkLst>
            <pc:docMk/>
            <pc:sldMk cId="1334275925" sldId="310"/>
            <ac:spMk id="7" creationId="{E15B5225-42F0-D7B1-E8F3-8137F9028DDF}"/>
          </ac:spMkLst>
        </pc:spChg>
        <pc:spChg chg="del">
          <ac:chgData name="Dr. Tammé Shinshuri" userId="fc8b3004-5a83-4a78-99f2-f75a2ab84926" providerId="ADAL" clId="{DFC08C37-E368-46AF-9FAC-290F7361DD31}" dt="2023-09-11T23:09:04.241" v="1185" actId="478"/>
          <ac:spMkLst>
            <pc:docMk/>
            <pc:sldMk cId="1334275925" sldId="310"/>
            <ac:spMk id="8" creationId="{AA5188EE-C445-965A-A599-E7AC53CB9025}"/>
          </ac:spMkLst>
        </pc:spChg>
        <pc:spChg chg="del">
          <ac:chgData name="Dr. Tammé Shinshuri" userId="fc8b3004-5a83-4a78-99f2-f75a2ab84926" providerId="ADAL" clId="{DFC08C37-E368-46AF-9FAC-290F7361DD31}" dt="2023-09-11T23:09:04.241" v="1185" actId="478"/>
          <ac:spMkLst>
            <pc:docMk/>
            <pc:sldMk cId="1334275925" sldId="310"/>
            <ac:spMk id="9" creationId="{80A3C464-B168-3221-B4E9-4C5FD4B63340}"/>
          </ac:spMkLst>
        </pc:spChg>
        <pc:spChg chg="del">
          <ac:chgData name="Dr. Tammé Shinshuri" userId="fc8b3004-5a83-4a78-99f2-f75a2ab84926" providerId="ADAL" clId="{DFC08C37-E368-46AF-9FAC-290F7361DD31}" dt="2023-09-11T23:09:04.241" v="1185" actId="478"/>
          <ac:spMkLst>
            <pc:docMk/>
            <pc:sldMk cId="1334275925" sldId="310"/>
            <ac:spMk id="10" creationId="{B3352ACA-4B92-9078-F1BC-716C026B228F}"/>
          </ac:spMkLst>
        </pc:spChg>
        <pc:spChg chg="del">
          <ac:chgData name="Dr. Tammé Shinshuri" userId="fc8b3004-5a83-4a78-99f2-f75a2ab84926" providerId="ADAL" clId="{DFC08C37-E368-46AF-9FAC-290F7361DD31}" dt="2023-09-11T23:09:04.241" v="1185" actId="478"/>
          <ac:spMkLst>
            <pc:docMk/>
            <pc:sldMk cId="1334275925" sldId="310"/>
            <ac:spMk id="13" creationId="{FEA0132D-90AB-117D-5701-53418F850D99}"/>
          </ac:spMkLst>
        </pc:spChg>
        <pc:spChg chg="del">
          <ac:chgData name="Dr. Tammé Shinshuri" userId="fc8b3004-5a83-4a78-99f2-f75a2ab84926" providerId="ADAL" clId="{DFC08C37-E368-46AF-9FAC-290F7361DD31}" dt="2023-09-11T23:09:04.241" v="1185" actId="478"/>
          <ac:spMkLst>
            <pc:docMk/>
            <pc:sldMk cId="1334275925" sldId="310"/>
            <ac:spMk id="14" creationId="{A0F7CCAC-047A-E562-E3C5-74979BA06DF3}"/>
          </ac:spMkLst>
        </pc:spChg>
        <pc:spChg chg="del">
          <ac:chgData name="Dr. Tammé Shinshuri" userId="fc8b3004-5a83-4a78-99f2-f75a2ab84926" providerId="ADAL" clId="{DFC08C37-E368-46AF-9FAC-290F7361DD31}" dt="2023-09-11T23:09:04.241" v="1185" actId="478"/>
          <ac:spMkLst>
            <pc:docMk/>
            <pc:sldMk cId="1334275925" sldId="310"/>
            <ac:spMk id="15" creationId="{F42CF335-9A94-B47A-3DE7-27603F238B23}"/>
          </ac:spMkLst>
        </pc:spChg>
        <pc:spChg chg="del">
          <ac:chgData name="Dr. Tammé Shinshuri" userId="fc8b3004-5a83-4a78-99f2-f75a2ab84926" providerId="ADAL" clId="{DFC08C37-E368-46AF-9FAC-290F7361DD31}" dt="2023-09-11T23:09:04.241" v="1185" actId="478"/>
          <ac:spMkLst>
            <pc:docMk/>
            <pc:sldMk cId="1334275925" sldId="310"/>
            <ac:spMk id="16" creationId="{5F3E4608-6CF4-3992-C0E9-BA7FA9F6702A}"/>
          </ac:spMkLst>
        </pc:spChg>
        <pc:spChg chg="add mod">
          <ac:chgData name="Dr. Tammé Shinshuri" userId="fc8b3004-5a83-4a78-99f2-f75a2ab84926" providerId="ADAL" clId="{DFC08C37-E368-46AF-9FAC-290F7361DD31}" dt="2023-09-11T23:11:04.063" v="1258" actId="1036"/>
          <ac:spMkLst>
            <pc:docMk/>
            <pc:sldMk cId="1334275925" sldId="310"/>
            <ac:spMk id="17" creationId="{035127D8-C9A6-2FFC-7CD2-448B14A655B4}"/>
          </ac:spMkLst>
        </pc:spChg>
        <pc:spChg chg="add mod">
          <ac:chgData name="Dr. Tammé Shinshuri" userId="fc8b3004-5a83-4a78-99f2-f75a2ab84926" providerId="ADAL" clId="{DFC08C37-E368-46AF-9FAC-290F7361DD31}" dt="2023-09-11T23:10:59.136" v="1252" actId="20577"/>
          <ac:spMkLst>
            <pc:docMk/>
            <pc:sldMk cId="1334275925" sldId="310"/>
            <ac:spMk id="18" creationId="{AAC1C39E-EA52-7AC7-4FB4-2E5857E9CBD2}"/>
          </ac:spMkLst>
        </pc:spChg>
      </pc:sldChg>
      <pc:sldChg chg="modSp mod modNotesTx">
        <pc:chgData name="Dr. Tammé Shinshuri" userId="fc8b3004-5a83-4a78-99f2-f75a2ab84926" providerId="ADAL" clId="{DFC08C37-E368-46AF-9FAC-290F7361DD31}" dt="2023-09-11T23:45:29.318" v="1897" actId="20577"/>
        <pc:sldMkLst>
          <pc:docMk/>
          <pc:sldMk cId="2616805633" sldId="313"/>
        </pc:sldMkLst>
        <pc:spChg chg="mod">
          <ac:chgData name="Dr. Tammé Shinshuri" userId="fc8b3004-5a83-4a78-99f2-f75a2ab84926" providerId="ADAL" clId="{DFC08C37-E368-46AF-9FAC-290F7361DD31}" dt="2023-09-11T23:01:33.542" v="831" actId="20577"/>
          <ac:spMkLst>
            <pc:docMk/>
            <pc:sldMk cId="2616805633" sldId="313"/>
            <ac:spMk id="3" creationId="{9AC926F0-1924-FB17-6FCB-6A183155DFD9}"/>
          </ac:spMkLst>
        </pc:spChg>
      </pc:sldChg>
      <pc:sldChg chg="addSp delSp modSp add mod modNotesTx">
        <pc:chgData name="Dr. Tammé Shinshuri" userId="fc8b3004-5a83-4a78-99f2-f75a2ab84926" providerId="ADAL" clId="{DFC08C37-E368-46AF-9FAC-290F7361DD31}" dt="2023-09-11T23:45:13.590" v="1883" actId="20577"/>
        <pc:sldMkLst>
          <pc:docMk/>
          <pc:sldMk cId="825416111" sldId="314"/>
        </pc:sldMkLst>
        <pc:spChg chg="mod">
          <ac:chgData name="Dr. Tammé Shinshuri" userId="fc8b3004-5a83-4a78-99f2-f75a2ab84926" providerId="ADAL" clId="{DFC08C37-E368-46AF-9FAC-290F7361DD31}" dt="2023-09-11T23:04:14.741" v="978" actId="20577"/>
          <ac:spMkLst>
            <pc:docMk/>
            <pc:sldMk cId="825416111" sldId="314"/>
            <ac:spMk id="2" creationId="{3D55322F-6F0A-5090-7128-57881F367F72}"/>
          </ac:spMkLst>
        </pc:spChg>
        <pc:spChg chg="del">
          <ac:chgData name="Dr. Tammé Shinshuri" userId="fc8b3004-5a83-4a78-99f2-f75a2ab84926" providerId="ADAL" clId="{DFC08C37-E368-46AF-9FAC-290F7361DD31}" dt="2023-09-11T23:07:06.429" v="1113" actId="478"/>
          <ac:spMkLst>
            <pc:docMk/>
            <pc:sldMk cId="825416111" sldId="314"/>
            <ac:spMk id="7" creationId="{E15B5225-42F0-D7B1-E8F3-8137F9028DDF}"/>
          </ac:spMkLst>
        </pc:spChg>
        <pc:spChg chg="del">
          <ac:chgData name="Dr. Tammé Shinshuri" userId="fc8b3004-5a83-4a78-99f2-f75a2ab84926" providerId="ADAL" clId="{DFC08C37-E368-46AF-9FAC-290F7361DD31}" dt="2023-09-11T23:07:01.157" v="1112" actId="478"/>
          <ac:spMkLst>
            <pc:docMk/>
            <pc:sldMk cId="825416111" sldId="314"/>
            <ac:spMk id="8" creationId="{AA5188EE-C445-965A-A599-E7AC53CB9025}"/>
          </ac:spMkLst>
        </pc:spChg>
        <pc:spChg chg="del">
          <ac:chgData name="Dr. Tammé Shinshuri" userId="fc8b3004-5a83-4a78-99f2-f75a2ab84926" providerId="ADAL" clId="{DFC08C37-E368-46AF-9FAC-290F7361DD31}" dt="2023-09-11T23:07:01.157" v="1112" actId="478"/>
          <ac:spMkLst>
            <pc:docMk/>
            <pc:sldMk cId="825416111" sldId="314"/>
            <ac:spMk id="9" creationId="{80A3C464-B168-3221-B4E9-4C5FD4B63340}"/>
          </ac:spMkLst>
        </pc:spChg>
        <pc:spChg chg="del">
          <ac:chgData name="Dr. Tammé Shinshuri" userId="fc8b3004-5a83-4a78-99f2-f75a2ab84926" providerId="ADAL" clId="{DFC08C37-E368-46AF-9FAC-290F7361DD31}" dt="2023-09-11T23:07:01.157" v="1112" actId="478"/>
          <ac:spMkLst>
            <pc:docMk/>
            <pc:sldMk cId="825416111" sldId="314"/>
            <ac:spMk id="10" creationId="{B3352ACA-4B92-9078-F1BC-716C026B228F}"/>
          </ac:spMkLst>
        </pc:spChg>
        <pc:spChg chg="mod">
          <ac:chgData name="Dr. Tammé Shinshuri" userId="fc8b3004-5a83-4a78-99f2-f75a2ab84926" providerId="ADAL" clId="{DFC08C37-E368-46AF-9FAC-290F7361DD31}" dt="2023-09-11T23:08:51.352" v="1184" actId="20577"/>
          <ac:spMkLst>
            <pc:docMk/>
            <pc:sldMk cId="825416111" sldId="314"/>
            <ac:spMk id="12" creationId="{0970FF8E-B0F9-3D3B-A959-055E5EA6CD26}"/>
          </ac:spMkLst>
        </pc:spChg>
        <pc:spChg chg="del mod">
          <ac:chgData name="Dr. Tammé Shinshuri" userId="fc8b3004-5a83-4a78-99f2-f75a2ab84926" providerId="ADAL" clId="{DFC08C37-E368-46AF-9FAC-290F7361DD31}" dt="2023-09-11T23:07:51.449" v="1145" actId="478"/>
          <ac:spMkLst>
            <pc:docMk/>
            <pc:sldMk cId="825416111" sldId="314"/>
            <ac:spMk id="13" creationId="{FEA0132D-90AB-117D-5701-53418F850D99}"/>
          </ac:spMkLst>
        </pc:spChg>
        <pc:spChg chg="mod">
          <ac:chgData name="Dr. Tammé Shinshuri" userId="fc8b3004-5a83-4a78-99f2-f75a2ab84926" providerId="ADAL" clId="{DFC08C37-E368-46AF-9FAC-290F7361DD31}" dt="2023-09-11T23:08:33.152" v="1179" actId="1076"/>
          <ac:spMkLst>
            <pc:docMk/>
            <pc:sldMk cId="825416111" sldId="314"/>
            <ac:spMk id="14" creationId="{A0F7CCAC-047A-E562-E3C5-74979BA06DF3}"/>
          </ac:spMkLst>
        </pc:spChg>
        <pc:spChg chg="del">
          <ac:chgData name="Dr. Tammé Shinshuri" userId="fc8b3004-5a83-4a78-99f2-f75a2ab84926" providerId="ADAL" clId="{DFC08C37-E368-46AF-9FAC-290F7361DD31}" dt="2023-09-11T23:07:06.429" v="1113" actId="478"/>
          <ac:spMkLst>
            <pc:docMk/>
            <pc:sldMk cId="825416111" sldId="314"/>
            <ac:spMk id="15" creationId="{F42CF335-9A94-B47A-3DE7-27603F238B23}"/>
          </ac:spMkLst>
        </pc:spChg>
        <pc:spChg chg="del">
          <ac:chgData name="Dr. Tammé Shinshuri" userId="fc8b3004-5a83-4a78-99f2-f75a2ab84926" providerId="ADAL" clId="{DFC08C37-E368-46AF-9FAC-290F7361DD31}" dt="2023-09-11T23:07:06.429" v="1113" actId="478"/>
          <ac:spMkLst>
            <pc:docMk/>
            <pc:sldMk cId="825416111" sldId="314"/>
            <ac:spMk id="16" creationId="{5F3E4608-6CF4-3992-C0E9-BA7FA9F6702A}"/>
          </ac:spMkLst>
        </pc:spChg>
        <pc:spChg chg="add mod">
          <ac:chgData name="Dr. Tammé Shinshuri" userId="fc8b3004-5a83-4a78-99f2-f75a2ab84926" providerId="ADAL" clId="{DFC08C37-E368-46AF-9FAC-290F7361DD31}" dt="2023-09-11T23:08:39.011" v="1180" actId="1076"/>
          <ac:spMkLst>
            <pc:docMk/>
            <pc:sldMk cId="825416111" sldId="314"/>
            <ac:spMk id="17" creationId="{02DFB8BA-D6CF-B2C1-ADFE-1F92D5E32949}"/>
          </ac:spMkLst>
        </pc:spChg>
      </pc:sldChg>
      <pc:sldChg chg="addSp delSp modSp add mod modNotesTx">
        <pc:chgData name="Dr. Tammé Shinshuri" userId="fc8b3004-5a83-4a78-99f2-f75a2ab84926" providerId="ADAL" clId="{DFC08C37-E368-46AF-9FAC-290F7361DD31}" dt="2023-09-11T23:45:23.874" v="1895" actId="20577"/>
        <pc:sldMkLst>
          <pc:docMk/>
          <pc:sldMk cId="2294175122" sldId="315"/>
        </pc:sldMkLst>
        <pc:spChg chg="mod">
          <ac:chgData name="Dr. Tammé Shinshuri" userId="fc8b3004-5a83-4a78-99f2-f75a2ab84926" providerId="ADAL" clId="{DFC08C37-E368-46AF-9FAC-290F7361DD31}" dt="2023-09-11T23:04:27.908" v="1000" actId="20577"/>
          <ac:spMkLst>
            <pc:docMk/>
            <pc:sldMk cId="2294175122" sldId="315"/>
            <ac:spMk id="2" creationId="{3D55322F-6F0A-5090-7128-57881F367F72}"/>
          </ac:spMkLst>
        </pc:spChg>
        <pc:spChg chg="del">
          <ac:chgData name="Dr. Tammé Shinshuri" userId="fc8b3004-5a83-4a78-99f2-f75a2ab84926" providerId="ADAL" clId="{DFC08C37-E368-46AF-9FAC-290F7361DD31}" dt="2023-09-11T23:10:08.040" v="1187" actId="478"/>
          <ac:spMkLst>
            <pc:docMk/>
            <pc:sldMk cId="2294175122" sldId="315"/>
            <ac:spMk id="7" creationId="{E15B5225-42F0-D7B1-E8F3-8137F9028DDF}"/>
          </ac:spMkLst>
        </pc:spChg>
        <pc:spChg chg="del">
          <ac:chgData name="Dr. Tammé Shinshuri" userId="fc8b3004-5a83-4a78-99f2-f75a2ab84926" providerId="ADAL" clId="{DFC08C37-E368-46AF-9FAC-290F7361DD31}" dt="2023-09-11T23:10:08.040" v="1187" actId="478"/>
          <ac:spMkLst>
            <pc:docMk/>
            <pc:sldMk cId="2294175122" sldId="315"/>
            <ac:spMk id="8" creationId="{AA5188EE-C445-965A-A599-E7AC53CB9025}"/>
          </ac:spMkLst>
        </pc:spChg>
        <pc:spChg chg="del">
          <ac:chgData name="Dr. Tammé Shinshuri" userId="fc8b3004-5a83-4a78-99f2-f75a2ab84926" providerId="ADAL" clId="{DFC08C37-E368-46AF-9FAC-290F7361DD31}" dt="2023-09-11T23:10:08.040" v="1187" actId="478"/>
          <ac:spMkLst>
            <pc:docMk/>
            <pc:sldMk cId="2294175122" sldId="315"/>
            <ac:spMk id="9" creationId="{80A3C464-B168-3221-B4E9-4C5FD4B63340}"/>
          </ac:spMkLst>
        </pc:spChg>
        <pc:spChg chg="del">
          <ac:chgData name="Dr. Tammé Shinshuri" userId="fc8b3004-5a83-4a78-99f2-f75a2ab84926" providerId="ADAL" clId="{DFC08C37-E368-46AF-9FAC-290F7361DD31}" dt="2023-09-11T23:10:08.040" v="1187" actId="478"/>
          <ac:spMkLst>
            <pc:docMk/>
            <pc:sldMk cId="2294175122" sldId="315"/>
            <ac:spMk id="10" creationId="{B3352ACA-4B92-9078-F1BC-716C026B228F}"/>
          </ac:spMkLst>
        </pc:spChg>
        <pc:spChg chg="mod">
          <ac:chgData name="Dr. Tammé Shinshuri" userId="fc8b3004-5a83-4a78-99f2-f75a2ab84926" providerId="ADAL" clId="{DFC08C37-E368-46AF-9FAC-290F7361DD31}" dt="2023-09-11T23:10:26.893" v="1215" actId="20577"/>
          <ac:spMkLst>
            <pc:docMk/>
            <pc:sldMk cId="2294175122" sldId="315"/>
            <ac:spMk id="12" creationId="{0970FF8E-B0F9-3D3B-A959-055E5EA6CD26}"/>
          </ac:spMkLst>
        </pc:spChg>
        <pc:spChg chg="del">
          <ac:chgData name="Dr. Tammé Shinshuri" userId="fc8b3004-5a83-4a78-99f2-f75a2ab84926" providerId="ADAL" clId="{DFC08C37-E368-46AF-9FAC-290F7361DD31}" dt="2023-09-11T23:10:08.040" v="1187" actId="478"/>
          <ac:spMkLst>
            <pc:docMk/>
            <pc:sldMk cId="2294175122" sldId="315"/>
            <ac:spMk id="13" creationId="{FEA0132D-90AB-117D-5701-53418F850D99}"/>
          </ac:spMkLst>
        </pc:spChg>
        <pc:spChg chg="del">
          <ac:chgData name="Dr. Tammé Shinshuri" userId="fc8b3004-5a83-4a78-99f2-f75a2ab84926" providerId="ADAL" clId="{DFC08C37-E368-46AF-9FAC-290F7361DD31}" dt="2023-09-11T23:10:08.040" v="1187" actId="478"/>
          <ac:spMkLst>
            <pc:docMk/>
            <pc:sldMk cId="2294175122" sldId="315"/>
            <ac:spMk id="14" creationId="{A0F7CCAC-047A-E562-E3C5-74979BA06DF3}"/>
          </ac:spMkLst>
        </pc:spChg>
        <pc:spChg chg="del">
          <ac:chgData name="Dr. Tammé Shinshuri" userId="fc8b3004-5a83-4a78-99f2-f75a2ab84926" providerId="ADAL" clId="{DFC08C37-E368-46AF-9FAC-290F7361DD31}" dt="2023-09-11T23:10:08.040" v="1187" actId="478"/>
          <ac:spMkLst>
            <pc:docMk/>
            <pc:sldMk cId="2294175122" sldId="315"/>
            <ac:spMk id="15" creationId="{F42CF335-9A94-B47A-3DE7-27603F238B23}"/>
          </ac:spMkLst>
        </pc:spChg>
        <pc:spChg chg="del">
          <ac:chgData name="Dr. Tammé Shinshuri" userId="fc8b3004-5a83-4a78-99f2-f75a2ab84926" providerId="ADAL" clId="{DFC08C37-E368-46AF-9FAC-290F7361DD31}" dt="2023-09-11T23:10:08.040" v="1187" actId="478"/>
          <ac:spMkLst>
            <pc:docMk/>
            <pc:sldMk cId="2294175122" sldId="315"/>
            <ac:spMk id="16" creationId="{5F3E4608-6CF4-3992-C0E9-BA7FA9F6702A}"/>
          </ac:spMkLst>
        </pc:spChg>
        <pc:spChg chg="add mod">
          <ac:chgData name="Dr. Tammé Shinshuri" userId="fc8b3004-5a83-4a78-99f2-f75a2ab84926" providerId="ADAL" clId="{DFC08C37-E368-46AF-9FAC-290F7361DD31}" dt="2023-09-11T23:10:09.051" v="1188"/>
          <ac:spMkLst>
            <pc:docMk/>
            <pc:sldMk cId="2294175122" sldId="315"/>
            <ac:spMk id="17" creationId="{536E3691-2008-F6A5-E026-0C4CE40D1916}"/>
          </ac:spMkLst>
        </pc:spChg>
        <pc:spChg chg="add mod">
          <ac:chgData name="Dr. Tammé Shinshuri" userId="fc8b3004-5a83-4a78-99f2-f75a2ab84926" providerId="ADAL" clId="{DFC08C37-E368-46AF-9FAC-290F7361DD31}" dt="2023-09-11T23:10:19.083" v="1211" actId="20577"/>
          <ac:spMkLst>
            <pc:docMk/>
            <pc:sldMk cId="2294175122" sldId="315"/>
            <ac:spMk id="18" creationId="{BC284F51-C6B1-3128-66A2-D00A7028179B}"/>
          </ac:spMkLst>
        </pc:spChg>
      </pc:sldChg>
      <pc:sldChg chg="del">
        <pc:chgData name="Dr. Tammé Shinshuri" userId="fc8b3004-5a83-4a78-99f2-f75a2ab84926" providerId="ADAL" clId="{DFC08C37-E368-46AF-9FAC-290F7361DD31}" dt="2023-09-11T23:03:23.035" v="897"/>
        <pc:sldMkLst>
          <pc:docMk/>
          <pc:sldMk cId="3257661476" sldId="315"/>
        </pc:sldMkLst>
      </pc:sldChg>
      <pc:sldChg chg="modSp add mod modNotesTx">
        <pc:chgData name="Dr. Tammé Shinshuri" userId="fc8b3004-5a83-4a78-99f2-f75a2ab84926" providerId="ADAL" clId="{DFC08C37-E368-46AF-9FAC-290F7361DD31}" dt="2023-09-11T23:47:31.971" v="1982" actId="113"/>
        <pc:sldMkLst>
          <pc:docMk/>
          <pc:sldMk cId="3498053505" sldId="316"/>
        </pc:sldMkLst>
        <pc:spChg chg="mod">
          <ac:chgData name="Dr. Tammé Shinshuri" userId="fc8b3004-5a83-4a78-99f2-f75a2ab84926" providerId="ADAL" clId="{DFC08C37-E368-46AF-9FAC-290F7361DD31}" dt="2023-09-11T23:23:53.152" v="1384" actId="20577"/>
          <ac:spMkLst>
            <pc:docMk/>
            <pc:sldMk cId="3498053505" sldId="316"/>
            <ac:spMk id="2" creationId="{0A75729B-1636-5EA7-0DDE-B20B0C7D7C48}"/>
          </ac:spMkLst>
        </pc:spChg>
        <pc:spChg chg="mod">
          <ac:chgData name="Dr. Tammé Shinshuri" userId="fc8b3004-5a83-4a78-99f2-f75a2ab84926" providerId="ADAL" clId="{DFC08C37-E368-46AF-9FAC-290F7361DD31}" dt="2023-09-11T23:26:02.594" v="1431" actId="404"/>
          <ac:spMkLst>
            <pc:docMk/>
            <pc:sldMk cId="3498053505" sldId="316"/>
            <ac:spMk id="3" creationId="{9C6D47EA-BE7A-5C31-0365-659660F7909C}"/>
          </ac:spMkLst>
        </pc:spChg>
        <pc:spChg chg="mod">
          <ac:chgData name="Dr. Tammé Shinshuri" userId="fc8b3004-5a83-4a78-99f2-f75a2ab84926" providerId="ADAL" clId="{DFC08C37-E368-46AF-9FAC-290F7361DD31}" dt="2023-09-11T23:25:20.119" v="1415" actId="1036"/>
          <ac:spMkLst>
            <pc:docMk/>
            <pc:sldMk cId="3498053505" sldId="316"/>
            <ac:spMk id="7" creationId="{5F5A35F3-6021-8AFA-75B9-69CAACF4C331}"/>
          </ac:spMkLst>
        </pc:spChg>
        <pc:spChg chg="mod">
          <ac:chgData name="Dr. Tammé Shinshuri" userId="fc8b3004-5a83-4a78-99f2-f75a2ab84926" providerId="ADAL" clId="{DFC08C37-E368-46AF-9FAC-290F7361DD31}" dt="2023-09-11T23:26:19.257" v="1435" actId="113"/>
          <ac:spMkLst>
            <pc:docMk/>
            <pc:sldMk cId="3498053505" sldId="316"/>
            <ac:spMk id="10" creationId="{D3F3D660-30B0-02F9-D2E8-3228FDA7D408}"/>
          </ac:spMkLst>
        </pc:spChg>
      </pc:sldChg>
      <pc:sldChg chg="del">
        <pc:chgData name="Dr. Tammé Shinshuri" userId="fc8b3004-5a83-4a78-99f2-f75a2ab84926" providerId="ADAL" clId="{DFC08C37-E368-46AF-9FAC-290F7361DD31}" dt="2023-09-11T23:03:23.035" v="897"/>
        <pc:sldMkLst>
          <pc:docMk/>
          <pc:sldMk cId="4165908979" sldId="316"/>
        </pc:sldMkLst>
      </pc:sldChg>
      <pc:sldChg chg="modSp add mod modNotesTx">
        <pc:chgData name="Dr. Tammé Shinshuri" userId="fc8b3004-5a83-4a78-99f2-f75a2ab84926" providerId="ADAL" clId="{DFC08C37-E368-46AF-9FAC-290F7361DD31}" dt="2023-09-11T23:48:01.789" v="1993"/>
        <pc:sldMkLst>
          <pc:docMk/>
          <pc:sldMk cId="2229773848" sldId="317"/>
        </pc:sldMkLst>
        <pc:spChg chg="mod">
          <ac:chgData name="Dr. Tammé Shinshuri" userId="fc8b3004-5a83-4a78-99f2-f75a2ab84926" providerId="ADAL" clId="{DFC08C37-E368-46AF-9FAC-290F7361DD31}" dt="2023-09-11T23:29:08.265" v="1440" actId="20577"/>
          <ac:spMkLst>
            <pc:docMk/>
            <pc:sldMk cId="2229773848" sldId="317"/>
            <ac:spMk id="2" creationId="{0A75729B-1636-5EA7-0DDE-B20B0C7D7C48}"/>
          </ac:spMkLst>
        </pc:spChg>
        <pc:spChg chg="mod">
          <ac:chgData name="Dr. Tammé Shinshuri" userId="fc8b3004-5a83-4a78-99f2-f75a2ab84926" providerId="ADAL" clId="{DFC08C37-E368-46AF-9FAC-290F7361DD31}" dt="2023-09-11T23:40:39.683" v="1778" actId="20577"/>
          <ac:spMkLst>
            <pc:docMk/>
            <pc:sldMk cId="2229773848" sldId="317"/>
            <ac:spMk id="3" creationId="{9C6D47EA-BE7A-5C31-0365-659660F7909C}"/>
          </ac:spMkLst>
        </pc:spChg>
        <pc:spChg chg="mod">
          <ac:chgData name="Dr. Tammé Shinshuri" userId="fc8b3004-5a83-4a78-99f2-f75a2ab84926" providerId="ADAL" clId="{DFC08C37-E368-46AF-9FAC-290F7361DD31}" dt="2023-09-11T23:41:08.149" v="1783" actId="20577"/>
          <ac:spMkLst>
            <pc:docMk/>
            <pc:sldMk cId="2229773848" sldId="317"/>
            <ac:spMk id="7" creationId="{5F5A35F3-6021-8AFA-75B9-69CAACF4C331}"/>
          </ac:spMkLst>
        </pc:spChg>
        <pc:spChg chg="mod">
          <ac:chgData name="Dr. Tammé Shinshuri" userId="fc8b3004-5a83-4a78-99f2-f75a2ab84926" providerId="ADAL" clId="{DFC08C37-E368-46AF-9FAC-290F7361DD31}" dt="2023-09-11T23:40:51.316" v="1781" actId="20577"/>
          <ac:spMkLst>
            <pc:docMk/>
            <pc:sldMk cId="2229773848" sldId="317"/>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F468-66E0-49D2-BE97-8B376E2E827F}" type="datetimeFigureOut">
              <a:rPr lang="en-US" smtClean="0"/>
              <a:pPr/>
              <a:t>9/11/2023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Eco-friendly Emissions Review, Part 1</a:t>
            </a:r>
          </a:p>
          <a:p>
            <a:endParaRPr lang="en-US" dirty="0"/>
          </a:p>
          <a:p>
            <a:pPr marL="237127" indent="-237127">
              <a:buFont typeface="+mj-lt"/>
              <a:buAutoNum type="arabicPeriod"/>
            </a:pPr>
            <a:r>
              <a:rPr lang="en-US" b="1" dirty="0"/>
              <a:t>Introduce </a:t>
            </a:r>
            <a:r>
              <a:rPr lang="en-US" b="0" dirty="0"/>
              <a:t>yourself</a:t>
            </a:r>
            <a:r>
              <a:rPr lang="en-US" b="0" baseline="0" dirty="0"/>
              <a:t> as needed.</a:t>
            </a:r>
            <a:endParaRPr lang="en-US" b="0" dirty="0"/>
          </a:p>
          <a:p>
            <a:pPr marL="237127" indent="-237127">
              <a:buFont typeface="+mj-lt"/>
              <a:buAutoNum type="arabicPeriod"/>
            </a:pPr>
            <a:r>
              <a:rPr lang="en-US" b="1" dirty="0"/>
              <a:t>Ask </a:t>
            </a:r>
            <a:r>
              <a:rPr lang="en-US" b="0" dirty="0"/>
              <a:t>students</a:t>
            </a:r>
            <a:r>
              <a:rPr lang="en-US" b="0" baseline="0" dirty="0"/>
              <a:t> to introduce themselves. By conducting a round robin. (Use the class roster or randomly  select students one-by-one until everyone has introduced themselves)</a:t>
            </a:r>
          </a:p>
          <a:p>
            <a:pPr marL="237127" indent="-237127">
              <a:buFont typeface="+mj-lt"/>
              <a:buAutoNum type="arabicPeriod"/>
            </a:pPr>
            <a:r>
              <a:rPr lang="en-US" b="1" baseline="0" dirty="0"/>
              <a:t>Ask</a:t>
            </a:r>
            <a:r>
              <a:rPr lang="en-US" b="0" baseline="0" dirty="0"/>
              <a:t> students to share the following:</a:t>
            </a:r>
          </a:p>
          <a:p>
            <a:pPr marL="711324" lvl="1" indent="-237127">
              <a:buFont typeface="Arial" panose="020B0604020202020204" pitchFamily="34" charset="0"/>
              <a:buChar char="•"/>
            </a:pPr>
            <a:r>
              <a:rPr lang="en-US" b="0" baseline="0" dirty="0"/>
              <a:t>What is your name?</a:t>
            </a:r>
          </a:p>
          <a:p>
            <a:pPr marL="711324" lvl="1" indent="-237127">
              <a:buFont typeface="Arial" panose="020B0604020202020204" pitchFamily="34" charset="0"/>
              <a:buChar char="•"/>
            </a:pPr>
            <a:r>
              <a:rPr lang="en-US" b="0" baseline="0" dirty="0"/>
              <a:t>One fun fact about yourself.</a:t>
            </a:r>
          </a:p>
          <a:p>
            <a:pPr marL="711324" lvl="1" indent="-23712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5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37127" indent="-237127">
              <a:buFont typeface="+mj-lt"/>
              <a:buAutoNum type="arabicPeriod"/>
            </a:pPr>
            <a:r>
              <a:rPr lang="en-US" b="1" dirty="0"/>
              <a:t>Review </a:t>
            </a:r>
            <a:r>
              <a:rPr lang="en-US" b="0" dirty="0"/>
              <a:t>the topics to be discussed</a:t>
            </a:r>
            <a:r>
              <a:rPr lang="en-US" b="0" baseline="0" dirty="0"/>
              <a:t>.</a:t>
            </a:r>
          </a:p>
          <a:p>
            <a:pPr marL="237127" marR="0" lvl="0" indent="-23712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37127" indent="-237127">
              <a:buFont typeface="+mj-lt"/>
              <a:buAutoNum type="arabicPeriod"/>
            </a:pPr>
            <a:r>
              <a:rPr lang="en-US" b="1" dirty="0"/>
              <a:t>Ask </a:t>
            </a:r>
            <a:r>
              <a:rPr lang="en-US" b="0" dirty="0"/>
              <a:t>learners to access the RITMO Community and login to their Member Account</a:t>
            </a:r>
            <a:r>
              <a:rPr lang="en-US" b="0" baseline="0" dirty="0"/>
              <a:t>.</a:t>
            </a:r>
          </a:p>
          <a:p>
            <a:pPr marL="237127" indent="-23712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37127" indent="-237127">
              <a:buFont typeface="+mj-lt"/>
              <a:buAutoNum type="arabicPeriod"/>
            </a:pPr>
            <a:r>
              <a:rPr lang="en-US" b="1" baseline="0" dirty="0"/>
              <a:t>Ask</a:t>
            </a:r>
            <a:r>
              <a:rPr lang="en-US" b="0" baseline="0" dirty="0"/>
              <a:t> learners to reread Lesson 4: Eco-friendly Emissions, Part 1.</a:t>
            </a:r>
          </a:p>
          <a:p>
            <a:pPr marL="0" indent="0">
              <a:buFont typeface="+mj-lt"/>
              <a:buNone/>
            </a:pPr>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Earth is Changing</a:t>
            </a:r>
          </a:p>
          <a:p>
            <a:endParaRPr lang="en-US" dirty="0"/>
          </a:p>
          <a:p>
            <a:pPr marL="237127" indent="-237127">
              <a:buFont typeface="+mj-lt"/>
              <a:buAutoNum type="arabicPeriod"/>
            </a:pPr>
            <a:r>
              <a:rPr lang="en-US" b="1" dirty="0"/>
              <a:t>Watch </a:t>
            </a:r>
            <a:r>
              <a:rPr lang="en-US" b="0" dirty="0"/>
              <a:t>video with learners.</a:t>
            </a:r>
            <a:endParaRPr lang="en-US" b="0" baseline="0" dirty="0"/>
          </a:p>
          <a:p>
            <a:endParaRPr lang="en-US" b="0" baseline="0" dirty="0"/>
          </a:p>
          <a:p>
            <a:r>
              <a:rPr lang="en-US" b="1" baseline="0" dirty="0"/>
              <a:t>Time: </a:t>
            </a:r>
            <a:r>
              <a:rPr lang="en-US" b="0" baseline="0" dirty="0"/>
              <a:t>5:12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1644831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Ocean Gives Life</a:t>
            </a:r>
          </a:p>
          <a:p>
            <a:endParaRPr lang="en-US" dirty="0"/>
          </a:p>
          <a:p>
            <a:pPr marL="237127" indent="-237127">
              <a:buFont typeface="+mj-lt"/>
              <a:buAutoNum type="arabicPeriod"/>
            </a:pPr>
            <a:r>
              <a:rPr lang="en-US" b="1" dirty="0"/>
              <a:t>Watch </a:t>
            </a:r>
            <a:r>
              <a:rPr lang="en-US" b="0" dirty="0"/>
              <a:t>video with learners.</a:t>
            </a:r>
            <a:endParaRPr lang="en-US" b="0" baseline="0" dirty="0"/>
          </a:p>
          <a:p>
            <a:endParaRPr lang="en-US" b="0" baseline="0" dirty="0"/>
          </a:p>
          <a:p>
            <a:r>
              <a:rPr lang="en-US" b="1" baseline="0" dirty="0"/>
              <a:t>Time: </a:t>
            </a:r>
            <a:r>
              <a:rPr lang="en-US" b="0" baseline="0" dirty="0"/>
              <a:t>3:50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2935357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Earth’s Vital Signs</a:t>
            </a:r>
          </a:p>
          <a:p>
            <a:endParaRPr lang="en-US" dirty="0"/>
          </a:p>
          <a:p>
            <a:pPr marL="237127" indent="-237127">
              <a:buFont typeface="+mj-lt"/>
              <a:buAutoNum type="arabicPeriod"/>
            </a:pPr>
            <a:r>
              <a:rPr lang="en-US" b="1" dirty="0"/>
              <a:t>Watch </a:t>
            </a:r>
            <a:r>
              <a:rPr lang="en-US" b="0" dirty="0"/>
              <a:t>video with learners.</a:t>
            </a:r>
            <a:endParaRPr lang="en-US" b="0" baseline="0" dirty="0"/>
          </a:p>
          <a:p>
            <a:endParaRPr lang="en-US" b="0" baseline="0" dirty="0"/>
          </a:p>
          <a:p>
            <a:r>
              <a:rPr lang="en-US" b="1" baseline="0" dirty="0"/>
              <a:t>Time: </a:t>
            </a:r>
            <a:r>
              <a:rPr lang="en-US" b="0" baseline="0" dirty="0"/>
              <a:t>2:44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1669233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t>Gamification Quiz</a:t>
            </a:r>
          </a:p>
          <a:p>
            <a:endParaRPr lang="en-US" sz="1200" dirty="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Review Lesson 4: Eco-friendly Emissions Review, Part 1 with participants.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Use the Gamification Point Scale to keep track of each student’s score.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Participants must complete the full </a:t>
            </a:r>
            <a:r>
              <a:rPr lang="en-US" sz="1200" dirty="0" err="1">
                <a:effectLst/>
                <a:latin typeface="Open Sans" panose="020B0606030504020204" pitchFamily="34" charset="0"/>
                <a:ea typeface="Calibri" panose="020F0502020204030204" pitchFamily="34" charset="0"/>
              </a:rPr>
              <a:t>eCourse</a:t>
            </a:r>
            <a:r>
              <a:rPr lang="en-US" sz="1200" dirty="0">
                <a:effectLst/>
                <a:latin typeface="Open Sans" panose="020B0606030504020204" pitchFamily="34" charset="0"/>
                <a:ea typeface="Calibri" panose="020F0502020204030204" pitchFamily="34" charset="0"/>
              </a:rPr>
              <a:t> (</a:t>
            </a:r>
            <a:r>
              <a:rPr lang="en-US" sz="1200" dirty="0" err="1">
                <a:effectLst/>
                <a:latin typeface="Open Sans" panose="020B0606030504020204" pitchFamily="34" charset="0"/>
                <a:ea typeface="Calibri" panose="020F0502020204030204" pitchFamily="34" charset="0"/>
              </a:rPr>
              <a:t>eModule</a:t>
            </a:r>
            <a:r>
              <a:rPr lang="en-US" sz="1200" dirty="0">
                <a:effectLst/>
                <a:latin typeface="Open Sans" panose="020B0606030504020204" pitchFamily="34" charset="0"/>
                <a:ea typeface="Calibri" panose="020F0502020204030204" pitchFamily="34" charset="0"/>
              </a:rPr>
              <a:t> + </a:t>
            </a:r>
            <a:r>
              <a:rPr lang="en-US" sz="1200" dirty="0" err="1">
                <a:effectLst/>
                <a:latin typeface="Open Sans" panose="020B0606030504020204" pitchFamily="34" charset="0"/>
                <a:ea typeface="Calibri" panose="020F0502020204030204" pitchFamily="34" charset="0"/>
              </a:rPr>
              <a:t>eClass</a:t>
            </a:r>
            <a:r>
              <a:rPr lang="en-US" sz="1200" dirty="0">
                <a:effectLst/>
                <a:latin typeface="Open Sans" panose="020B0606030504020204" pitchFamily="34" charset="0"/>
                <a:ea typeface="Calibri" panose="020F0502020204030204" pitchFamily="34" charset="0"/>
              </a:rPr>
              <a:t>) to earn their stipend at the end of the training.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1" dirty="0">
                <a:effectLst/>
                <a:latin typeface="Calibri" panose="020F0502020204030204" pitchFamily="34" charset="0"/>
                <a:ea typeface="Calibri" panose="020F0502020204030204" pitchFamily="34" charset="0"/>
              </a:rPr>
              <a:t>Time: </a:t>
            </a:r>
            <a:r>
              <a:rPr lang="en-US" sz="1800" dirty="0">
                <a:effectLst/>
                <a:latin typeface="Calibri" panose="020F0502020204030204" pitchFamily="34" charset="0"/>
                <a:ea typeface="Calibri" panose="020F0502020204030204" pitchFamily="34" charset="0"/>
              </a:rPr>
              <a:t>3 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3617218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28600" indent="-228600">
              <a:buFont typeface="+mj-lt"/>
              <a:buAutoNum type="arabicPeriod"/>
            </a:pPr>
            <a:r>
              <a:rPr lang="en-US" dirty="0"/>
              <a:t>Present the question to learners.</a:t>
            </a:r>
          </a:p>
          <a:p>
            <a:pPr marL="228600" indent="-228600">
              <a:buFont typeface="+mj-lt"/>
              <a:buAutoNum type="arabicPeriod"/>
            </a:pPr>
            <a:r>
              <a:rPr lang="en-US" dirty="0"/>
              <a:t>Click the Watch link to preview the video. </a:t>
            </a:r>
            <a:r>
              <a:rPr lang="en-US" b="1" dirty="0"/>
              <a:t>Note:</a:t>
            </a:r>
            <a:r>
              <a:rPr lang="en-US" dirty="0"/>
              <a:t> You must be logged into the RITMO Community site to display the view to learners on the project screen. </a:t>
            </a:r>
          </a:p>
          <a:p>
            <a:pPr marL="228600" indent="-228600">
              <a:buFont typeface="+mj-lt"/>
              <a:buAutoNum type="arabicPeriod"/>
            </a:pPr>
            <a:r>
              <a:rPr lang="en-US" dirty="0"/>
              <a:t>Scroll down the page to the topic Earth’s Climate Condition to the second video on the page.</a:t>
            </a:r>
          </a:p>
          <a:p>
            <a:pPr marL="228600" indent="-228600">
              <a:buFont typeface="+mj-lt"/>
              <a:buAutoNum type="arabicPeriod"/>
            </a:pPr>
            <a:r>
              <a:rPr lang="en-US" dirty="0"/>
              <a:t>Click View Video button to display the video.</a:t>
            </a:r>
          </a:p>
          <a:p>
            <a:pPr marL="228600" indent="-228600">
              <a:buFont typeface="+mj-lt"/>
              <a:buAutoNum type="arabicPeriod"/>
            </a:pPr>
            <a:r>
              <a:rPr lang="en-US" dirty="0"/>
              <a:t>Return to the PowerPoint once learners have watched the video and are ready to answer the question. </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dirty="0">
                <a:effectLst/>
                <a:latin typeface="Calibri" panose="020F0502020204030204" pitchFamily="34" charset="0"/>
                <a:ea typeface="Calibri" panose="020F0502020204030204" pitchFamily="34" charset="0"/>
              </a:rPr>
              <a:t>3 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3450963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 </a:t>
            </a:r>
          </a:p>
          <a:p>
            <a:pPr marL="0" indent="0">
              <a:buFont typeface="+mj-lt"/>
              <a:buNone/>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a:t>
            </a:r>
            <a:r>
              <a:rPr lang="en-US" sz="1200" dirty="0">
                <a:effectLst/>
                <a:latin typeface="Calibri" panose="020F0502020204030204" pitchFamily="34" charset="0"/>
                <a:ea typeface="Calibri" panose="020F0502020204030204" pitchFamily="34" charset="0"/>
              </a:rPr>
              <a:t>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287879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 </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a:t>
            </a:r>
            <a:r>
              <a:rPr lang="en-US" sz="1200" dirty="0">
                <a:effectLst/>
                <a:latin typeface="Calibri" panose="020F0502020204030204" pitchFamily="34" charset="0"/>
                <a:ea typeface="Calibri" panose="020F0502020204030204" pitchFamily="34" charset="0"/>
              </a:rPr>
              <a:t>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2793312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 </a:t>
            </a:r>
          </a:p>
          <a:p>
            <a:pPr marL="0" indent="0">
              <a:buFont typeface="+mj-lt"/>
              <a:buNone/>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a:t>
            </a:r>
            <a:r>
              <a:rPr lang="en-US" sz="1200" dirty="0">
                <a:effectLst/>
                <a:latin typeface="Calibri" panose="020F0502020204030204" pitchFamily="34" charset="0"/>
                <a:ea typeface="Calibri" panose="020F0502020204030204" pitchFamily="34" charset="0"/>
              </a:rPr>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3412434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 </a:t>
            </a:r>
          </a:p>
          <a:p>
            <a:pPr marL="0" indent="0">
              <a:buFont typeface="+mj-lt"/>
              <a:buNone/>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a:t>
            </a:r>
            <a:r>
              <a:rPr lang="en-US" sz="1200" dirty="0">
                <a:effectLst/>
                <a:latin typeface="Calibri" panose="020F0502020204030204" pitchFamily="34" charset="0"/>
                <a:ea typeface="Calibri" panose="020F0502020204030204" pitchFamily="34" charset="0"/>
              </a:rPr>
              <a:t>minutes</a:t>
            </a:r>
          </a:p>
          <a:p>
            <a:pPr marL="0" indent="0">
              <a:buFont typeface="+mj-lt"/>
              <a:buNone/>
            </a:pPr>
            <a:endParaRPr lang="en-US" b="1"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3633321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 </a:t>
            </a:r>
          </a:p>
          <a:p>
            <a:pPr marL="0" indent="0">
              <a:buFont typeface="+mj-lt"/>
              <a:buNone/>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a:effectLst/>
                <a:latin typeface="Calibri" panose="020F0502020204030204" pitchFamily="34" charset="0"/>
                <a:ea typeface="Calibri" panose="020F0502020204030204" pitchFamily="34" charset="0"/>
              </a:rPr>
              <a:t>Time: </a:t>
            </a:r>
            <a:r>
              <a:rPr lang="en-US" sz="1200" b="0">
                <a:effectLst/>
                <a:latin typeface="Calibri" panose="020F0502020204030204" pitchFamily="34" charset="0"/>
                <a:ea typeface="Calibri" panose="020F0502020204030204" pitchFamily="34" charset="0"/>
              </a:rPr>
              <a:t>1 </a:t>
            </a:r>
            <a:r>
              <a:rPr lang="en-US" sz="1200">
                <a:effectLst/>
                <a:latin typeface="Calibri" panose="020F0502020204030204" pitchFamily="34" charset="0"/>
                <a:ea typeface="Calibri" panose="020F0502020204030204" pitchFamily="34" charset="0"/>
              </a:rPr>
              <a:t>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36861503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9/11/2023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9/11/2023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9/11/2023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9/11/2023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9/11/2023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9/11/2023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youtu.be/wzPUm-Ytpz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youtu.be/WNpzc3SLkx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youtu.be/QH-KYmRAzOA"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drshinshuri.com/courses/eco-friendly-emissions-for-youth-and-adults-emodule/lessons/eco-friendly-emissions-p1/"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Eco-friendly Emissions Review, Part 1</a:t>
            </a:r>
          </a:p>
        </p:txBody>
      </p:sp>
      <p:sp>
        <p:nvSpPr>
          <p:cNvPr id="3" name="Subtitle 2"/>
          <p:cNvSpPr>
            <a:spLocks noGrp="1"/>
          </p:cNvSpPr>
          <p:nvPr>
            <p:ph type="subTitle" idx="1"/>
          </p:nvPr>
        </p:nvSpPr>
        <p:spPr/>
        <p:txBody>
          <a:bodyPr>
            <a:normAutofit/>
          </a:bodyPr>
          <a:lstStyle/>
          <a:p>
            <a:r>
              <a:rPr lang="en-US"/>
              <a:t>Earth’s </a:t>
            </a:r>
            <a:r>
              <a:rPr lang="en-US" dirty="0"/>
              <a:t>Climate Condition</a:t>
            </a:r>
          </a:p>
        </p:txBody>
      </p:sp>
      <p:sp>
        <p:nvSpPr>
          <p:cNvPr id="6" name="Date Placeholder 5"/>
          <p:cNvSpPr>
            <a:spLocks noGrp="1"/>
          </p:cNvSpPr>
          <p:nvPr>
            <p:ph type="dt" sz="half" idx="10"/>
          </p:nvPr>
        </p:nvSpPr>
        <p:spPr/>
        <p:txBody>
          <a:bodyPr/>
          <a:lstStyle/>
          <a:p>
            <a:fld id="{0DD594AE-388C-4DF7-B194-5BBFDE110EDF}" type="datetime1">
              <a:rPr lang="en-US" smtClean="0"/>
              <a:t>9/11/2023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5943600" cy="4648200"/>
          </a:xfrm>
        </p:spPr>
        <p:txBody>
          <a:bodyPr>
            <a:normAutofit/>
          </a:bodyPr>
          <a:lstStyle/>
          <a:p>
            <a:pPr marL="463550" indent="-354013"/>
            <a:r>
              <a:rPr lang="en-US" dirty="0"/>
              <a:t>Review Time</a:t>
            </a:r>
          </a:p>
          <a:p>
            <a:pPr marL="463550" indent="-354013"/>
            <a:r>
              <a:rPr lang="en-US" dirty="0"/>
              <a:t>Earth is Changing</a:t>
            </a:r>
          </a:p>
          <a:p>
            <a:pPr marL="463550" indent="-354013"/>
            <a:r>
              <a:rPr lang="en-US" dirty="0"/>
              <a:t>The Ocean Gives Life</a:t>
            </a:r>
          </a:p>
          <a:p>
            <a:pPr marL="463550" indent="-354013"/>
            <a:r>
              <a:rPr lang="en-US" dirty="0"/>
              <a:t>Earth’s Vital Signs</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close-up of a cloud&#10;&#10;Description automatically generated">
            <a:extLst>
              <a:ext uri="{FF2B5EF4-FFF2-40B4-BE49-F238E27FC236}">
                <a16:creationId xmlns:a16="http://schemas.microsoft.com/office/drawing/2014/main" id="{6F67831C-7CE9-DEF0-CD2C-4F232ED422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1676400"/>
            <a:ext cx="4912695" cy="29476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4: Eco-friendly Emissions, Part 1.</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earth is changing</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4</a:t>
            </a:fld>
            <a:endParaRPr lang="en-US"/>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5:12 minutes</a:t>
            </a:r>
          </a:p>
        </p:txBody>
      </p:sp>
      <p:sp>
        <p:nvSpPr>
          <p:cNvPr id="17" name="Rectangle: Rounded Corners 16">
            <a:extLst>
              <a:ext uri="{FF2B5EF4-FFF2-40B4-BE49-F238E27FC236}">
                <a16:creationId xmlns:a16="http://schemas.microsoft.com/office/drawing/2014/main" id="{035127D8-C9A6-2FFC-7CD2-448B14A655B4}"/>
              </a:ext>
            </a:extLst>
          </p:cNvPr>
          <p:cNvSpPr/>
          <p:nvPr/>
        </p:nvSpPr>
        <p:spPr>
          <a:xfrm>
            <a:off x="2857500" y="4800600"/>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AAC1C39E-EA52-7AC7-4FB4-2E5857E9CBD2}"/>
              </a:ext>
            </a:extLst>
          </p:cNvPr>
          <p:cNvSpPr txBox="1"/>
          <p:nvPr/>
        </p:nvSpPr>
        <p:spPr>
          <a:xfrm>
            <a:off x="838200" y="3464876"/>
            <a:ext cx="5867400" cy="1077218"/>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How Do We Know the Earth is Changing?</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3427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normAutofit/>
          </a:bodyPr>
          <a:lstStyle/>
          <a:p>
            <a:r>
              <a:rPr lang="en-US" dirty="0"/>
              <a:t>the ocean gives life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5</a:t>
            </a:fld>
            <a:endParaRPr lang="en-US"/>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3:50 minutes</a:t>
            </a:r>
          </a:p>
        </p:txBody>
      </p:sp>
      <p:sp>
        <p:nvSpPr>
          <p:cNvPr id="14" name="Rectangle: Rounded Corners 13">
            <a:extLst>
              <a:ext uri="{FF2B5EF4-FFF2-40B4-BE49-F238E27FC236}">
                <a16:creationId xmlns:a16="http://schemas.microsoft.com/office/drawing/2014/main" id="{A0F7CCAC-047A-E562-E3C5-74979BA06DF3}"/>
              </a:ext>
            </a:extLst>
          </p:cNvPr>
          <p:cNvSpPr/>
          <p:nvPr/>
        </p:nvSpPr>
        <p:spPr>
          <a:xfrm>
            <a:off x="2857500" y="439387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a:extLst>
              <a:ext uri="{FF2B5EF4-FFF2-40B4-BE49-F238E27FC236}">
                <a16:creationId xmlns:a16="http://schemas.microsoft.com/office/drawing/2014/main" id="{02DFB8BA-D6CF-B2C1-ADFE-1F92D5E32949}"/>
              </a:ext>
            </a:extLst>
          </p:cNvPr>
          <p:cNvSpPr txBox="1"/>
          <p:nvPr/>
        </p:nvSpPr>
        <p:spPr>
          <a:xfrm>
            <a:off x="838200" y="3464876"/>
            <a:ext cx="58674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Oceans and Climate Change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25416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earth’s vital signs</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6</a:t>
            </a:fld>
            <a:endParaRPr lang="en-US"/>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2:44 minutes</a:t>
            </a:r>
          </a:p>
        </p:txBody>
      </p:sp>
      <p:sp>
        <p:nvSpPr>
          <p:cNvPr id="17" name="Rectangle: Rounded Corners 16">
            <a:extLst>
              <a:ext uri="{FF2B5EF4-FFF2-40B4-BE49-F238E27FC236}">
                <a16:creationId xmlns:a16="http://schemas.microsoft.com/office/drawing/2014/main" id="{536E3691-2008-F6A5-E026-0C4CE40D1916}"/>
              </a:ext>
            </a:extLst>
          </p:cNvPr>
          <p:cNvSpPr/>
          <p:nvPr/>
        </p:nvSpPr>
        <p:spPr>
          <a:xfrm>
            <a:off x="2857500" y="439387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BC284F51-C6B1-3128-66A2-D00A7028179B}"/>
              </a:ext>
            </a:extLst>
          </p:cNvPr>
          <p:cNvSpPr txBox="1"/>
          <p:nvPr/>
        </p:nvSpPr>
        <p:spPr>
          <a:xfrm>
            <a:off x="838200" y="3464876"/>
            <a:ext cx="58674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What is Sea Level Rise?</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94175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9/11/2023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7</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The Ozone Hole found in the Earth’s ozone layer in 2021 was larger and deeper </a:t>
            </a:r>
            <a:r>
              <a:rPr lang="en-US" sz="3200" dirty="0" err="1">
                <a:effectLst/>
                <a:latin typeface="Open Sans" panose="020B0606030504020204" pitchFamily="34" charset="0"/>
                <a:ea typeface="Cambria" panose="02040503050406030204" pitchFamily="18" charset="0"/>
              </a:rPr>
              <a:t>thatn</a:t>
            </a:r>
            <a:r>
              <a:rPr lang="en-US" sz="3200" dirty="0">
                <a:effectLst/>
                <a:latin typeface="Open Sans" panose="020B0606030504020204" pitchFamily="34" charset="0"/>
                <a:ea typeface="Cambria" panose="02040503050406030204" pitchFamily="18" charset="0"/>
              </a:rPr>
              <a:t> 70% of ozone holes since 1979, reaching a maximum area of 24.8 million km</a:t>
            </a:r>
            <a:r>
              <a:rPr lang="en-US" sz="3200" baseline="30000" dirty="0">
                <a:effectLst/>
                <a:latin typeface="Open Sans" panose="020B0606030504020204" pitchFamily="34" charset="0"/>
                <a:ea typeface="Cambria" panose="02040503050406030204" pitchFamily="18" charset="0"/>
              </a:rPr>
              <a:t>2</a:t>
            </a:r>
            <a:r>
              <a:rPr lang="en-US" sz="3200" dirty="0">
                <a:effectLst/>
                <a:latin typeface="Open Sans" panose="020B0606030504020204" pitchFamily="34" charset="0"/>
                <a:ea typeface="Cambria" panose="02040503050406030204" pitchFamily="18" charset="0"/>
              </a:rPr>
              <a:t> .</a:t>
            </a:r>
          </a:p>
          <a:p>
            <a:pPr marL="0" indent="0">
              <a:buNone/>
            </a:pPr>
            <a:endParaRPr lang="en-US" sz="3200" dirty="0">
              <a:ea typeface="Cambria" panose="02040503050406030204" pitchFamily="18" charset="0"/>
            </a:endParaRPr>
          </a:p>
          <a:p>
            <a:pPr marL="947293" lvl="1" indent="-514350">
              <a:buFont typeface="+mj-lt"/>
              <a:buAutoNum type="alphaUcPeriod"/>
            </a:pPr>
            <a:r>
              <a:rPr lang="en-US" sz="2800" dirty="0">
                <a:ea typeface="Cambria" panose="02040503050406030204" pitchFamily="18" charset="0"/>
              </a:rPr>
              <a:t>True</a:t>
            </a:r>
          </a:p>
          <a:p>
            <a:pPr marL="947293" lvl="1" indent="-514350">
              <a:buFont typeface="+mj-lt"/>
              <a:buAutoNum type="alphaUcPeriod"/>
            </a:pPr>
            <a:r>
              <a:rPr lang="en-US" sz="2800" dirty="0">
                <a:ea typeface="Cambria" panose="02040503050406030204" pitchFamily="18" charset="0"/>
              </a:rPr>
              <a:t>False</a:t>
            </a:r>
            <a:endParaRPr lang="en-US" sz="28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8</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19633" y="35814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00470" y="4489263"/>
            <a:ext cx="2800766"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a:t>
            </a:r>
          </a:p>
        </p:txBody>
      </p:sp>
    </p:spTree>
    <p:extLst>
      <p:ext uri="{BB962C8B-B14F-4D97-AF65-F5344CB8AC3E}">
        <p14:creationId xmlns:p14="http://schemas.microsoft.com/office/powerpoint/2010/main" val="76405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Watch the State of Global Climate 2021 video, then answer the question. </a:t>
            </a:r>
            <a:r>
              <a:rPr lang="en-US" sz="3200" dirty="0">
                <a:effectLst/>
                <a:latin typeface="Open Sans" panose="020B0606030504020204" pitchFamily="34" charset="0"/>
                <a:ea typeface="Cambria" panose="02040503050406030204" pitchFamily="18" charset="0"/>
              </a:rPr>
              <a:t>What date do you think the ozone hole was the largest in 2021? </a:t>
            </a:r>
            <a:endParaRPr lang="en-US" sz="3200" dirty="0">
              <a:ea typeface="Cambria" panose="02040503050406030204" pitchFamily="18" charset="0"/>
              <a:cs typeface="Times New Roman" panose="02020603050405020304" pitchFamily="18" charset="0"/>
            </a:endParaRPr>
          </a:p>
          <a:p>
            <a:pPr marL="0" indent="0">
              <a:buNone/>
            </a:pPr>
            <a:endParaRPr lang="en-US" sz="3200" dirty="0">
              <a:effectLst/>
              <a:latin typeface="Open Sans" panose="020B0606030504020204" pitchFamily="34" charset="0"/>
              <a:ea typeface="Cambria" panose="02040503050406030204" pitchFamily="18" charset="0"/>
              <a:cs typeface="Times New Roman" panose="02020603050405020304" pitchFamily="18" charset="0"/>
            </a:endParaRPr>
          </a:p>
          <a:p>
            <a:pPr marL="914400" lvl="1" indent="-482600">
              <a:buFont typeface="+mj-lt"/>
              <a:buAutoNum type="alphaUcPeriod"/>
            </a:pPr>
            <a:r>
              <a:rPr lang="en-US" sz="2800" dirty="0"/>
              <a:t>November 15</a:t>
            </a:r>
          </a:p>
          <a:p>
            <a:pPr marL="914400" lvl="1" indent="-482600">
              <a:buFont typeface="+mj-lt"/>
              <a:buAutoNum type="alphaUcPeriod"/>
            </a:pPr>
            <a:r>
              <a:rPr lang="en-US" sz="2800" dirty="0">
                <a:effectLst/>
              </a:rPr>
              <a:t>September 20</a:t>
            </a:r>
          </a:p>
          <a:p>
            <a:pPr marL="914400" lvl="1" indent="-482600">
              <a:buFont typeface="+mj-lt"/>
              <a:buAutoNum type="alphaUcPeriod"/>
            </a:pPr>
            <a:r>
              <a:rPr lang="en-US" sz="2800" dirty="0"/>
              <a:t>December 21</a:t>
            </a:r>
          </a:p>
          <a:p>
            <a:pPr marL="914400" lvl="1" indent="-482600">
              <a:buFont typeface="+mj-lt"/>
              <a:buAutoNum type="alphaUcPeriod"/>
            </a:pPr>
            <a:r>
              <a:rPr lang="en-US" sz="2800" dirty="0">
                <a:effectLst/>
              </a:rPr>
              <a:t>October 7</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119742" y="3453825"/>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
        <p:nvSpPr>
          <p:cNvPr id="10" name="TextBox 9">
            <a:extLst>
              <a:ext uri="{FF2B5EF4-FFF2-40B4-BE49-F238E27FC236}">
                <a16:creationId xmlns:a16="http://schemas.microsoft.com/office/drawing/2014/main" id="{D3F3D660-30B0-02F9-D2E8-3228FDA7D408}"/>
              </a:ext>
            </a:extLst>
          </p:cNvPr>
          <p:cNvSpPr txBox="1"/>
          <p:nvPr/>
        </p:nvSpPr>
        <p:spPr>
          <a:xfrm>
            <a:off x="8119741" y="4379893"/>
            <a:ext cx="2996333"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D</a:t>
            </a:r>
          </a:p>
        </p:txBody>
      </p:sp>
      <p:pic>
        <p:nvPicPr>
          <p:cNvPr id="13" name="Picture 12" descr="A picture containing screenshot, symbol, logo, font&#10;&#10;Description automatically generated">
            <a:extLst>
              <a:ext uri="{FF2B5EF4-FFF2-40B4-BE49-F238E27FC236}">
                <a16:creationId xmlns:a16="http://schemas.microsoft.com/office/drawing/2014/main" id="{18FD2DD4-9B8C-0A1A-5044-7CA89FBA05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3429000"/>
            <a:ext cx="2699212" cy="1834977"/>
          </a:xfrm>
          <a:prstGeom prst="rect">
            <a:avLst/>
          </a:prstGeom>
        </p:spPr>
      </p:pic>
      <p:sp>
        <p:nvSpPr>
          <p:cNvPr id="8" name="Rectangle: Rounded Corners 7">
            <a:extLst>
              <a:ext uri="{FF2B5EF4-FFF2-40B4-BE49-F238E27FC236}">
                <a16:creationId xmlns:a16="http://schemas.microsoft.com/office/drawing/2014/main" id="{CB153B77-C095-CD50-3611-7DCE9770C264}"/>
              </a:ext>
            </a:extLst>
          </p:cNvPr>
          <p:cNvSpPr/>
          <p:nvPr/>
        </p:nvSpPr>
        <p:spPr>
          <a:xfrm>
            <a:off x="5083406" y="5424923"/>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8801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According to the World Meteorological Organization, “Land ecosystems and oceans absorb about half the CO</a:t>
            </a:r>
            <a:r>
              <a:rPr lang="en-US" sz="3200" baseline="-25000" dirty="0">
                <a:effectLst/>
                <a:latin typeface="Open Sans" panose="020B0606030504020204" pitchFamily="34" charset="0"/>
                <a:ea typeface="Cambria" panose="02040503050406030204" pitchFamily="18" charset="0"/>
              </a:rPr>
              <a:t>2</a:t>
            </a:r>
            <a:r>
              <a:rPr lang="en-US" sz="3200" dirty="0">
                <a:effectLst/>
                <a:latin typeface="Open Sans" panose="020B0606030504020204" pitchFamily="34" charset="0"/>
                <a:ea typeface="Cambria" panose="02040503050406030204" pitchFamily="18" charset="0"/>
              </a:rPr>
              <a:t> in the Earth’s atmosphere and are a buffer against even greater temperature increases.” </a:t>
            </a:r>
          </a:p>
          <a:p>
            <a:pPr marL="342900" indent="-342900"/>
            <a:endParaRPr lang="en-US" sz="3200" dirty="0">
              <a:ea typeface="Cambria" panose="02040503050406030204" pitchFamily="18" charset="0"/>
            </a:endParaRPr>
          </a:p>
          <a:p>
            <a:pPr marL="914400" lvl="1" indent="-482600">
              <a:buFont typeface="+mj-lt"/>
              <a:buAutoNum type="alphaUcPeriod"/>
            </a:pPr>
            <a:r>
              <a:rPr lang="en-US" sz="2800" dirty="0">
                <a:ea typeface="Cambria" panose="02040503050406030204" pitchFamily="18" charset="0"/>
              </a:rPr>
              <a:t>True</a:t>
            </a:r>
          </a:p>
          <a:p>
            <a:pPr marL="914400" lvl="1" indent="-482600">
              <a:buFont typeface="+mj-lt"/>
              <a:buAutoNum type="alphaUcPeriod"/>
            </a:pPr>
            <a:r>
              <a:rPr lang="en-US" sz="2800" dirty="0">
                <a:ea typeface="Cambria" panose="02040503050406030204" pitchFamily="18" charset="0"/>
              </a:rPr>
              <a:t>False</a:t>
            </a:r>
            <a:endParaRPr lang="en-US" sz="28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7728674" y="3978081"/>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7728674" y="4724400"/>
            <a:ext cx="2837726"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a:t>
            </a:r>
          </a:p>
        </p:txBody>
      </p:sp>
    </p:spTree>
    <p:extLst>
      <p:ext uri="{BB962C8B-B14F-4D97-AF65-F5344CB8AC3E}">
        <p14:creationId xmlns:p14="http://schemas.microsoft.com/office/powerpoint/2010/main" val="95655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Earth’s global average temperature is _______ hotter than it was in 1880.</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7555010" y="3124200"/>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
        <p:nvSpPr>
          <p:cNvPr id="10" name="TextBox 9">
            <a:extLst>
              <a:ext uri="{FF2B5EF4-FFF2-40B4-BE49-F238E27FC236}">
                <a16:creationId xmlns:a16="http://schemas.microsoft.com/office/drawing/2014/main" id="{D3F3D660-30B0-02F9-D2E8-3228FDA7D408}"/>
              </a:ext>
            </a:extLst>
          </p:cNvPr>
          <p:cNvSpPr txBox="1"/>
          <p:nvPr/>
        </p:nvSpPr>
        <p:spPr>
          <a:xfrm>
            <a:off x="7555010" y="3861375"/>
            <a:ext cx="2996333"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2.1 °F</a:t>
            </a:r>
          </a:p>
        </p:txBody>
      </p:sp>
    </p:spTree>
    <p:extLst>
      <p:ext uri="{BB962C8B-B14F-4D97-AF65-F5344CB8AC3E}">
        <p14:creationId xmlns:p14="http://schemas.microsoft.com/office/powerpoint/2010/main" val="234841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What are Earth’s vital signs? Select all that apply</a:t>
            </a:r>
          </a:p>
          <a:p>
            <a:pPr marL="0" indent="0">
              <a:buNone/>
            </a:pPr>
            <a:endParaRPr lang="en-US" sz="3200" dirty="0">
              <a:ea typeface="Cambria" panose="02040503050406030204" pitchFamily="18" charset="0"/>
            </a:endParaRPr>
          </a:p>
          <a:p>
            <a:pPr marL="947293" lvl="1" indent="-514350">
              <a:buFont typeface="+mj-lt"/>
              <a:buAutoNum type="alphaUcPeriod"/>
            </a:pPr>
            <a:r>
              <a:rPr lang="en-US" sz="2800" dirty="0">
                <a:ea typeface="Cambria" panose="02040503050406030204" pitchFamily="18" charset="0"/>
              </a:rPr>
              <a:t>Atmosphere</a:t>
            </a:r>
          </a:p>
          <a:p>
            <a:pPr marL="947293" lvl="1" indent="-514350">
              <a:buFont typeface="+mj-lt"/>
              <a:buAutoNum type="alphaUcPeriod"/>
            </a:pPr>
            <a:r>
              <a:rPr lang="en-US" sz="2800" dirty="0">
                <a:ea typeface="Cambria" panose="02040503050406030204" pitchFamily="18" charset="0"/>
              </a:rPr>
              <a:t>Temperature</a:t>
            </a:r>
          </a:p>
          <a:p>
            <a:pPr marL="947293" lvl="1" indent="-514350">
              <a:buFont typeface="+mj-lt"/>
              <a:buAutoNum type="alphaUcPeriod"/>
            </a:pPr>
            <a:r>
              <a:rPr lang="en-US" sz="2800" dirty="0">
                <a:ea typeface="Cambria" panose="02040503050406030204" pitchFamily="18" charset="0"/>
              </a:rPr>
              <a:t>Sea Ice</a:t>
            </a:r>
          </a:p>
          <a:p>
            <a:pPr marL="947293" lvl="1" indent="-514350">
              <a:buFont typeface="+mj-lt"/>
              <a:buAutoNum type="alphaUcPeriod"/>
            </a:pPr>
            <a:r>
              <a:rPr lang="en-US" sz="2800" dirty="0">
                <a:ea typeface="Cambria" panose="02040503050406030204" pitchFamily="18" charset="0"/>
              </a:rPr>
              <a:t>Sea Level</a:t>
            </a:r>
            <a:endParaRPr lang="en-US" sz="28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69076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77200" y="3562052"/>
            <a:ext cx="2800767"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algn="ctr"/>
            <a:r>
              <a:rPr lang="en-US" sz="2800" dirty="0">
                <a:latin typeface="Open Sans" panose="020B0606030504020204" pitchFamily="34" charset="0"/>
                <a:ea typeface="Open Sans" panose="020B0606030504020204" pitchFamily="34" charset="0"/>
                <a:cs typeface="Open Sans" panose="020B0606030504020204" pitchFamily="34" charset="0"/>
              </a:rPr>
              <a:t>A, B, C, and D</a:t>
            </a:r>
          </a:p>
        </p:txBody>
      </p:sp>
    </p:spTree>
    <p:extLst>
      <p:ext uri="{BB962C8B-B14F-4D97-AF65-F5344CB8AC3E}">
        <p14:creationId xmlns:p14="http://schemas.microsoft.com/office/powerpoint/2010/main" val="239119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The Ozone Hole found in the Earth’s ozone layer in 2021 was larger and deeper than _______ of ozone holes since 1979, reaching a maximum area of _______ million km</a:t>
            </a:r>
            <a:r>
              <a:rPr lang="en-US" sz="3200" baseline="30000" dirty="0">
                <a:effectLst/>
                <a:latin typeface="Open Sans" panose="020B0606030504020204" pitchFamily="34" charset="0"/>
                <a:ea typeface="Cambria" panose="02040503050406030204" pitchFamily="18" charset="0"/>
                <a:cs typeface="Times New Roman" panose="02020603050405020304" pitchFamily="18" charset="0"/>
              </a:rPr>
              <a:t>2</a:t>
            </a:r>
            <a:r>
              <a:rPr lang="en-US" sz="3200" dirty="0">
                <a:effectLst/>
                <a:latin typeface="Open Sans" panose="020B0606030504020204" pitchFamily="34" charset="0"/>
                <a:ea typeface="Cambria" panose="02040503050406030204" pitchFamily="18" charset="0"/>
                <a:cs typeface="Times New Roman" panose="02020603050405020304" pitchFamily="18" charset="0"/>
              </a:rPr>
              <a:t>.  Select the best answer.</a:t>
            </a:r>
          </a:p>
          <a:p>
            <a:pPr marL="0" marR="0" lvl="0" indent="0">
              <a:spcBef>
                <a:spcPts val="0"/>
              </a:spcBef>
              <a:spcAft>
                <a:spcPts val="0"/>
              </a:spcAft>
              <a:buNone/>
            </a:pPr>
            <a:endParaRPr lang="en-US" sz="3200" dirty="0">
              <a:ea typeface="Cambria" panose="02040503050406030204" pitchFamily="18" charset="0"/>
              <a:cs typeface="Times New Roman" panose="02020603050405020304" pitchFamily="18" charset="0"/>
            </a:endParaRPr>
          </a:p>
          <a:p>
            <a:pPr marL="914400" lvl="1" indent="-482600">
              <a:lnSpc>
                <a:spcPct val="120000"/>
              </a:lnSpc>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70%, 24.8</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lnSpc>
                <a:spcPct val="120000"/>
              </a:lnSpc>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50%, 22.4</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lnSpc>
                <a:spcPct val="120000"/>
              </a:lnSpc>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24.8%, 70</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lnSpc>
                <a:spcPct val="120000"/>
              </a:lnSpc>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70% 50.8</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352896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77200" y="4400252"/>
            <a:ext cx="2800767"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9805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“The Earth now has _________ parts of carbon dioxide for every million parts of air.”  Select the best answer.</a:t>
            </a:r>
          </a:p>
          <a:p>
            <a:pPr marL="0" marR="0" lvl="0" indent="0">
              <a:spcBef>
                <a:spcPts val="0"/>
              </a:spcBef>
              <a:spcAft>
                <a:spcPts val="0"/>
              </a:spcAft>
              <a:buNone/>
            </a:pPr>
            <a:endParaRPr lang="en-US" sz="3200" dirty="0">
              <a:ea typeface="Cambria" panose="02040503050406030204" pitchFamily="18" charset="0"/>
              <a:cs typeface="Times New Roman" panose="02020603050405020304" pitchFamily="18" charset="0"/>
            </a:endParaRPr>
          </a:p>
          <a:p>
            <a:pPr marL="914400" lvl="1" indent="-482600">
              <a:lnSpc>
                <a:spcPct val="120000"/>
              </a:lnSpc>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818</a:t>
            </a:r>
          </a:p>
          <a:p>
            <a:pPr marL="914400" lvl="1" indent="-482600">
              <a:lnSpc>
                <a:spcPct val="120000"/>
              </a:lnSpc>
              <a:spcBef>
                <a:spcPts val="0"/>
              </a:spcBef>
              <a:buFont typeface="+mj-lt"/>
              <a:buAutoNum type="alphaUcPeriod"/>
            </a:pPr>
            <a:r>
              <a:rPr lang="en-US" sz="2800" dirty="0">
                <a:ea typeface="Cambria" panose="02040503050406030204" pitchFamily="18" charset="0"/>
                <a:cs typeface="Times New Roman" panose="02020603050405020304" pitchFamily="18" charset="0"/>
              </a:rPr>
              <a:t>416</a:t>
            </a:r>
          </a:p>
          <a:p>
            <a:pPr marL="914400" lvl="1" indent="-482600">
              <a:lnSpc>
                <a:spcPct val="120000"/>
              </a:lnSpc>
              <a:spcBef>
                <a:spcPts val="0"/>
              </a:spcBef>
              <a:buFont typeface="+mj-lt"/>
              <a:buAutoNum type="alphaUcPeriod"/>
            </a:pPr>
            <a:r>
              <a:rPr lang="en-US" sz="2800" dirty="0">
                <a:effectLst/>
                <a:latin typeface="Century Gothic" panose="020B0502020202020204" pitchFamily="34" charset="0"/>
                <a:ea typeface="Cambria" panose="02040503050406030204" pitchFamily="18" charset="0"/>
                <a:cs typeface="Times New Roman" panose="02020603050405020304" pitchFamily="18" charset="0"/>
              </a:rPr>
              <a:t>214</a:t>
            </a:r>
          </a:p>
          <a:p>
            <a:pPr marL="914400" lvl="1" indent="-482600">
              <a:lnSpc>
                <a:spcPct val="120000"/>
              </a:lnSpc>
              <a:spcBef>
                <a:spcPts val="0"/>
              </a:spcBef>
              <a:buFont typeface="+mj-lt"/>
              <a:buAutoNum type="alphaUcPeriod"/>
            </a:pPr>
            <a:r>
              <a:rPr lang="en-US" sz="2800" dirty="0">
                <a:latin typeface="Century Gothic" panose="020B0502020202020204" pitchFamily="34" charset="0"/>
                <a:ea typeface="Cambria" panose="02040503050406030204" pitchFamily="18" charset="0"/>
                <a:cs typeface="Times New Roman" panose="02020603050405020304" pitchFamily="18" charset="0"/>
              </a:rPr>
              <a:t>916</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3528965"/>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77200" y="4400252"/>
            <a:ext cx="2800767"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B</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2977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T Academy">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6633"/>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5954</TotalTime>
  <Words>1671</Words>
  <Application>Microsoft Office PowerPoint</Application>
  <PresentationFormat>Widescreen</PresentationFormat>
  <Paragraphs>273</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Century Gothic</vt:lpstr>
      <vt:lpstr>Georgia</vt:lpstr>
      <vt:lpstr>Open Sans</vt:lpstr>
      <vt:lpstr>Wingdings 2</vt:lpstr>
      <vt:lpstr>Urban</vt:lpstr>
      <vt:lpstr>Eco-friendly Emissions Review, Part 1</vt:lpstr>
      <vt:lpstr>topics covered</vt:lpstr>
      <vt:lpstr>review time</vt:lpstr>
      <vt:lpstr>earth is changing</vt:lpstr>
      <vt:lpstr>the ocean gives life</vt:lpstr>
      <vt:lpstr>earth’s vital signs</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7</cp:revision>
  <cp:lastPrinted>2023-09-11T23:52:34Z</cp:lastPrinted>
  <dcterms:created xsi:type="dcterms:W3CDTF">2023-06-07T02:51:32Z</dcterms:created>
  <dcterms:modified xsi:type="dcterms:W3CDTF">2023-09-11T23:53:23Z</dcterms:modified>
</cp:coreProperties>
</file>