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5"/>
  </p:notesMasterIdLst>
  <p:sldIdLst>
    <p:sldId id="256" r:id="rId2"/>
    <p:sldId id="257" r:id="rId3"/>
    <p:sldId id="313" r:id="rId4"/>
    <p:sldId id="310" r:id="rId5"/>
    <p:sldId id="314" r:id="rId6"/>
    <p:sldId id="307" r:id="rId7"/>
    <p:sldId id="296" r:id="rId8"/>
    <p:sldId id="297" r:id="rId9"/>
    <p:sldId id="298" r:id="rId10"/>
    <p:sldId id="301" r:id="rId11"/>
    <p:sldId id="302" r:id="rId12"/>
    <p:sldId id="299" r:id="rId13"/>
    <p:sldId id="31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3417CD-88EC-42B3-BC07-D3926310CA5A}" v="38" dt="2023-09-12T00:38:50.9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190" autoAdjust="0"/>
  </p:normalViewPr>
  <p:slideViewPr>
    <p:cSldViewPr>
      <p:cViewPr varScale="1">
        <p:scale>
          <a:sx n="87" d="100"/>
          <a:sy n="87" d="100"/>
        </p:scale>
        <p:origin x="123" y="51"/>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A5E8DEE9-4B57-4AE5-9EB3-DE280DA66D11}"/>
    <pc:docChg chg="undo custSel addSld delSld modSld">
      <pc:chgData name="Dr. Tammé Shinshuri" userId="fc8b3004-5a83-4a78-99f2-f75a2ab84926" providerId="ADAL" clId="{A5E8DEE9-4B57-4AE5-9EB3-DE280DA66D11}" dt="2023-08-08T23:11:40.155" v="21"/>
      <pc:docMkLst>
        <pc:docMk/>
      </pc:docMkLst>
      <pc:sldChg chg="modSp mod">
        <pc:chgData name="Dr. Tammé Shinshuri" userId="fc8b3004-5a83-4a78-99f2-f75a2ab84926" providerId="ADAL" clId="{A5E8DEE9-4B57-4AE5-9EB3-DE280DA66D11}" dt="2023-08-08T23:11:40.155" v="21"/>
        <pc:sldMkLst>
          <pc:docMk/>
          <pc:sldMk cId="0" sldId="256"/>
        </pc:sldMkLst>
        <pc:spChg chg="mod">
          <ac:chgData name="Dr. Tammé Shinshuri" userId="fc8b3004-5a83-4a78-99f2-f75a2ab84926" providerId="ADAL" clId="{A5E8DEE9-4B57-4AE5-9EB3-DE280DA66D11}" dt="2023-08-08T23:08:54.218" v="16" actId="20577"/>
          <ac:spMkLst>
            <pc:docMk/>
            <pc:sldMk cId="0" sldId="256"/>
            <ac:spMk id="2" creationId="{00000000-0000-0000-0000-000000000000}"/>
          </ac:spMkLst>
        </pc:spChg>
        <pc:spChg chg="mod">
          <ac:chgData name="Dr. Tammé Shinshuri" userId="fc8b3004-5a83-4a78-99f2-f75a2ab84926" providerId="ADAL" clId="{A5E8DEE9-4B57-4AE5-9EB3-DE280DA66D11}" dt="2023-08-08T23:11:40.155" v="21"/>
          <ac:spMkLst>
            <pc:docMk/>
            <pc:sldMk cId="0" sldId="256"/>
            <ac:spMk id="3" creationId="{00000000-0000-0000-0000-000000000000}"/>
          </ac:spMkLst>
        </pc:spChg>
      </pc:sldChg>
      <pc:sldChg chg="add del">
        <pc:chgData name="Dr. Tammé Shinshuri" userId="fc8b3004-5a83-4a78-99f2-f75a2ab84926" providerId="ADAL" clId="{A5E8DEE9-4B57-4AE5-9EB3-DE280DA66D11}" dt="2023-08-08T23:08:46.255" v="15" actId="47"/>
        <pc:sldMkLst>
          <pc:docMk/>
          <pc:sldMk cId="486133655" sldId="296"/>
        </pc:sldMkLst>
      </pc:sldChg>
      <pc:sldChg chg="add del">
        <pc:chgData name="Dr. Tammé Shinshuri" userId="fc8b3004-5a83-4a78-99f2-f75a2ab84926" providerId="ADAL" clId="{A5E8DEE9-4B57-4AE5-9EB3-DE280DA66D11}" dt="2023-08-08T23:08:45.419" v="14" actId="47"/>
        <pc:sldMkLst>
          <pc:docMk/>
          <pc:sldMk cId="3188304565" sldId="297"/>
        </pc:sldMkLst>
      </pc:sldChg>
      <pc:sldChg chg="add del">
        <pc:chgData name="Dr. Tammé Shinshuri" userId="fc8b3004-5a83-4a78-99f2-f75a2ab84926" providerId="ADAL" clId="{A5E8DEE9-4B57-4AE5-9EB3-DE280DA66D11}" dt="2023-08-08T23:08:45.038" v="13" actId="47"/>
        <pc:sldMkLst>
          <pc:docMk/>
          <pc:sldMk cId="953095135" sldId="298"/>
        </pc:sldMkLst>
      </pc:sldChg>
      <pc:sldChg chg="del">
        <pc:chgData name="Dr. Tammé Shinshuri" userId="fc8b3004-5a83-4a78-99f2-f75a2ab84926" providerId="ADAL" clId="{A5E8DEE9-4B57-4AE5-9EB3-DE280DA66D11}" dt="2023-08-08T23:07:12.189" v="2" actId="47"/>
        <pc:sldMkLst>
          <pc:docMk/>
          <pc:sldMk cId="764059455" sldId="299"/>
        </pc:sldMkLst>
      </pc:sldChg>
      <pc:sldChg chg="add del">
        <pc:chgData name="Dr. Tammé Shinshuri" userId="fc8b3004-5a83-4a78-99f2-f75a2ab84926" providerId="ADAL" clId="{A5E8DEE9-4B57-4AE5-9EB3-DE280DA66D11}" dt="2023-08-08T23:07:13.896" v="3" actId="47"/>
        <pc:sldMkLst>
          <pc:docMk/>
          <pc:sldMk cId="4088016419" sldId="300"/>
        </pc:sldMkLst>
      </pc:sldChg>
      <pc:sldChg chg="modSp mod">
        <pc:chgData name="Dr. Tammé Shinshuri" userId="fc8b3004-5a83-4a78-99f2-f75a2ab84926" providerId="ADAL" clId="{A5E8DEE9-4B57-4AE5-9EB3-DE280DA66D11}" dt="2023-08-08T23:08:03.341" v="8" actId="20577"/>
        <pc:sldMkLst>
          <pc:docMk/>
          <pc:sldMk cId="39692630" sldId="301"/>
        </pc:sldMkLst>
        <pc:spChg chg="mod">
          <ac:chgData name="Dr. Tammé Shinshuri" userId="fc8b3004-5a83-4a78-99f2-f75a2ab84926" providerId="ADAL" clId="{A5E8DEE9-4B57-4AE5-9EB3-DE280DA66D11}" dt="2023-08-08T23:08:03.341" v="8" actId="20577"/>
          <ac:spMkLst>
            <pc:docMk/>
            <pc:sldMk cId="39692630" sldId="301"/>
            <ac:spMk id="2" creationId="{0A75729B-1636-5EA7-0DDE-B20B0C7D7C48}"/>
          </ac:spMkLst>
        </pc:spChg>
      </pc:sldChg>
      <pc:sldChg chg="modSp mod">
        <pc:chgData name="Dr. Tammé Shinshuri" userId="fc8b3004-5a83-4a78-99f2-f75a2ab84926" providerId="ADAL" clId="{A5E8DEE9-4B57-4AE5-9EB3-DE280DA66D11}" dt="2023-08-08T23:08:06.717" v="9" actId="20577"/>
        <pc:sldMkLst>
          <pc:docMk/>
          <pc:sldMk cId="1283984704" sldId="302"/>
        </pc:sldMkLst>
        <pc:spChg chg="mod">
          <ac:chgData name="Dr. Tammé Shinshuri" userId="fc8b3004-5a83-4a78-99f2-f75a2ab84926" providerId="ADAL" clId="{A5E8DEE9-4B57-4AE5-9EB3-DE280DA66D11}" dt="2023-08-08T23:08:06.717" v="9" actId="20577"/>
          <ac:spMkLst>
            <pc:docMk/>
            <pc:sldMk cId="1283984704" sldId="302"/>
            <ac:spMk id="2" creationId="{0A75729B-1636-5EA7-0DDE-B20B0C7D7C48}"/>
          </ac:spMkLst>
        </pc:spChg>
      </pc:sldChg>
      <pc:sldChg chg="del">
        <pc:chgData name="Dr. Tammé Shinshuri" userId="fc8b3004-5a83-4a78-99f2-f75a2ab84926" providerId="ADAL" clId="{A5E8DEE9-4B57-4AE5-9EB3-DE280DA66D11}" dt="2023-08-08T23:07:24.197" v="4" actId="47"/>
        <pc:sldMkLst>
          <pc:docMk/>
          <pc:sldMk cId="956556734" sldId="303"/>
        </pc:sldMkLst>
      </pc:sldChg>
      <pc:sldChg chg="del">
        <pc:chgData name="Dr. Tammé Shinshuri" userId="fc8b3004-5a83-4a78-99f2-f75a2ab84926" providerId="ADAL" clId="{A5E8DEE9-4B57-4AE5-9EB3-DE280DA66D11}" dt="2023-08-08T23:07:25.870" v="5" actId="47"/>
        <pc:sldMkLst>
          <pc:docMk/>
          <pc:sldMk cId="2348414075" sldId="304"/>
        </pc:sldMkLst>
      </pc:sldChg>
      <pc:sldChg chg="del">
        <pc:chgData name="Dr. Tammé Shinshuri" userId="fc8b3004-5a83-4a78-99f2-f75a2ab84926" providerId="ADAL" clId="{A5E8DEE9-4B57-4AE5-9EB3-DE280DA66D11}" dt="2023-08-08T23:07:31.717" v="6" actId="47"/>
        <pc:sldMkLst>
          <pc:docMk/>
          <pc:sldMk cId="2391190760" sldId="305"/>
        </pc:sldMkLst>
      </pc:sldChg>
    </pc:docChg>
  </pc:docChgLst>
  <pc:docChgLst>
    <pc:chgData name="Dr. Tammé Shinshuri" userId="fc8b3004-5a83-4a78-99f2-f75a2ab84926" providerId="ADAL" clId="{F63417CD-88EC-42B3-BC07-D3926310CA5A}"/>
    <pc:docChg chg="undo custSel addSld delSld modSld">
      <pc:chgData name="Dr. Tammé Shinshuri" userId="fc8b3004-5a83-4a78-99f2-f75a2ab84926" providerId="ADAL" clId="{F63417CD-88EC-42B3-BC07-D3926310CA5A}" dt="2023-09-12T00:42:12.434" v="735" actId="1036"/>
      <pc:docMkLst>
        <pc:docMk/>
      </pc:docMkLst>
      <pc:sldChg chg="modSp mod modNotesTx">
        <pc:chgData name="Dr. Tammé Shinshuri" userId="fc8b3004-5a83-4a78-99f2-f75a2ab84926" providerId="ADAL" clId="{F63417CD-88EC-42B3-BC07-D3926310CA5A}" dt="2023-09-12T00:39:47.730" v="693" actId="20577"/>
        <pc:sldMkLst>
          <pc:docMk/>
          <pc:sldMk cId="0" sldId="256"/>
        </pc:sldMkLst>
        <pc:spChg chg="mod">
          <ac:chgData name="Dr. Tammé Shinshuri" userId="fc8b3004-5a83-4a78-99f2-f75a2ab84926" providerId="ADAL" clId="{F63417CD-88EC-42B3-BC07-D3926310CA5A}" dt="2023-09-11T23:58:20.212" v="42" actId="20577"/>
          <ac:spMkLst>
            <pc:docMk/>
            <pc:sldMk cId="0" sldId="256"/>
            <ac:spMk id="3" creationId="{00000000-0000-0000-0000-000000000000}"/>
          </ac:spMkLst>
        </pc:spChg>
      </pc:sldChg>
      <pc:sldChg chg="modSp mod">
        <pc:chgData name="Dr. Tammé Shinshuri" userId="fc8b3004-5a83-4a78-99f2-f75a2ab84926" providerId="ADAL" clId="{F63417CD-88EC-42B3-BC07-D3926310CA5A}" dt="2023-09-11T23:59:11.017" v="113" actId="20577"/>
        <pc:sldMkLst>
          <pc:docMk/>
          <pc:sldMk cId="3914908246" sldId="257"/>
        </pc:sldMkLst>
        <pc:spChg chg="mod">
          <ac:chgData name="Dr. Tammé Shinshuri" userId="fc8b3004-5a83-4a78-99f2-f75a2ab84926" providerId="ADAL" clId="{F63417CD-88EC-42B3-BC07-D3926310CA5A}" dt="2023-09-11T23:59:11.017" v="113" actId="20577"/>
          <ac:spMkLst>
            <pc:docMk/>
            <pc:sldMk cId="3914908246" sldId="257"/>
            <ac:spMk id="3" creationId="{00000000-0000-0000-0000-000000000000}"/>
          </ac:spMkLst>
        </pc:spChg>
      </pc:sldChg>
      <pc:sldChg chg="modSp mod modNotesTx">
        <pc:chgData name="Dr. Tammé Shinshuri" userId="fc8b3004-5a83-4a78-99f2-f75a2ab84926" providerId="ADAL" clId="{F63417CD-88EC-42B3-BC07-D3926310CA5A}" dt="2023-09-12T00:38:41.618" v="643" actId="1037"/>
        <pc:sldMkLst>
          <pc:docMk/>
          <pc:sldMk cId="486133655" sldId="296"/>
        </pc:sldMkLst>
        <pc:spChg chg="mod">
          <ac:chgData name="Dr. Tammé Shinshuri" userId="fc8b3004-5a83-4a78-99f2-f75a2ab84926" providerId="ADAL" clId="{F63417CD-88EC-42B3-BC07-D3926310CA5A}" dt="2023-09-12T00:38:41.618" v="643" actId="1037"/>
          <ac:spMkLst>
            <pc:docMk/>
            <pc:sldMk cId="486133655" sldId="296"/>
            <ac:spMk id="10" creationId="{D3F3D660-30B0-02F9-D2E8-3228FDA7D408}"/>
          </ac:spMkLst>
        </pc:spChg>
      </pc:sldChg>
      <pc:sldChg chg="modSp mod modNotesTx">
        <pc:chgData name="Dr. Tammé Shinshuri" userId="fc8b3004-5a83-4a78-99f2-f75a2ab84926" providerId="ADAL" clId="{F63417CD-88EC-42B3-BC07-D3926310CA5A}" dt="2023-09-12T00:38:54.064" v="648" actId="1076"/>
        <pc:sldMkLst>
          <pc:docMk/>
          <pc:sldMk cId="3188304565" sldId="297"/>
        </pc:sldMkLst>
        <pc:spChg chg="mod">
          <ac:chgData name="Dr. Tammé Shinshuri" userId="fc8b3004-5a83-4a78-99f2-f75a2ab84926" providerId="ADAL" clId="{F63417CD-88EC-42B3-BC07-D3926310CA5A}" dt="2023-09-12T00:38:54.064" v="648" actId="1076"/>
          <ac:spMkLst>
            <pc:docMk/>
            <pc:sldMk cId="3188304565" sldId="297"/>
            <ac:spMk id="10" creationId="{D3F3D660-30B0-02F9-D2E8-3228FDA7D408}"/>
          </ac:spMkLst>
        </pc:spChg>
      </pc:sldChg>
      <pc:sldChg chg="modSp mod modNotesTx">
        <pc:chgData name="Dr. Tammé Shinshuri" userId="fc8b3004-5a83-4a78-99f2-f75a2ab84926" providerId="ADAL" clId="{F63417CD-88EC-42B3-BC07-D3926310CA5A}" dt="2023-09-12T00:35:11.753" v="633" actId="1035"/>
        <pc:sldMkLst>
          <pc:docMk/>
          <pc:sldMk cId="953095135" sldId="298"/>
        </pc:sldMkLst>
        <pc:spChg chg="mod">
          <ac:chgData name="Dr. Tammé Shinshuri" userId="fc8b3004-5a83-4a78-99f2-f75a2ab84926" providerId="ADAL" clId="{F63417CD-88EC-42B3-BC07-D3926310CA5A}" dt="2023-09-12T00:35:06.222" v="628" actId="1035"/>
          <ac:spMkLst>
            <pc:docMk/>
            <pc:sldMk cId="953095135" sldId="298"/>
            <ac:spMk id="3" creationId="{9C6D47EA-BE7A-5C31-0365-659660F7909C}"/>
          </ac:spMkLst>
        </pc:spChg>
        <pc:spChg chg="mod">
          <ac:chgData name="Dr. Tammé Shinshuri" userId="fc8b3004-5a83-4a78-99f2-f75a2ab84926" providerId="ADAL" clId="{F63417CD-88EC-42B3-BC07-D3926310CA5A}" dt="2023-09-12T00:35:11.753" v="633" actId="1035"/>
          <ac:spMkLst>
            <pc:docMk/>
            <pc:sldMk cId="953095135" sldId="298"/>
            <ac:spMk id="7" creationId="{5F5A35F3-6021-8AFA-75B9-69CAACF4C331}"/>
          </ac:spMkLst>
        </pc:spChg>
        <pc:spChg chg="mod">
          <ac:chgData name="Dr. Tammé Shinshuri" userId="fc8b3004-5a83-4a78-99f2-f75a2ab84926" providerId="ADAL" clId="{F63417CD-88EC-42B3-BC07-D3926310CA5A}" dt="2023-09-12T00:35:11.753" v="633" actId="1035"/>
          <ac:spMkLst>
            <pc:docMk/>
            <pc:sldMk cId="953095135" sldId="298"/>
            <ac:spMk id="10" creationId="{D3F3D660-30B0-02F9-D2E8-3228FDA7D408}"/>
          </ac:spMkLst>
        </pc:spChg>
      </pc:sldChg>
      <pc:sldChg chg="modSp mod modNotesTx">
        <pc:chgData name="Dr. Tammé Shinshuri" userId="fc8b3004-5a83-4a78-99f2-f75a2ab84926" providerId="ADAL" clId="{F63417CD-88EC-42B3-BC07-D3926310CA5A}" dt="2023-09-12T00:41:59.609" v="715" actId="20577"/>
        <pc:sldMkLst>
          <pc:docMk/>
          <pc:sldMk cId="764059455" sldId="299"/>
        </pc:sldMkLst>
        <pc:spChg chg="mod">
          <ac:chgData name="Dr. Tammé Shinshuri" userId="fc8b3004-5a83-4a78-99f2-f75a2ab84926" providerId="ADAL" clId="{F63417CD-88EC-42B3-BC07-D3926310CA5A}" dt="2023-09-11T23:32:29.314" v="1" actId="20577"/>
          <ac:spMkLst>
            <pc:docMk/>
            <pc:sldMk cId="764059455" sldId="299"/>
            <ac:spMk id="2" creationId="{0A75729B-1636-5EA7-0DDE-B20B0C7D7C48}"/>
          </ac:spMkLst>
        </pc:spChg>
        <pc:spChg chg="mod">
          <ac:chgData name="Dr. Tammé Shinshuri" userId="fc8b3004-5a83-4a78-99f2-f75a2ab84926" providerId="ADAL" clId="{F63417CD-88EC-42B3-BC07-D3926310CA5A}" dt="2023-09-12T00:41:59.609" v="715" actId="20577"/>
          <ac:spMkLst>
            <pc:docMk/>
            <pc:sldMk cId="764059455" sldId="299"/>
            <ac:spMk id="3" creationId="{9C6D47EA-BE7A-5C31-0365-659660F7909C}"/>
          </ac:spMkLst>
        </pc:spChg>
        <pc:spChg chg="mod">
          <ac:chgData name="Dr. Tammé Shinshuri" userId="fc8b3004-5a83-4a78-99f2-f75a2ab84926" providerId="ADAL" clId="{F63417CD-88EC-42B3-BC07-D3926310CA5A}" dt="2023-09-12T00:41:39.134" v="696" actId="20577"/>
          <ac:spMkLst>
            <pc:docMk/>
            <pc:sldMk cId="764059455" sldId="299"/>
            <ac:spMk id="7" creationId="{5F5A35F3-6021-8AFA-75B9-69CAACF4C331}"/>
          </ac:spMkLst>
        </pc:spChg>
      </pc:sldChg>
      <pc:sldChg chg="modSp mod modNotesTx">
        <pc:chgData name="Dr. Tammé Shinshuri" userId="fc8b3004-5a83-4a78-99f2-f75a2ab84926" providerId="ADAL" clId="{F63417CD-88EC-42B3-BC07-D3926310CA5A}" dt="2023-09-12T00:35:31.503" v="637" actId="5793"/>
        <pc:sldMkLst>
          <pc:docMk/>
          <pc:sldMk cId="39692630" sldId="301"/>
        </pc:sldMkLst>
        <pc:spChg chg="mod">
          <ac:chgData name="Dr. Tammé Shinshuri" userId="fc8b3004-5a83-4a78-99f2-f75a2ab84926" providerId="ADAL" clId="{F63417CD-88EC-42B3-BC07-D3926310CA5A}" dt="2023-09-12T00:35:31.503" v="637" actId="5793"/>
          <ac:spMkLst>
            <pc:docMk/>
            <pc:sldMk cId="39692630" sldId="301"/>
            <ac:spMk id="3" creationId="{9C6D47EA-BE7A-5C31-0365-659660F7909C}"/>
          </ac:spMkLst>
        </pc:spChg>
        <pc:spChg chg="mod">
          <ac:chgData name="Dr. Tammé Shinshuri" userId="fc8b3004-5a83-4a78-99f2-f75a2ab84926" providerId="ADAL" clId="{F63417CD-88EC-42B3-BC07-D3926310CA5A}" dt="2023-09-12T00:34:13.725" v="615" actId="20577"/>
          <ac:spMkLst>
            <pc:docMk/>
            <pc:sldMk cId="39692630" sldId="301"/>
            <ac:spMk id="7" creationId="{5F5A35F3-6021-8AFA-75B9-69CAACF4C331}"/>
          </ac:spMkLst>
        </pc:spChg>
        <pc:spChg chg="mod">
          <ac:chgData name="Dr. Tammé Shinshuri" userId="fc8b3004-5a83-4a78-99f2-f75a2ab84926" providerId="ADAL" clId="{F63417CD-88EC-42B3-BC07-D3926310CA5A}" dt="2023-09-12T00:34:23.641" v="620" actId="14100"/>
          <ac:spMkLst>
            <pc:docMk/>
            <pc:sldMk cId="39692630" sldId="301"/>
            <ac:spMk id="10" creationId="{D3F3D660-30B0-02F9-D2E8-3228FDA7D408}"/>
          </ac:spMkLst>
        </pc:spChg>
      </pc:sldChg>
      <pc:sldChg chg="modSp mod modNotesTx">
        <pc:chgData name="Dr. Tammé Shinshuri" userId="fc8b3004-5a83-4a78-99f2-f75a2ab84926" providerId="ADAL" clId="{F63417CD-88EC-42B3-BC07-D3926310CA5A}" dt="2023-09-12T00:42:12.434" v="735" actId="1036"/>
        <pc:sldMkLst>
          <pc:docMk/>
          <pc:sldMk cId="1283984704" sldId="302"/>
        </pc:sldMkLst>
        <pc:spChg chg="mod">
          <ac:chgData name="Dr. Tammé Shinshuri" userId="fc8b3004-5a83-4a78-99f2-f75a2ab84926" providerId="ADAL" clId="{F63417CD-88EC-42B3-BC07-D3926310CA5A}" dt="2023-09-12T00:42:08.923" v="733" actId="20577"/>
          <ac:spMkLst>
            <pc:docMk/>
            <pc:sldMk cId="1283984704" sldId="302"/>
            <ac:spMk id="3" creationId="{9C6D47EA-BE7A-5C31-0365-659660F7909C}"/>
          </ac:spMkLst>
        </pc:spChg>
        <pc:spChg chg="mod">
          <ac:chgData name="Dr. Tammé Shinshuri" userId="fc8b3004-5a83-4a78-99f2-f75a2ab84926" providerId="ADAL" clId="{F63417CD-88EC-42B3-BC07-D3926310CA5A}" dt="2023-09-12T00:42:12.434" v="735" actId="1036"/>
          <ac:spMkLst>
            <pc:docMk/>
            <pc:sldMk cId="1283984704" sldId="302"/>
            <ac:spMk id="7" creationId="{5F5A35F3-6021-8AFA-75B9-69CAACF4C331}"/>
          </ac:spMkLst>
        </pc:spChg>
        <pc:spChg chg="mod">
          <ac:chgData name="Dr. Tammé Shinshuri" userId="fc8b3004-5a83-4a78-99f2-f75a2ab84926" providerId="ADAL" clId="{F63417CD-88EC-42B3-BC07-D3926310CA5A}" dt="2023-09-12T00:39:08.985" v="650" actId="1076"/>
          <ac:spMkLst>
            <pc:docMk/>
            <pc:sldMk cId="1283984704" sldId="302"/>
            <ac:spMk id="10" creationId="{D3F3D660-30B0-02F9-D2E8-3228FDA7D408}"/>
          </ac:spMkLst>
        </pc:spChg>
      </pc:sldChg>
      <pc:sldChg chg="modSp mod">
        <pc:chgData name="Dr. Tammé Shinshuri" userId="fc8b3004-5a83-4a78-99f2-f75a2ab84926" providerId="ADAL" clId="{F63417CD-88EC-42B3-BC07-D3926310CA5A}" dt="2023-09-12T00:09:35.751" v="175" actId="20577"/>
        <pc:sldMkLst>
          <pc:docMk/>
          <pc:sldMk cId="1334275925" sldId="310"/>
        </pc:sldMkLst>
        <pc:spChg chg="mod">
          <ac:chgData name="Dr. Tammé Shinshuri" userId="fc8b3004-5a83-4a78-99f2-f75a2ab84926" providerId="ADAL" clId="{F63417CD-88EC-42B3-BC07-D3926310CA5A}" dt="2023-09-12T00:09:35.751" v="175" actId="20577"/>
          <ac:spMkLst>
            <pc:docMk/>
            <pc:sldMk cId="1334275925" sldId="310"/>
            <ac:spMk id="2" creationId="{3D55322F-6F0A-5090-7128-57881F367F72}"/>
          </ac:spMkLst>
        </pc:spChg>
        <pc:spChg chg="mod">
          <ac:chgData name="Dr. Tammé Shinshuri" userId="fc8b3004-5a83-4a78-99f2-f75a2ab84926" providerId="ADAL" clId="{F63417CD-88EC-42B3-BC07-D3926310CA5A}" dt="2023-09-12T00:08:49.577" v="129" actId="20577"/>
          <ac:spMkLst>
            <pc:docMk/>
            <pc:sldMk cId="1334275925" sldId="310"/>
            <ac:spMk id="12" creationId="{0970FF8E-B0F9-3D3B-A959-055E5EA6CD26}"/>
          </ac:spMkLst>
        </pc:spChg>
        <pc:spChg chg="mod">
          <ac:chgData name="Dr. Tammé Shinshuri" userId="fc8b3004-5a83-4a78-99f2-f75a2ab84926" providerId="ADAL" clId="{F63417CD-88EC-42B3-BC07-D3926310CA5A}" dt="2023-09-12T00:09:15.814" v="153" actId="20577"/>
          <ac:spMkLst>
            <pc:docMk/>
            <pc:sldMk cId="1334275925" sldId="310"/>
            <ac:spMk id="18" creationId="{AAC1C39E-EA52-7AC7-4FB4-2E5857E9CBD2}"/>
          </ac:spMkLst>
        </pc:spChg>
      </pc:sldChg>
      <pc:sldChg chg="modSp mod modNotesTx">
        <pc:chgData name="Dr. Tammé Shinshuri" userId="fc8b3004-5a83-4a78-99f2-f75a2ab84926" providerId="ADAL" clId="{F63417CD-88EC-42B3-BC07-D3926310CA5A}" dt="2023-09-11T23:59:43.148" v="121" actId="20577"/>
        <pc:sldMkLst>
          <pc:docMk/>
          <pc:sldMk cId="2616805633" sldId="313"/>
        </pc:sldMkLst>
        <pc:spChg chg="mod">
          <ac:chgData name="Dr. Tammé Shinshuri" userId="fc8b3004-5a83-4a78-99f2-f75a2ab84926" providerId="ADAL" clId="{F63417CD-88EC-42B3-BC07-D3926310CA5A}" dt="2023-09-11T23:59:22.831" v="117" actId="20577"/>
          <ac:spMkLst>
            <pc:docMk/>
            <pc:sldMk cId="2616805633" sldId="313"/>
            <ac:spMk id="3" creationId="{9AC926F0-1924-FB17-6FCB-6A183155DFD9}"/>
          </ac:spMkLst>
        </pc:spChg>
      </pc:sldChg>
      <pc:sldChg chg="modSp mod modNotesTx">
        <pc:chgData name="Dr. Tammé Shinshuri" userId="fc8b3004-5a83-4a78-99f2-f75a2ab84926" providerId="ADAL" clId="{F63417CD-88EC-42B3-BC07-D3926310CA5A}" dt="2023-09-12T00:26:11.926" v="397" actId="14100"/>
        <pc:sldMkLst>
          <pc:docMk/>
          <pc:sldMk cId="218771777" sldId="314"/>
        </pc:sldMkLst>
        <pc:spChg chg="mod">
          <ac:chgData name="Dr. Tammé Shinshuri" userId="fc8b3004-5a83-4a78-99f2-f75a2ab84926" providerId="ADAL" clId="{F63417CD-88EC-42B3-BC07-D3926310CA5A}" dt="2023-09-12T00:19:41.823" v="220" actId="20577"/>
          <ac:spMkLst>
            <pc:docMk/>
            <pc:sldMk cId="218771777" sldId="314"/>
            <ac:spMk id="2" creationId="{3D55322F-6F0A-5090-7128-57881F367F72}"/>
          </ac:spMkLst>
        </pc:spChg>
        <pc:spChg chg="mod">
          <ac:chgData name="Dr. Tammé Shinshuri" userId="fc8b3004-5a83-4a78-99f2-f75a2ab84926" providerId="ADAL" clId="{F63417CD-88EC-42B3-BC07-D3926310CA5A}" dt="2023-09-12T00:23:08.805" v="378" actId="20577"/>
          <ac:spMkLst>
            <pc:docMk/>
            <pc:sldMk cId="218771777" sldId="314"/>
            <ac:spMk id="3" creationId="{9AC926F0-1924-FB17-6FCB-6A183155DFD9}"/>
          </ac:spMkLst>
        </pc:spChg>
        <pc:spChg chg="mod">
          <ac:chgData name="Dr. Tammé Shinshuri" userId="fc8b3004-5a83-4a78-99f2-f75a2ab84926" providerId="ADAL" clId="{F63417CD-88EC-42B3-BC07-D3926310CA5A}" dt="2023-09-12T00:22:45.949" v="374" actId="1038"/>
          <ac:spMkLst>
            <pc:docMk/>
            <pc:sldMk cId="218771777" sldId="314"/>
            <ac:spMk id="7" creationId="{E15B5225-42F0-D7B1-E8F3-8137F9028DDF}"/>
          </ac:spMkLst>
        </pc:spChg>
        <pc:spChg chg="mod">
          <ac:chgData name="Dr. Tammé Shinshuri" userId="fc8b3004-5a83-4a78-99f2-f75a2ab84926" providerId="ADAL" clId="{F63417CD-88EC-42B3-BC07-D3926310CA5A}" dt="2023-09-12T00:22:45.949" v="374" actId="1038"/>
          <ac:spMkLst>
            <pc:docMk/>
            <pc:sldMk cId="218771777" sldId="314"/>
            <ac:spMk id="8" creationId="{AA5188EE-C445-965A-A599-E7AC53CB9025}"/>
          </ac:spMkLst>
        </pc:spChg>
        <pc:spChg chg="mod">
          <ac:chgData name="Dr. Tammé Shinshuri" userId="fc8b3004-5a83-4a78-99f2-f75a2ab84926" providerId="ADAL" clId="{F63417CD-88EC-42B3-BC07-D3926310CA5A}" dt="2023-09-12T00:22:39.243" v="371" actId="1038"/>
          <ac:spMkLst>
            <pc:docMk/>
            <pc:sldMk cId="218771777" sldId="314"/>
            <ac:spMk id="9" creationId="{80A3C464-B168-3221-B4E9-4C5FD4B63340}"/>
          </ac:spMkLst>
        </pc:spChg>
        <pc:spChg chg="mod">
          <ac:chgData name="Dr. Tammé Shinshuri" userId="fc8b3004-5a83-4a78-99f2-f75a2ab84926" providerId="ADAL" clId="{F63417CD-88EC-42B3-BC07-D3926310CA5A}" dt="2023-09-12T00:22:39.243" v="371" actId="1038"/>
          <ac:spMkLst>
            <pc:docMk/>
            <pc:sldMk cId="218771777" sldId="314"/>
            <ac:spMk id="10" creationId="{B3352ACA-4B92-9078-F1BC-716C026B228F}"/>
          </ac:spMkLst>
        </pc:spChg>
        <pc:spChg chg="mod">
          <ac:chgData name="Dr. Tammé Shinshuri" userId="fc8b3004-5a83-4a78-99f2-f75a2ab84926" providerId="ADAL" clId="{F63417CD-88EC-42B3-BC07-D3926310CA5A}" dt="2023-09-12T00:26:11.926" v="397" actId="14100"/>
          <ac:spMkLst>
            <pc:docMk/>
            <pc:sldMk cId="218771777" sldId="314"/>
            <ac:spMk id="12" creationId="{0970FF8E-B0F9-3D3B-A959-055E5EA6CD26}"/>
          </ac:spMkLst>
        </pc:spChg>
        <pc:spChg chg="mod">
          <ac:chgData name="Dr. Tammé Shinshuri" userId="fc8b3004-5a83-4a78-99f2-f75a2ab84926" providerId="ADAL" clId="{F63417CD-88EC-42B3-BC07-D3926310CA5A}" dt="2023-09-12T00:22:39.243" v="371" actId="1038"/>
          <ac:spMkLst>
            <pc:docMk/>
            <pc:sldMk cId="218771777" sldId="314"/>
            <ac:spMk id="13" creationId="{FEA0132D-90AB-117D-5701-53418F850D99}"/>
          </ac:spMkLst>
        </pc:spChg>
        <pc:spChg chg="mod">
          <ac:chgData name="Dr. Tammé Shinshuri" userId="fc8b3004-5a83-4a78-99f2-f75a2ab84926" providerId="ADAL" clId="{F63417CD-88EC-42B3-BC07-D3926310CA5A}" dt="2023-09-12T00:22:39.243" v="371" actId="1038"/>
          <ac:spMkLst>
            <pc:docMk/>
            <pc:sldMk cId="218771777" sldId="314"/>
            <ac:spMk id="14" creationId="{A0F7CCAC-047A-E562-E3C5-74979BA06DF3}"/>
          </ac:spMkLst>
        </pc:spChg>
        <pc:spChg chg="mod">
          <ac:chgData name="Dr. Tammé Shinshuri" userId="fc8b3004-5a83-4a78-99f2-f75a2ab84926" providerId="ADAL" clId="{F63417CD-88EC-42B3-BC07-D3926310CA5A}" dt="2023-09-12T00:22:45.949" v="374" actId="1038"/>
          <ac:spMkLst>
            <pc:docMk/>
            <pc:sldMk cId="218771777" sldId="314"/>
            <ac:spMk id="15" creationId="{F42CF335-9A94-B47A-3DE7-27603F238B23}"/>
          </ac:spMkLst>
        </pc:spChg>
        <pc:spChg chg="mod">
          <ac:chgData name="Dr. Tammé Shinshuri" userId="fc8b3004-5a83-4a78-99f2-f75a2ab84926" providerId="ADAL" clId="{F63417CD-88EC-42B3-BC07-D3926310CA5A}" dt="2023-09-12T00:22:45.949" v="374" actId="1038"/>
          <ac:spMkLst>
            <pc:docMk/>
            <pc:sldMk cId="218771777" sldId="314"/>
            <ac:spMk id="16" creationId="{5F3E4608-6CF4-3992-C0E9-BA7FA9F6702A}"/>
          </ac:spMkLst>
        </pc:spChg>
        <pc:picChg chg="mod">
          <ac:chgData name="Dr. Tammé Shinshuri" userId="fc8b3004-5a83-4a78-99f2-f75a2ab84926" providerId="ADAL" clId="{F63417CD-88EC-42B3-BC07-D3926310CA5A}" dt="2023-09-12T00:22:49.396" v="377" actId="1038"/>
          <ac:picMkLst>
            <pc:docMk/>
            <pc:sldMk cId="218771777" sldId="314"/>
            <ac:picMk id="11" creationId="{D8C6A03E-E12E-8A9F-7882-7C41BFCF2149}"/>
          </ac:picMkLst>
        </pc:picChg>
      </pc:sldChg>
      <pc:sldChg chg="modSp del mod">
        <pc:chgData name="Dr. Tammé Shinshuri" userId="fc8b3004-5a83-4a78-99f2-f75a2ab84926" providerId="ADAL" clId="{F63417CD-88EC-42B3-BC07-D3926310CA5A}" dt="2023-09-12T00:17:47.091" v="192" actId="47"/>
        <pc:sldMkLst>
          <pc:docMk/>
          <pc:sldMk cId="825416111" sldId="314"/>
        </pc:sldMkLst>
        <pc:spChg chg="mod">
          <ac:chgData name="Dr. Tammé Shinshuri" userId="fc8b3004-5a83-4a78-99f2-f75a2ab84926" providerId="ADAL" clId="{F63417CD-88EC-42B3-BC07-D3926310CA5A}" dt="2023-09-12T00:10:15.281" v="190" actId="20577"/>
          <ac:spMkLst>
            <pc:docMk/>
            <pc:sldMk cId="825416111" sldId="314"/>
            <ac:spMk id="2" creationId="{3D55322F-6F0A-5090-7128-57881F367F72}"/>
          </ac:spMkLst>
        </pc:spChg>
      </pc:sldChg>
      <pc:sldChg chg="del">
        <pc:chgData name="Dr. Tammé Shinshuri" userId="fc8b3004-5a83-4a78-99f2-f75a2ab84926" providerId="ADAL" clId="{F63417CD-88EC-42B3-BC07-D3926310CA5A}" dt="2023-09-12T00:10:20.851" v="191" actId="47"/>
        <pc:sldMkLst>
          <pc:docMk/>
          <pc:sldMk cId="2294175122" sldId="315"/>
        </pc:sldMkLst>
      </pc:sldChg>
      <pc:sldChg chg="modSp add mod modNotesTx">
        <pc:chgData name="Dr. Tammé Shinshuri" userId="fc8b3004-5a83-4a78-99f2-f75a2ab84926" providerId="ADAL" clId="{F63417CD-88EC-42B3-BC07-D3926310CA5A}" dt="2023-09-12T00:32:57.512" v="606" actId="20577"/>
        <pc:sldMkLst>
          <pc:docMk/>
          <pc:sldMk cId="2780641333" sldId="315"/>
        </pc:sldMkLst>
        <pc:spChg chg="mod">
          <ac:chgData name="Dr. Tammé Shinshuri" userId="fc8b3004-5a83-4a78-99f2-f75a2ab84926" providerId="ADAL" clId="{F63417CD-88EC-42B3-BC07-D3926310CA5A}" dt="2023-09-12T00:29:45.778" v="417" actId="20577"/>
          <ac:spMkLst>
            <pc:docMk/>
            <pc:sldMk cId="2780641333" sldId="315"/>
            <ac:spMk id="2" creationId="{0A75729B-1636-5EA7-0DDE-B20B0C7D7C48}"/>
          </ac:spMkLst>
        </pc:spChg>
        <pc:spChg chg="mod">
          <ac:chgData name="Dr. Tammé Shinshuri" userId="fc8b3004-5a83-4a78-99f2-f75a2ab84926" providerId="ADAL" clId="{F63417CD-88EC-42B3-BC07-D3926310CA5A}" dt="2023-09-12T00:32:57.512" v="606" actId="20577"/>
          <ac:spMkLst>
            <pc:docMk/>
            <pc:sldMk cId="2780641333" sldId="315"/>
            <ac:spMk id="3" creationId="{9C6D47EA-BE7A-5C31-0365-659660F7909C}"/>
          </ac:spMkLst>
        </pc:spChg>
        <pc:spChg chg="mod">
          <ac:chgData name="Dr. Tammé Shinshuri" userId="fc8b3004-5a83-4a78-99f2-f75a2ab84926" providerId="ADAL" clId="{F63417CD-88EC-42B3-BC07-D3926310CA5A}" dt="2023-09-12T00:32:47.693" v="598" actId="20577"/>
          <ac:spMkLst>
            <pc:docMk/>
            <pc:sldMk cId="2780641333" sldId="315"/>
            <ac:spMk id="7" creationId="{5F5A35F3-6021-8AFA-75B9-69CAACF4C331}"/>
          </ac:spMkLst>
        </pc:spChg>
        <pc:spChg chg="mod">
          <ac:chgData name="Dr. Tammé Shinshuri" userId="fc8b3004-5a83-4a78-99f2-f75a2ab84926" providerId="ADAL" clId="{F63417CD-88EC-42B3-BC07-D3926310CA5A}" dt="2023-09-12T00:32:30.193" v="596" actId="1035"/>
          <ac:spMkLst>
            <pc:docMk/>
            <pc:sldMk cId="2780641333" sldId="315"/>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Eco-friendly Emissions Review, Part 2</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By conducting a round robin. (Use the class roster or randomly  select students one-by-one until everyone has introduced themselves)</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Lesson 5: Eco-friendly Emissions, Part 2.</a:t>
            </a:r>
          </a:p>
          <a:p>
            <a:pPr marL="0" indent="0">
              <a:buFont typeface="+mj-lt"/>
              <a:buNone/>
            </a:pPr>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Earth is Changing</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5:12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Air Pollution</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5:12-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Lesson 4: Eco-friendly Emissions Review, Part 1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effectLst/>
                <a:latin typeface="Calibri" panose="020F0502020204030204" pitchFamily="34" charset="0"/>
                <a:ea typeface="Calibri" panose="020F0502020204030204" pitchFamily="34" charset="0"/>
              </a:rPr>
              <a:t>Time: </a:t>
            </a:r>
            <a:r>
              <a:rPr lang="en-US" sz="1800" dirty="0">
                <a:effectLst/>
                <a:latin typeface="Calibri" panose="020F0502020204030204" pitchFamily="34" charset="0"/>
                <a:ea typeface="Calibri" panose="020F0502020204030204" pitchFamily="34" charset="0"/>
              </a:rPr>
              <a:t>3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4245925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2896013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3167307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573077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391616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617218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2676879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youtu.be/Giek094C_l4?si=Yn4yyLdN-rKoiNmi"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W2es3I_-nyE" TargetMode="External"/><Relationship Id="rId7" Type="http://schemas.openxmlformats.org/officeDocument/2006/relationships/hyperlink" Target="https://www.youtube.com/watch?v=JuJUfOco5ww"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youtube.com/watch?v=KOuduBSQpYM" TargetMode="External"/><Relationship Id="rId5" Type="http://schemas.openxmlformats.org/officeDocument/2006/relationships/hyperlink" Target="https://www.youtube.com/watch?v=e6rglsLy1Ys"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Eco-friendly Emissions Review, Part 2</a:t>
            </a:r>
          </a:p>
        </p:txBody>
      </p:sp>
      <p:sp>
        <p:nvSpPr>
          <p:cNvPr id="3" name="Subtitle 2"/>
          <p:cNvSpPr>
            <a:spLocks noGrp="1"/>
          </p:cNvSpPr>
          <p:nvPr>
            <p:ph type="subTitle" idx="1"/>
          </p:nvPr>
        </p:nvSpPr>
        <p:spPr/>
        <p:txBody>
          <a:bodyPr>
            <a:normAutofit/>
          </a:bodyPr>
          <a:lstStyle/>
          <a:p>
            <a:r>
              <a:rPr lang="en-US" dirty="0"/>
              <a:t>Earth’s Climate Condition (Cont.)</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5943600" cy="4648200"/>
          </a:xfrm>
        </p:spPr>
        <p:txBody>
          <a:bodyPr>
            <a:normAutofit/>
          </a:bodyPr>
          <a:lstStyle/>
          <a:p>
            <a:pPr marL="463550" indent="-354013"/>
            <a:r>
              <a:rPr lang="en-US" dirty="0"/>
              <a:t>Review Time</a:t>
            </a:r>
          </a:p>
          <a:p>
            <a:pPr marL="463550" indent="-354013"/>
            <a:r>
              <a:rPr lang="en-US" dirty="0"/>
              <a:t>Clean Energy Sources</a:t>
            </a:r>
          </a:p>
          <a:p>
            <a:pPr marL="463550" indent="-354013"/>
            <a:r>
              <a:rPr lang="en-US" dirty="0"/>
              <a:t>Air Pollution</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close-up of a cloud&#10;&#10;Description automatically generated">
            <a:extLst>
              <a:ext uri="{FF2B5EF4-FFF2-40B4-BE49-F238E27FC236}">
                <a16:creationId xmlns:a16="http://schemas.microsoft.com/office/drawing/2014/main" id="{6F67831C-7CE9-DEF0-CD2C-4F232ED422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1676400"/>
            <a:ext cx="4912695" cy="29476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5: Eco-friendly Emissions, Part 2.</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clean energy sources</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3:21 minutes</a:t>
            </a:r>
          </a:p>
        </p:txBody>
      </p:sp>
      <p:sp>
        <p:nvSpPr>
          <p:cNvPr id="17" name="Rectangle: Rounded Corners 16">
            <a:extLst>
              <a:ext uri="{FF2B5EF4-FFF2-40B4-BE49-F238E27FC236}">
                <a16:creationId xmlns:a16="http://schemas.microsoft.com/office/drawing/2014/main" id="{035127D8-C9A6-2FFC-7CD2-448B14A655B4}"/>
              </a:ext>
            </a:extLst>
          </p:cNvPr>
          <p:cNvSpPr/>
          <p:nvPr/>
        </p:nvSpPr>
        <p:spPr>
          <a:xfrm>
            <a:off x="2857500" y="4800600"/>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AAC1C39E-EA52-7AC7-4FB4-2E5857E9CBD2}"/>
              </a:ext>
            </a:extLst>
          </p:cNvPr>
          <p:cNvSpPr txBox="1"/>
          <p:nvPr/>
        </p:nvSpPr>
        <p:spPr>
          <a:xfrm>
            <a:off x="838200" y="3464876"/>
            <a:ext cx="58674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Renewable Energy Sources</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27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air pollution</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videos.</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9" name="TextBox 8">
            <a:extLst>
              <a:ext uri="{FF2B5EF4-FFF2-40B4-BE49-F238E27FC236}">
                <a16:creationId xmlns:a16="http://schemas.microsoft.com/office/drawing/2014/main" id="{80A3C464-B168-3221-B4E9-4C5FD4B63340}"/>
              </a:ext>
            </a:extLst>
          </p:cNvPr>
          <p:cNvSpPr txBox="1"/>
          <p:nvPr/>
        </p:nvSpPr>
        <p:spPr>
          <a:xfrm>
            <a:off x="556022" y="2209800"/>
            <a:ext cx="3429000" cy="830997"/>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Air Pollution + Climate Change </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B3352ACA-4B92-9078-F1BC-716C026B228F}"/>
              </a:ext>
            </a:extLst>
          </p:cNvPr>
          <p:cNvSpPr/>
          <p:nvPr/>
        </p:nvSpPr>
        <p:spPr>
          <a:xfrm>
            <a:off x="1432322"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44155"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305801" y="5385220"/>
            <a:ext cx="2891156"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10:67 minutes</a:t>
            </a:r>
          </a:p>
        </p:txBody>
      </p:sp>
      <p:sp>
        <p:nvSpPr>
          <p:cNvPr id="7" name="TextBox 6">
            <a:extLst>
              <a:ext uri="{FF2B5EF4-FFF2-40B4-BE49-F238E27FC236}">
                <a16:creationId xmlns:a16="http://schemas.microsoft.com/office/drawing/2014/main" id="{E15B5225-42F0-D7B1-E8F3-8137F9028DDF}"/>
              </a:ext>
            </a:extLst>
          </p:cNvPr>
          <p:cNvSpPr txBox="1"/>
          <p:nvPr/>
        </p:nvSpPr>
        <p:spPr>
          <a:xfrm>
            <a:off x="4493578" y="2419918"/>
            <a:ext cx="3276600" cy="461665"/>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Air Pollution 101</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AA5188EE-C445-965A-A599-E7AC53CB9025}"/>
              </a:ext>
            </a:extLst>
          </p:cNvPr>
          <p:cNvSpPr/>
          <p:nvPr/>
        </p:nvSpPr>
        <p:spPr>
          <a:xfrm>
            <a:off x="5217478"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FEA0132D-90AB-117D-5701-53418F850D99}"/>
              </a:ext>
            </a:extLst>
          </p:cNvPr>
          <p:cNvSpPr txBox="1"/>
          <p:nvPr/>
        </p:nvSpPr>
        <p:spPr>
          <a:xfrm>
            <a:off x="411956" y="4191060"/>
            <a:ext cx="3931444" cy="830997"/>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Air Quality in Sacramento Worst in Nation</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1463278" y="5132421"/>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F42CF335-9A94-B47A-3DE7-27603F238B23}"/>
              </a:ext>
            </a:extLst>
          </p:cNvPr>
          <p:cNvSpPr txBox="1"/>
          <p:nvPr/>
        </p:nvSpPr>
        <p:spPr>
          <a:xfrm>
            <a:off x="4338956" y="4160051"/>
            <a:ext cx="3585844" cy="830997"/>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Poor Air Quality Persists in Sacramento</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Rounded Corners 15">
            <a:extLst>
              <a:ext uri="{FF2B5EF4-FFF2-40B4-BE49-F238E27FC236}">
                <a16:creationId xmlns:a16="http://schemas.microsoft.com/office/drawing/2014/main" id="{5F3E4608-6CF4-3992-C0E9-BA7FA9F6702A}"/>
              </a:ext>
            </a:extLst>
          </p:cNvPr>
          <p:cNvSpPr/>
          <p:nvPr/>
        </p:nvSpPr>
        <p:spPr>
          <a:xfrm>
            <a:off x="5125800" y="512541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877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6</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70866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Which renewable energy is an important underused clean energy source?</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7</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16002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pic>
        <p:nvPicPr>
          <p:cNvPr id="9" name="Picture 8" descr="A person and person pointing at each other&#10;&#10;Description automatically generated">
            <a:extLst>
              <a:ext uri="{FF2B5EF4-FFF2-40B4-BE49-F238E27FC236}">
                <a16:creationId xmlns:a16="http://schemas.microsoft.com/office/drawing/2014/main" id="{FC676819-1A08-8E70-372B-8247DEE4B4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1913" y="2590800"/>
            <a:ext cx="2744580" cy="2743475"/>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D3F3D660-30B0-02F9-D2E8-3228FDA7D408}"/>
              </a:ext>
            </a:extLst>
          </p:cNvPr>
          <p:cNvSpPr txBox="1"/>
          <p:nvPr/>
        </p:nvSpPr>
        <p:spPr>
          <a:xfrm>
            <a:off x="8153400" y="5560993"/>
            <a:ext cx="2661306"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Human Energy</a:t>
            </a:r>
          </a:p>
        </p:txBody>
      </p:sp>
    </p:spTree>
    <p:extLst>
      <p:ext uri="{BB962C8B-B14F-4D97-AF65-F5344CB8AC3E}">
        <p14:creationId xmlns:p14="http://schemas.microsoft.com/office/powerpoint/2010/main" val="48613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7086600" cy="4934712"/>
          </a:xfrm>
        </p:spPr>
        <p:txBody>
          <a:bodyPr>
            <a:normAutofit/>
          </a:bodyPr>
          <a:lstStyle/>
          <a:p>
            <a:pPr marL="342900" indent="-342900"/>
            <a:r>
              <a:rPr lang="en-US" sz="3200" dirty="0"/>
              <a:t>Which renewable energy is the world’s greatest ally against climate change? </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8</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16002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191454" y="5568230"/>
            <a:ext cx="2496196"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Ocean Energy</a:t>
            </a:r>
          </a:p>
        </p:txBody>
      </p:sp>
      <p:pic>
        <p:nvPicPr>
          <p:cNvPr id="12" name="Picture 11" descr="A wave in the ocean&#10;&#10;Description automatically generated">
            <a:extLst>
              <a:ext uri="{FF2B5EF4-FFF2-40B4-BE49-F238E27FC236}">
                <a16:creationId xmlns:a16="http://schemas.microsoft.com/office/drawing/2014/main" id="{55000C10-0A70-24D5-461C-DD1D0B38C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2438400"/>
            <a:ext cx="3181904" cy="3065493"/>
          </a:xfrm>
          <a:prstGeom prst="rect">
            <a:avLst/>
          </a:prstGeom>
        </p:spPr>
      </p:pic>
    </p:spTree>
    <p:extLst>
      <p:ext uri="{BB962C8B-B14F-4D97-AF65-F5344CB8AC3E}">
        <p14:creationId xmlns:p14="http://schemas.microsoft.com/office/powerpoint/2010/main" val="31883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What letter grade did Sacramento, CA receive from the American Lung Association State of the Air report card?</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010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912306" y="3742491"/>
            <a:ext cx="978153" cy="1938992"/>
          </a:xfrm>
          <a:prstGeom prst="rect">
            <a:avLst/>
          </a:prstGeom>
          <a:noFill/>
        </p:spPr>
        <p:txBody>
          <a:bodyPr wrap="none" rtlCol="0">
            <a:spAutoFit/>
          </a:bodyPr>
          <a:lstStyle/>
          <a:p>
            <a:r>
              <a:rPr lang="en-US" sz="12000" dirty="0">
                <a:latin typeface="Open Sans" panose="020B0606030504020204" pitchFamily="34" charset="0"/>
                <a:ea typeface="Open Sans" panose="020B0606030504020204" pitchFamily="34" charset="0"/>
                <a:cs typeface="Open Sans" panose="020B0606030504020204" pitchFamily="34" charset="0"/>
              </a:rPr>
              <a:t>F</a:t>
            </a:r>
          </a:p>
        </p:txBody>
      </p:sp>
    </p:spTree>
    <p:extLst>
      <p:ext uri="{BB962C8B-B14F-4D97-AF65-F5344CB8AC3E}">
        <p14:creationId xmlns:p14="http://schemas.microsoft.com/office/powerpoint/2010/main" val="95309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The Ozone Hole found in the Earth’s ozone layer in 2021 was larger and deeper than _______ of ozone holes since 1979, reaching a maximum area of _______ million km</a:t>
            </a:r>
            <a:r>
              <a:rPr lang="en-US" sz="3200" baseline="30000" dirty="0">
                <a:effectLst/>
                <a:latin typeface="Open Sans" panose="020B0606030504020204" pitchFamily="34" charset="0"/>
                <a:ea typeface="Cambria" panose="02040503050406030204" pitchFamily="18" charset="0"/>
              </a:rPr>
              <a:t>2</a:t>
            </a:r>
            <a:r>
              <a:rPr lang="en-US" sz="3200" dirty="0">
                <a:effectLst/>
                <a:latin typeface="Open Sans" panose="020B0606030504020204" pitchFamily="34" charset="0"/>
                <a:ea typeface="Cambria" panose="02040503050406030204" pitchFamily="18" charset="0"/>
              </a:rPr>
              <a:t>.</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815909" y="3405809"/>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7815910" y="4419600"/>
            <a:ext cx="2996332"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70%, 24.8</a:t>
            </a:r>
          </a:p>
        </p:txBody>
      </p:sp>
    </p:spTree>
    <p:extLst>
      <p:ext uri="{BB962C8B-B14F-4D97-AF65-F5344CB8AC3E}">
        <p14:creationId xmlns:p14="http://schemas.microsoft.com/office/powerpoint/2010/main" val="3969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The United Nations identified five ways we can act and “prioritize now to transform the world’s energy systems and speed up the shift to clean energy sources.” What are three of these actions? Name at least two.</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530025"/>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1066800" y="4089908"/>
            <a:ext cx="9982200" cy="2308324"/>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Answer</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Make renewable energy technology a global public good</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Shift energy subsidies from fossil fuels to renewable energy</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Triple investments in renewables.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Level the playing field for renewable energy.</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Improve global access to components and raw materials </a:t>
            </a:r>
          </a:p>
        </p:txBody>
      </p:sp>
    </p:spTree>
    <p:extLst>
      <p:ext uri="{BB962C8B-B14F-4D97-AF65-F5344CB8AC3E}">
        <p14:creationId xmlns:p14="http://schemas.microsoft.com/office/powerpoint/2010/main" val="128398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 are key indicators for climate change? Name at least two.</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01000" y="2260151"/>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2667000" y="3317151"/>
            <a:ext cx="7086600" cy="1938992"/>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Answer</a:t>
            </a:r>
          </a:p>
          <a:p>
            <a:pPr marL="457200" indent="-4572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Greenhouse gas concentrations</a:t>
            </a:r>
          </a:p>
          <a:p>
            <a:pPr marL="457200" indent="-4572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Sea level rise</a:t>
            </a:r>
          </a:p>
          <a:p>
            <a:pPr marL="457200" indent="-4572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Ocean heat </a:t>
            </a:r>
          </a:p>
          <a:p>
            <a:pPr marL="457200" indent="-4572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Ocean acidification</a:t>
            </a:r>
          </a:p>
        </p:txBody>
      </p:sp>
    </p:spTree>
    <p:extLst>
      <p:ext uri="{BB962C8B-B14F-4D97-AF65-F5344CB8AC3E}">
        <p14:creationId xmlns:p14="http://schemas.microsoft.com/office/powerpoint/2010/main" val="76405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 are some ways in which air pollution is created? Select all that apply.</a:t>
            </a:r>
          </a:p>
          <a:p>
            <a:pPr marL="0" indent="0">
              <a:buNone/>
            </a:pPr>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Cooking</a:t>
            </a:r>
          </a:p>
          <a:p>
            <a:pPr marL="947293" lvl="1" indent="-514350">
              <a:buFont typeface="+mj-lt"/>
              <a:buAutoNum type="alphaUcPeriod"/>
            </a:pPr>
            <a:r>
              <a:rPr lang="en-US" sz="2800" dirty="0">
                <a:ea typeface="Cambria" panose="02040503050406030204" pitchFamily="18" charset="0"/>
              </a:rPr>
              <a:t>Wildfires</a:t>
            </a:r>
          </a:p>
          <a:p>
            <a:pPr marL="947293" lvl="1" indent="-514350">
              <a:buFont typeface="+mj-lt"/>
              <a:buAutoNum type="alphaUcPeriod"/>
            </a:pPr>
            <a:r>
              <a:rPr lang="en-US" sz="2800" dirty="0">
                <a:ea typeface="Cambria" panose="02040503050406030204" pitchFamily="18" charset="0"/>
              </a:rPr>
              <a:t>Washing Clothes</a:t>
            </a:r>
          </a:p>
          <a:p>
            <a:pPr marL="947293" lvl="1" indent="-514350">
              <a:buFont typeface="+mj-lt"/>
              <a:buAutoNum type="alphaUcPeriod"/>
            </a:pPr>
            <a:r>
              <a:rPr lang="en-US" sz="2800" dirty="0">
                <a:ea typeface="Cambria" panose="02040503050406030204" pitchFamily="18" charset="0"/>
              </a:rPr>
              <a:t>Volcanic Eruptions</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01000" y="2971800"/>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00999" y="4064449"/>
            <a:ext cx="2800767"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B, C, and D</a:t>
            </a:r>
          </a:p>
        </p:txBody>
      </p:sp>
    </p:spTree>
    <p:extLst>
      <p:ext uri="{BB962C8B-B14F-4D97-AF65-F5344CB8AC3E}">
        <p14:creationId xmlns:p14="http://schemas.microsoft.com/office/powerpoint/2010/main" val="278064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5936</TotalTime>
  <Words>1659</Words>
  <Application>Microsoft Office PowerPoint</Application>
  <PresentationFormat>Widescreen</PresentationFormat>
  <Paragraphs>244</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Georgia</vt:lpstr>
      <vt:lpstr>Open Sans</vt:lpstr>
      <vt:lpstr>Wingdings 2</vt:lpstr>
      <vt:lpstr>Urban</vt:lpstr>
      <vt:lpstr>Eco-friendly Emissions Review, Part 2</vt:lpstr>
      <vt:lpstr>topics covered</vt:lpstr>
      <vt:lpstr>review time</vt:lpstr>
      <vt:lpstr>clean energy sources</vt:lpstr>
      <vt:lpstr>air pollution</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8</cp:revision>
  <dcterms:created xsi:type="dcterms:W3CDTF">2023-06-07T02:51:32Z</dcterms:created>
  <dcterms:modified xsi:type="dcterms:W3CDTF">2023-09-12T00:42:13Z</dcterms:modified>
</cp:coreProperties>
</file>