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17"/>
  </p:notesMasterIdLst>
  <p:sldIdLst>
    <p:sldId id="256" r:id="rId2"/>
    <p:sldId id="257" r:id="rId3"/>
    <p:sldId id="313" r:id="rId4"/>
    <p:sldId id="311" r:id="rId5"/>
    <p:sldId id="310" r:id="rId6"/>
    <p:sldId id="316" r:id="rId7"/>
    <p:sldId id="315" r:id="rId8"/>
    <p:sldId id="307" r:id="rId9"/>
    <p:sldId id="296" r:id="rId10"/>
    <p:sldId id="297" r:id="rId11"/>
    <p:sldId id="298" r:id="rId12"/>
    <p:sldId id="301" r:id="rId13"/>
    <p:sldId id="302" r:id="rId14"/>
    <p:sldId id="317" r:id="rId15"/>
    <p:sldId id="318" r:id="rId16"/>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33"/>
    <a:srgbClr val="92E56D"/>
    <a:srgbClr val="8ACA88"/>
    <a:srgbClr val="0066FF"/>
    <a:srgbClr val="00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1895C3-AAB5-4879-8073-C918C0D030F5}" v="25" dt="2023-10-22T20:19:51.7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70495" autoAdjust="0"/>
  </p:normalViewPr>
  <p:slideViewPr>
    <p:cSldViewPr>
      <p:cViewPr varScale="1">
        <p:scale>
          <a:sx n="64" d="100"/>
          <a:sy n="64" d="100"/>
        </p:scale>
        <p:origin x="1023" y="57"/>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Tammé Shinshuri" userId="fc8b3004-5a83-4a78-99f2-f75a2ab84926" providerId="ADAL" clId="{B3139DF7-803F-45E0-8A3F-90ACC04A43D6}"/>
    <pc:docChg chg="undo custSel addSld delSld modSld sldOrd modNotesMaster">
      <pc:chgData name="Dr. Tammé Shinshuri" userId="fc8b3004-5a83-4a78-99f2-f75a2ab84926" providerId="ADAL" clId="{B3139DF7-803F-45E0-8A3F-90ACC04A43D6}" dt="2023-09-12T15:03:02.098" v="4495"/>
      <pc:docMkLst>
        <pc:docMk/>
      </pc:docMkLst>
      <pc:sldChg chg="modNotesTx">
        <pc:chgData name="Dr. Tammé Shinshuri" userId="fc8b3004-5a83-4a78-99f2-f75a2ab84926" providerId="ADAL" clId="{B3139DF7-803F-45E0-8A3F-90ACC04A43D6}" dt="2023-09-11T07:17:37.629" v="3149" actId="20577"/>
        <pc:sldMkLst>
          <pc:docMk/>
          <pc:sldMk cId="0" sldId="256"/>
        </pc:sldMkLst>
      </pc:sldChg>
      <pc:sldChg chg="addSp delSp modSp mod">
        <pc:chgData name="Dr. Tammé Shinshuri" userId="fc8b3004-5a83-4a78-99f2-f75a2ab84926" providerId="ADAL" clId="{B3139DF7-803F-45E0-8A3F-90ACC04A43D6}" dt="2023-09-12T00:53:14.404" v="3536" actId="20577"/>
        <pc:sldMkLst>
          <pc:docMk/>
          <pc:sldMk cId="3914908246" sldId="257"/>
        </pc:sldMkLst>
        <pc:spChg chg="mod">
          <ac:chgData name="Dr. Tammé Shinshuri" userId="fc8b3004-5a83-4a78-99f2-f75a2ab84926" providerId="ADAL" clId="{B3139DF7-803F-45E0-8A3F-90ACC04A43D6}" dt="2023-09-12T00:53:14.404" v="3536" actId="20577"/>
          <ac:spMkLst>
            <pc:docMk/>
            <pc:sldMk cId="3914908246" sldId="257"/>
            <ac:spMk id="3" creationId="{00000000-0000-0000-0000-000000000000}"/>
          </ac:spMkLst>
        </pc:spChg>
        <pc:picChg chg="del">
          <ac:chgData name="Dr. Tammé Shinshuri" userId="fc8b3004-5a83-4a78-99f2-f75a2ab84926" providerId="ADAL" clId="{B3139DF7-803F-45E0-8A3F-90ACC04A43D6}" dt="2023-09-12T00:47:37.806" v="3423" actId="478"/>
          <ac:picMkLst>
            <pc:docMk/>
            <pc:sldMk cId="3914908246" sldId="257"/>
            <ac:picMk id="8" creationId="{BEF437BC-96E7-9A48-C785-49C27DE08EBD}"/>
          </ac:picMkLst>
        </pc:picChg>
        <pc:picChg chg="add mod">
          <ac:chgData name="Dr. Tammé Shinshuri" userId="fc8b3004-5a83-4a78-99f2-f75a2ab84926" providerId="ADAL" clId="{B3139DF7-803F-45E0-8A3F-90ACC04A43D6}" dt="2023-09-12T00:49:26.158" v="3429" actId="14100"/>
          <ac:picMkLst>
            <pc:docMk/>
            <pc:sldMk cId="3914908246" sldId="257"/>
            <ac:picMk id="9" creationId="{A91F0800-3CED-AB6D-828D-BAAEE435ECA6}"/>
          </ac:picMkLst>
        </pc:picChg>
        <pc:picChg chg="del">
          <ac:chgData name="Dr. Tammé Shinshuri" userId="fc8b3004-5a83-4a78-99f2-f75a2ab84926" providerId="ADAL" clId="{B3139DF7-803F-45E0-8A3F-90ACC04A43D6}" dt="2023-09-12T00:47:36.449" v="3422" actId="478"/>
          <ac:picMkLst>
            <pc:docMk/>
            <pc:sldMk cId="3914908246" sldId="257"/>
            <ac:picMk id="11" creationId="{60B29AAD-ACD2-8335-935A-D8CB6B19AF7F}"/>
          </ac:picMkLst>
        </pc:picChg>
      </pc:sldChg>
      <pc:sldChg chg="modSp mod modNotesTx">
        <pc:chgData name="Dr. Tammé Shinshuri" userId="fc8b3004-5a83-4a78-99f2-f75a2ab84926" providerId="ADAL" clId="{B3139DF7-803F-45E0-8A3F-90ACC04A43D6}" dt="2023-09-12T01:19:04.177" v="4294"/>
        <pc:sldMkLst>
          <pc:docMk/>
          <pc:sldMk cId="486133655" sldId="296"/>
        </pc:sldMkLst>
        <pc:spChg chg="mod">
          <ac:chgData name="Dr. Tammé Shinshuri" userId="fc8b3004-5a83-4a78-99f2-f75a2ab84926" providerId="ADAL" clId="{B3139DF7-803F-45E0-8A3F-90ACC04A43D6}" dt="2023-09-12T01:01:13.805" v="3718" actId="1076"/>
          <ac:spMkLst>
            <pc:docMk/>
            <pc:sldMk cId="486133655" sldId="296"/>
            <ac:spMk id="8" creationId="{46561BBD-16ED-0DE8-EA02-351903D78980}"/>
          </ac:spMkLst>
        </pc:spChg>
        <pc:spChg chg="mod">
          <ac:chgData name="Dr. Tammé Shinshuri" userId="fc8b3004-5a83-4a78-99f2-f75a2ab84926" providerId="ADAL" clId="{B3139DF7-803F-45E0-8A3F-90ACC04A43D6}" dt="2023-09-12T01:01:17.405" v="3719" actId="1076"/>
          <ac:spMkLst>
            <pc:docMk/>
            <pc:sldMk cId="486133655" sldId="296"/>
            <ac:spMk id="10" creationId="{D3F3D660-30B0-02F9-D2E8-3228FDA7D408}"/>
          </ac:spMkLst>
        </pc:spChg>
      </pc:sldChg>
      <pc:sldChg chg="addSp delSp modSp mod delAnim modAnim modNotesTx">
        <pc:chgData name="Dr. Tammé Shinshuri" userId="fc8b3004-5a83-4a78-99f2-f75a2ab84926" providerId="ADAL" clId="{B3139DF7-803F-45E0-8A3F-90ACC04A43D6}" dt="2023-09-12T01:18:56.184" v="4288" actId="20577"/>
        <pc:sldMkLst>
          <pc:docMk/>
          <pc:sldMk cId="3188304565" sldId="297"/>
        </pc:sldMkLst>
        <pc:spChg chg="mod">
          <ac:chgData name="Dr. Tammé Shinshuri" userId="fc8b3004-5a83-4a78-99f2-f75a2ab84926" providerId="ADAL" clId="{B3139DF7-803F-45E0-8A3F-90ACC04A43D6}" dt="2023-09-12T00:59:48.525" v="3704" actId="14100"/>
          <ac:spMkLst>
            <pc:docMk/>
            <pc:sldMk cId="3188304565" sldId="297"/>
            <ac:spMk id="3" creationId="{9C6D47EA-BE7A-5C31-0365-659660F7909C}"/>
          </ac:spMkLst>
        </pc:spChg>
        <pc:spChg chg="mod">
          <ac:chgData name="Dr. Tammé Shinshuri" userId="fc8b3004-5a83-4a78-99f2-f75a2ab84926" providerId="ADAL" clId="{B3139DF7-803F-45E0-8A3F-90ACC04A43D6}" dt="2023-09-12T01:00:14.316" v="3711" actId="1076"/>
          <ac:spMkLst>
            <pc:docMk/>
            <pc:sldMk cId="3188304565" sldId="297"/>
            <ac:spMk id="8" creationId="{36831CD8-B1AA-A426-B703-B2CE81A0914E}"/>
          </ac:spMkLst>
        </pc:spChg>
        <pc:spChg chg="mod">
          <ac:chgData name="Dr. Tammé Shinshuri" userId="fc8b3004-5a83-4a78-99f2-f75a2ab84926" providerId="ADAL" clId="{B3139DF7-803F-45E0-8A3F-90ACC04A43D6}" dt="2023-09-12T01:00:10.290" v="3710" actId="1076"/>
          <ac:spMkLst>
            <pc:docMk/>
            <pc:sldMk cId="3188304565" sldId="297"/>
            <ac:spMk id="10" creationId="{D3F3D660-30B0-02F9-D2E8-3228FDA7D408}"/>
          </ac:spMkLst>
        </pc:spChg>
        <pc:spChg chg="mod">
          <ac:chgData name="Dr. Tammé Shinshuri" userId="fc8b3004-5a83-4a78-99f2-f75a2ab84926" providerId="ADAL" clId="{B3139DF7-803F-45E0-8A3F-90ACC04A43D6}" dt="2023-09-12T00:59:43.986" v="3703" actId="14100"/>
          <ac:spMkLst>
            <pc:docMk/>
            <pc:sldMk cId="3188304565" sldId="297"/>
            <ac:spMk id="14" creationId="{3F4C6E5F-6653-F1AF-9CDA-ABE71D28F5A8}"/>
          </ac:spMkLst>
        </pc:spChg>
        <pc:picChg chg="add mod">
          <ac:chgData name="Dr. Tammé Shinshuri" userId="fc8b3004-5a83-4a78-99f2-f75a2ab84926" providerId="ADAL" clId="{B3139DF7-803F-45E0-8A3F-90ACC04A43D6}" dt="2023-09-12T01:00:06.080" v="3709" actId="14100"/>
          <ac:picMkLst>
            <pc:docMk/>
            <pc:sldMk cId="3188304565" sldId="297"/>
            <ac:picMk id="7" creationId="{417795D4-20A2-72E0-DF51-E47C419136CE}"/>
          </ac:picMkLst>
        </pc:picChg>
        <pc:picChg chg="del">
          <ac:chgData name="Dr. Tammé Shinshuri" userId="fc8b3004-5a83-4a78-99f2-f75a2ab84926" providerId="ADAL" clId="{B3139DF7-803F-45E0-8A3F-90ACC04A43D6}" dt="2023-09-12T00:59:51.316" v="3705" actId="21"/>
          <ac:picMkLst>
            <pc:docMk/>
            <pc:sldMk cId="3188304565" sldId="297"/>
            <ac:picMk id="13" creationId="{719B1B4A-60CD-A2AD-DE1C-205871B26ABB}"/>
          </ac:picMkLst>
        </pc:picChg>
      </pc:sldChg>
      <pc:sldChg chg="modSp mod modNotesTx">
        <pc:chgData name="Dr. Tammé Shinshuri" userId="fc8b3004-5a83-4a78-99f2-f75a2ab84926" providerId="ADAL" clId="{B3139DF7-803F-45E0-8A3F-90ACC04A43D6}" dt="2023-09-12T01:18:50.005" v="4283"/>
        <pc:sldMkLst>
          <pc:docMk/>
          <pc:sldMk cId="953095135" sldId="298"/>
        </pc:sldMkLst>
        <pc:spChg chg="mod">
          <ac:chgData name="Dr. Tammé Shinshuri" userId="fc8b3004-5a83-4a78-99f2-f75a2ab84926" providerId="ADAL" clId="{B3139DF7-803F-45E0-8A3F-90ACC04A43D6}" dt="2023-09-11T06:53:05.911" v="2316" actId="20577"/>
          <ac:spMkLst>
            <pc:docMk/>
            <pc:sldMk cId="953095135" sldId="298"/>
            <ac:spMk id="2" creationId="{0A75729B-1636-5EA7-0DDE-B20B0C7D7C48}"/>
          </ac:spMkLst>
        </pc:spChg>
        <pc:spChg chg="mod">
          <ac:chgData name="Dr. Tammé Shinshuri" userId="fc8b3004-5a83-4a78-99f2-f75a2ab84926" providerId="ADAL" clId="{B3139DF7-803F-45E0-8A3F-90ACC04A43D6}" dt="2023-09-12T00:59:26.697" v="3702" actId="1076"/>
          <ac:spMkLst>
            <pc:docMk/>
            <pc:sldMk cId="953095135" sldId="298"/>
            <ac:spMk id="8" creationId="{E67742DE-6A54-43EE-CEDE-6D6FFAA08B4D}"/>
          </ac:spMkLst>
        </pc:spChg>
        <pc:spChg chg="mod">
          <ac:chgData name="Dr. Tammé Shinshuri" userId="fc8b3004-5a83-4a78-99f2-f75a2ab84926" providerId="ADAL" clId="{B3139DF7-803F-45E0-8A3F-90ACC04A43D6}" dt="2023-09-12T00:59:23.775" v="3701" actId="1036"/>
          <ac:spMkLst>
            <pc:docMk/>
            <pc:sldMk cId="953095135" sldId="298"/>
            <ac:spMk id="10" creationId="{D3F3D660-30B0-02F9-D2E8-3228FDA7D408}"/>
          </ac:spMkLst>
        </pc:spChg>
      </pc:sldChg>
      <pc:sldChg chg="modSp mod modNotesTx">
        <pc:chgData name="Dr. Tammé Shinshuri" userId="fc8b3004-5a83-4a78-99f2-f75a2ab84926" providerId="ADAL" clId="{B3139DF7-803F-45E0-8A3F-90ACC04A43D6}" dt="2023-09-12T01:18:42.943" v="4276" actId="20577"/>
        <pc:sldMkLst>
          <pc:docMk/>
          <pc:sldMk cId="4088016419" sldId="300"/>
        </pc:sldMkLst>
        <pc:spChg chg="mod">
          <ac:chgData name="Dr. Tammé Shinshuri" userId="fc8b3004-5a83-4a78-99f2-f75a2ab84926" providerId="ADAL" clId="{B3139DF7-803F-45E0-8A3F-90ACC04A43D6}" dt="2023-09-11T06:53:12.042" v="2318" actId="20577"/>
          <ac:spMkLst>
            <pc:docMk/>
            <pc:sldMk cId="4088016419" sldId="300"/>
            <ac:spMk id="2" creationId="{0A75729B-1636-5EA7-0DDE-B20B0C7D7C48}"/>
          </ac:spMkLst>
        </pc:spChg>
        <pc:spChg chg="mod">
          <ac:chgData name="Dr. Tammé Shinshuri" userId="fc8b3004-5a83-4a78-99f2-f75a2ab84926" providerId="ADAL" clId="{B3139DF7-803F-45E0-8A3F-90ACC04A43D6}" dt="2023-09-12T00:59:17.780" v="3689" actId="1076"/>
          <ac:spMkLst>
            <pc:docMk/>
            <pc:sldMk cId="4088016419" sldId="300"/>
            <ac:spMk id="7" creationId="{5F5A35F3-6021-8AFA-75B9-69CAACF4C331}"/>
          </ac:spMkLst>
        </pc:spChg>
        <pc:spChg chg="mod">
          <ac:chgData name="Dr. Tammé Shinshuri" userId="fc8b3004-5a83-4a78-99f2-f75a2ab84926" providerId="ADAL" clId="{B3139DF7-803F-45E0-8A3F-90ACC04A43D6}" dt="2023-09-12T00:59:12.871" v="3688" actId="1076"/>
          <ac:spMkLst>
            <pc:docMk/>
            <pc:sldMk cId="4088016419" sldId="300"/>
            <ac:spMk id="10" creationId="{D3F3D660-30B0-02F9-D2E8-3228FDA7D408}"/>
          </ac:spMkLst>
        </pc:spChg>
      </pc:sldChg>
      <pc:sldChg chg="modSp mod modNotesTx">
        <pc:chgData name="Dr. Tammé Shinshuri" userId="fc8b3004-5a83-4a78-99f2-f75a2ab84926" providerId="ADAL" clId="{B3139DF7-803F-45E0-8A3F-90ACC04A43D6}" dt="2023-09-12T01:18:27.865" v="4264" actId="5793"/>
        <pc:sldMkLst>
          <pc:docMk/>
          <pc:sldMk cId="39692630" sldId="301"/>
        </pc:sldMkLst>
        <pc:spChg chg="mod">
          <ac:chgData name="Dr. Tammé Shinshuri" userId="fc8b3004-5a83-4a78-99f2-f75a2ab84926" providerId="ADAL" clId="{B3139DF7-803F-45E0-8A3F-90ACC04A43D6}" dt="2023-09-12T00:54:52.125" v="3591" actId="1036"/>
          <ac:spMkLst>
            <pc:docMk/>
            <pc:sldMk cId="39692630" sldId="301"/>
            <ac:spMk id="8" creationId="{4E7FD6CB-4C15-B915-F0FD-CE81767178FF}"/>
          </ac:spMkLst>
        </pc:spChg>
        <pc:spChg chg="mod">
          <ac:chgData name="Dr. Tammé Shinshuri" userId="fc8b3004-5a83-4a78-99f2-f75a2ab84926" providerId="ADAL" clId="{B3139DF7-803F-45E0-8A3F-90ACC04A43D6}" dt="2023-09-12T00:54:54.646" v="3594" actId="1036"/>
          <ac:spMkLst>
            <pc:docMk/>
            <pc:sldMk cId="39692630" sldId="301"/>
            <ac:spMk id="10" creationId="{D3F3D660-30B0-02F9-D2E8-3228FDA7D408}"/>
          </ac:spMkLst>
        </pc:spChg>
      </pc:sldChg>
      <pc:sldChg chg="modSp mod modNotesTx">
        <pc:chgData name="Dr. Tammé Shinshuri" userId="fc8b3004-5a83-4a78-99f2-f75a2ab84926" providerId="ADAL" clId="{B3139DF7-803F-45E0-8A3F-90ACC04A43D6}" dt="2023-09-12T01:18:19.373" v="4256" actId="20577"/>
        <pc:sldMkLst>
          <pc:docMk/>
          <pc:sldMk cId="1283984704" sldId="302"/>
        </pc:sldMkLst>
        <pc:spChg chg="mod">
          <ac:chgData name="Dr. Tammé Shinshuri" userId="fc8b3004-5a83-4a78-99f2-f75a2ab84926" providerId="ADAL" clId="{B3139DF7-803F-45E0-8A3F-90ACC04A43D6}" dt="2023-09-12T00:54:32.099" v="3575" actId="1036"/>
          <ac:spMkLst>
            <pc:docMk/>
            <pc:sldMk cId="1283984704" sldId="302"/>
            <ac:spMk id="8" creationId="{79E43881-8FA3-D646-F43D-48D0E4DC8EA8}"/>
          </ac:spMkLst>
        </pc:spChg>
        <pc:spChg chg="mod">
          <ac:chgData name="Dr. Tammé Shinshuri" userId="fc8b3004-5a83-4a78-99f2-f75a2ab84926" providerId="ADAL" clId="{B3139DF7-803F-45E0-8A3F-90ACC04A43D6}" dt="2023-09-12T00:54:28.570" v="3569" actId="1076"/>
          <ac:spMkLst>
            <pc:docMk/>
            <pc:sldMk cId="1283984704" sldId="302"/>
            <ac:spMk id="10" creationId="{D3F3D660-30B0-02F9-D2E8-3228FDA7D408}"/>
          </ac:spMkLst>
        </pc:spChg>
      </pc:sldChg>
      <pc:sldChg chg="modSp mod modNotesTx">
        <pc:chgData name="Dr. Tammé Shinshuri" userId="fc8b3004-5a83-4a78-99f2-f75a2ab84926" providerId="ADAL" clId="{B3139DF7-803F-45E0-8A3F-90ACC04A43D6}" dt="2023-09-12T01:18:13.292" v="4250" actId="20577"/>
        <pc:sldMkLst>
          <pc:docMk/>
          <pc:sldMk cId="956556734" sldId="303"/>
        </pc:sldMkLst>
        <pc:spChg chg="mod">
          <ac:chgData name="Dr. Tammé Shinshuri" userId="fc8b3004-5a83-4a78-99f2-f75a2ab84926" providerId="ADAL" clId="{B3139DF7-803F-45E0-8A3F-90ACC04A43D6}" dt="2023-09-12T00:54:10.523" v="3567" actId="1076"/>
          <ac:spMkLst>
            <pc:docMk/>
            <pc:sldMk cId="956556734" sldId="303"/>
            <ac:spMk id="8" creationId="{C7DC557B-DF74-877E-3EC9-E30EF331951A}"/>
          </ac:spMkLst>
        </pc:spChg>
      </pc:sldChg>
      <pc:sldChg chg="modSp mod modNotesTx">
        <pc:chgData name="Dr. Tammé Shinshuri" userId="fc8b3004-5a83-4a78-99f2-f75a2ab84926" providerId="ADAL" clId="{B3139DF7-803F-45E0-8A3F-90ACC04A43D6}" dt="2023-09-12T01:17:58.337" v="4243" actId="113"/>
        <pc:sldMkLst>
          <pc:docMk/>
          <pc:sldMk cId="2348414075" sldId="304"/>
        </pc:sldMkLst>
        <pc:spChg chg="mod">
          <ac:chgData name="Dr. Tammé Shinshuri" userId="fc8b3004-5a83-4a78-99f2-f75a2ab84926" providerId="ADAL" clId="{B3139DF7-803F-45E0-8A3F-90ACC04A43D6}" dt="2023-09-12T00:53:55.806" v="3566" actId="6549"/>
          <ac:spMkLst>
            <pc:docMk/>
            <pc:sldMk cId="2348414075" sldId="304"/>
            <ac:spMk id="8" creationId="{2A51DE69-B897-37B1-E7BB-CF24E6CD9167}"/>
          </ac:spMkLst>
        </pc:spChg>
      </pc:sldChg>
      <pc:sldChg chg="modSp del mod modNotesTx">
        <pc:chgData name="Dr. Tammé Shinshuri" userId="fc8b3004-5a83-4a78-99f2-f75a2ab84926" providerId="ADAL" clId="{B3139DF7-803F-45E0-8A3F-90ACC04A43D6}" dt="2023-09-12T01:17:34.947" v="4221" actId="47"/>
        <pc:sldMkLst>
          <pc:docMk/>
          <pc:sldMk cId="2391190760" sldId="305"/>
        </pc:sldMkLst>
        <pc:spChg chg="mod">
          <ac:chgData name="Dr. Tammé Shinshuri" userId="fc8b3004-5a83-4a78-99f2-f75a2ab84926" providerId="ADAL" clId="{B3139DF7-803F-45E0-8A3F-90ACC04A43D6}" dt="2023-09-12T00:53:31.984" v="3538" actId="14100"/>
          <ac:spMkLst>
            <pc:docMk/>
            <pc:sldMk cId="2391190760" sldId="305"/>
            <ac:spMk id="3" creationId="{9C6D47EA-BE7A-5C31-0365-659660F7909C}"/>
          </ac:spMkLst>
        </pc:spChg>
        <pc:spChg chg="mod">
          <ac:chgData name="Dr. Tammé Shinshuri" userId="fc8b3004-5a83-4a78-99f2-f75a2ab84926" providerId="ADAL" clId="{B3139DF7-803F-45E0-8A3F-90ACC04A43D6}" dt="2023-09-12T00:53:42.568" v="3563" actId="1076"/>
          <ac:spMkLst>
            <pc:docMk/>
            <pc:sldMk cId="2391190760" sldId="305"/>
            <ac:spMk id="8" creationId="{B96A459E-C884-E74B-5F6D-61795EEC7DB8}"/>
          </ac:spMkLst>
        </pc:spChg>
        <pc:spChg chg="mod">
          <ac:chgData name="Dr. Tammé Shinshuri" userId="fc8b3004-5a83-4a78-99f2-f75a2ab84926" providerId="ADAL" clId="{B3139DF7-803F-45E0-8A3F-90ACC04A43D6}" dt="2023-09-12T00:53:38.408" v="3562" actId="1036"/>
          <ac:spMkLst>
            <pc:docMk/>
            <pc:sldMk cId="2391190760" sldId="305"/>
            <ac:spMk id="10" creationId="{D3F3D660-30B0-02F9-D2E8-3228FDA7D408}"/>
          </ac:spMkLst>
        </pc:spChg>
      </pc:sldChg>
      <pc:sldChg chg="modSp mod ord modAnim modNotesTx">
        <pc:chgData name="Dr. Tammé Shinshuri" userId="fc8b3004-5a83-4a78-99f2-f75a2ab84926" providerId="ADAL" clId="{B3139DF7-803F-45E0-8A3F-90ACC04A43D6}" dt="2023-09-12T01:18:33.711" v="4268"/>
        <pc:sldMkLst>
          <pc:docMk/>
          <pc:sldMk cId="3632519906" sldId="306"/>
        </pc:sldMkLst>
        <pc:spChg chg="mod">
          <ac:chgData name="Dr. Tammé Shinshuri" userId="fc8b3004-5a83-4a78-99f2-f75a2ab84926" providerId="ADAL" clId="{B3139DF7-803F-45E0-8A3F-90ACC04A43D6}" dt="2023-09-11T06:53:18.578" v="2320" actId="20577"/>
          <ac:spMkLst>
            <pc:docMk/>
            <pc:sldMk cId="3632519906" sldId="306"/>
            <ac:spMk id="2" creationId="{0A75729B-1636-5EA7-0DDE-B20B0C7D7C48}"/>
          </ac:spMkLst>
        </pc:spChg>
        <pc:spChg chg="mod">
          <ac:chgData name="Dr. Tammé Shinshuri" userId="fc8b3004-5a83-4a78-99f2-f75a2ab84926" providerId="ADAL" clId="{B3139DF7-803F-45E0-8A3F-90ACC04A43D6}" dt="2023-09-12T00:55:24.007" v="3600" actId="14100"/>
          <ac:spMkLst>
            <pc:docMk/>
            <pc:sldMk cId="3632519906" sldId="306"/>
            <ac:spMk id="3" creationId="{9C6D47EA-BE7A-5C31-0365-659660F7909C}"/>
          </ac:spMkLst>
        </pc:spChg>
        <pc:spChg chg="mod">
          <ac:chgData name="Dr. Tammé Shinshuri" userId="fc8b3004-5a83-4a78-99f2-f75a2ab84926" providerId="ADAL" clId="{B3139DF7-803F-45E0-8A3F-90ACC04A43D6}" dt="2023-09-12T00:55:53.550" v="3672" actId="1038"/>
          <ac:spMkLst>
            <pc:docMk/>
            <pc:sldMk cId="3632519906" sldId="306"/>
            <ac:spMk id="9" creationId="{17D062CE-0852-BFBF-3F36-20439DD8EAE9}"/>
          </ac:spMkLst>
        </pc:spChg>
        <pc:spChg chg="mod">
          <ac:chgData name="Dr. Tammé Shinshuri" userId="fc8b3004-5a83-4a78-99f2-f75a2ab84926" providerId="ADAL" clId="{B3139DF7-803F-45E0-8A3F-90ACC04A43D6}" dt="2023-09-12T00:55:53.550" v="3672" actId="1038"/>
          <ac:spMkLst>
            <pc:docMk/>
            <pc:sldMk cId="3632519906" sldId="306"/>
            <ac:spMk id="10" creationId="{D3F3D660-30B0-02F9-D2E8-3228FDA7D408}"/>
          </ac:spMkLst>
        </pc:spChg>
        <pc:spChg chg="mod">
          <ac:chgData name="Dr. Tammé Shinshuri" userId="fc8b3004-5a83-4a78-99f2-f75a2ab84926" providerId="ADAL" clId="{B3139DF7-803F-45E0-8A3F-90ACC04A43D6}" dt="2023-09-12T00:55:18.622" v="3599" actId="14100"/>
          <ac:spMkLst>
            <pc:docMk/>
            <pc:sldMk cId="3632519906" sldId="306"/>
            <ac:spMk id="14" creationId="{3F4C6E5F-6653-F1AF-9CDA-ABE71D28F5A8}"/>
          </ac:spMkLst>
        </pc:spChg>
        <pc:picChg chg="mod">
          <ac:chgData name="Dr. Tammé Shinshuri" userId="fc8b3004-5a83-4a78-99f2-f75a2ab84926" providerId="ADAL" clId="{B3139DF7-803F-45E0-8A3F-90ACC04A43D6}" dt="2023-09-12T00:55:43.794" v="3604" actId="14100"/>
          <ac:picMkLst>
            <pc:docMk/>
            <pc:sldMk cId="3632519906" sldId="306"/>
            <ac:picMk id="8" creationId="{F5E44801-92E0-0946-D4CE-1B0B25B04344}"/>
          </ac:picMkLst>
        </pc:picChg>
      </pc:sldChg>
      <pc:sldChg chg="modSp mod modNotes modNotesTx">
        <pc:chgData name="Dr. Tammé Shinshuri" userId="fc8b3004-5a83-4a78-99f2-f75a2ab84926" providerId="ADAL" clId="{B3139DF7-803F-45E0-8A3F-90ACC04A43D6}" dt="2023-09-12T13:49:34.284" v="4426" actId="27636"/>
        <pc:sldMkLst>
          <pc:docMk/>
          <pc:sldMk cId="2770459540" sldId="307"/>
        </pc:sldMkLst>
        <pc:spChg chg="mod">
          <ac:chgData name="Dr. Tammé Shinshuri" userId="fc8b3004-5a83-4a78-99f2-f75a2ab84926" providerId="ADAL" clId="{B3139DF7-803F-45E0-8A3F-90ACC04A43D6}" dt="2023-09-11T16:32:20.785" v="3417" actId="20577"/>
          <ac:spMkLst>
            <pc:docMk/>
            <pc:sldMk cId="2770459540" sldId="307"/>
            <ac:spMk id="2" creationId="{955EF55C-E7BC-7E84-73BA-39DE5BACFD34}"/>
          </ac:spMkLst>
        </pc:spChg>
        <pc:spChg chg="mod">
          <ac:chgData name="Dr. Tammé Shinshuri" userId="fc8b3004-5a83-4a78-99f2-f75a2ab84926" providerId="ADAL" clId="{B3139DF7-803F-45E0-8A3F-90ACC04A43D6}" dt="2023-09-11T06:39:27.454" v="1606" actId="6549"/>
          <ac:spMkLst>
            <pc:docMk/>
            <pc:sldMk cId="2770459540" sldId="307"/>
            <ac:spMk id="3" creationId="{EB1C9E37-B4AC-9A3C-B6B4-C58665F4A8DD}"/>
          </ac:spMkLst>
        </pc:spChg>
        <pc:spChg chg="mod">
          <ac:chgData name="Dr. Tammé Shinshuri" userId="fc8b3004-5a83-4a78-99f2-f75a2ab84926" providerId="ADAL" clId="{B3139DF7-803F-45E0-8A3F-90ACC04A43D6}" dt="2023-09-11T06:20:18.474" v="229" actId="14100"/>
          <ac:spMkLst>
            <pc:docMk/>
            <pc:sldMk cId="2770459540" sldId="307"/>
            <ac:spMk id="10" creationId="{1FC1B2BB-644F-C2F9-1693-4772B17D1D5A}"/>
          </ac:spMkLst>
        </pc:spChg>
        <pc:graphicFrameChg chg="mod modGraphic">
          <ac:chgData name="Dr. Tammé Shinshuri" userId="fc8b3004-5a83-4a78-99f2-f75a2ab84926" providerId="ADAL" clId="{B3139DF7-803F-45E0-8A3F-90ACC04A43D6}" dt="2023-09-11T06:40:25.102" v="1611" actId="20577"/>
          <ac:graphicFrameMkLst>
            <pc:docMk/>
            <pc:sldMk cId="2770459540" sldId="307"/>
            <ac:graphicFrameMk id="9" creationId="{66DBFE6F-EF7A-ADFD-9B75-464412D55097}"/>
          </ac:graphicFrameMkLst>
        </pc:graphicFrameChg>
      </pc:sldChg>
      <pc:sldChg chg="del">
        <pc:chgData name="Dr. Tammé Shinshuri" userId="fc8b3004-5a83-4a78-99f2-f75a2ab84926" providerId="ADAL" clId="{B3139DF7-803F-45E0-8A3F-90ACC04A43D6}" dt="2023-09-11T07:01:57.580" v="2751" actId="47"/>
        <pc:sldMkLst>
          <pc:docMk/>
          <pc:sldMk cId="934461994" sldId="308"/>
        </pc:sldMkLst>
      </pc:sldChg>
      <pc:sldChg chg="del">
        <pc:chgData name="Dr. Tammé Shinshuri" userId="fc8b3004-5a83-4a78-99f2-f75a2ab84926" providerId="ADAL" clId="{B3139DF7-803F-45E0-8A3F-90ACC04A43D6}" dt="2023-09-11T07:01:55.461" v="2750" actId="47"/>
        <pc:sldMkLst>
          <pc:docMk/>
          <pc:sldMk cId="2440384774" sldId="309"/>
        </pc:sldMkLst>
      </pc:sldChg>
      <pc:sldChg chg="addSp modSp mod ord modNotesTx">
        <pc:chgData name="Dr. Tammé Shinshuri" userId="fc8b3004-5a83-4a78-99f2-f75a2ab84926" providerId="ADAL" clId="{B3139DF7-803F-45E0-8A3F-90ACC04A43D6}" dt="2023-09-12T01:05:27.135" v="3761" actId="1035"/>
        <pc:sldMkLst>
          <pc:docMk/>
          <pc:sldMk cId="1410724288" sldId="310"/>
        </pc:sldMkLst>
        <pc:spChg chg="add mod">
          <ac:chgData name="Dr. Tammé Shinshuri" userId="fc8b3004-5a83-4a78-99f2-f75a2ab84926" providerId="ADAL" clId="{B3139DF7-803F-45E0-8A3F-90ACC04A43D6}" dt="2023-09-12T01:05:27.135" v="3761" actId="1035"/>
          <ac:spMkLst>
            <pc:docMk/>
            <pc:sldMk cId="1410724288" sldId="310"/>
            <ac:spMk id="7" creationId="{35313DF2-C140-41C9-7B82-0AC8A20AD20E}"/>
          </ac:spMkLst>
        </pc:spChg>
        <pc:spChg chg="add mod">
          <ac:chgData name="Dr. Tammé Shinshuri" userId="fc8b3004-5a83-4a78-99f2-f75a2ab84926" providerId="ADAL" clId="{B3139DF7-803F-45E0-8A3F-90ACC04A43D6}" dt="2023-09-12T01:05:27.135" v="3761" actId="1035"/>
          <ac:spMkLst>
            <pc:docMk/>
            <pc:sldMk cId="1410724288" sldId="310"/>
            <ac:spMk id="8" creationId="{D0C75DB7-1FA2-B935-F6CA-264D0481F9AF}"/>
          </ac:spMkLst>
        </pc:spChg>
        <pc:spChg chg="mod">
          <ac:chgData name="Dr. Tammé Shinshuri" userId="fc8b3004-5a83-4a78-99f2-f75a2ab84926" providerId="ADAL" clId="{B3139DF7-803F-45E0-8A3F-90ACC04A43D6}" dt="2023-09-12T01:05:27.135" v="3761" actId="1035"/>
          <ac:spMkLst>
            <pc:docMk/>
            <pc:sldMk cId="1410724288" sldId="310"/>
            <ac:spMk id="20" creationId="{570F67BE-0996-949E-0C9A-159257A42439}"/>
          </ac:spMkLst>
        </pc:spChg>
      </pc:sldChg>
      <pc:sldChg chg="addSp modSp mod modNotesTx">
        <pc:chgData name="Dr. Tammé Shinshuri" userId="fc8b3004-5a83-4a78-99f2-f75a2ab84926" providerId="ADAL" clId="{B3139DF7-803F-45E0-8A3F-90ACC04A43D6}" dt="2023-09-12T01:04:52.996" v="3751" actId="1036"/>
        <pc:sldMkLst>
          <pc:docMk/>
          <pc:sldMk cId="597513326" sldId="311"/>
        </pc:sldMkLst>
        <pc:spChg chg="mod">
          <ac:chgData name="Dr. Tammé Shinshuri" userId="fc8b3004-5a83-4a78-99f2-f75a2ab84926" providerId="ADAL" clId="{B3139DF7-803F-45E0-8A3F-90ACC04A43D6}" dt="2023-09-12T00:51:21.666" v="3472" actId="20577"/>
          <ac:spMkLst>
            <pc:docMk/>
            <pc:sldMk cId="597513326" sldId="311"/>
            <ac:spMk id="2" creationId="{00000000-0000-0000-0000-000000000000}"/>
          </ac:spMkLst>
        </pc:spChg>
        <pc:spChg chg="add mod">
          <ac:chgData name="Dr. Tammé Shinshuri" userId="fc8b3004-5a83-4a78-99f2-f75a2ab84926" providerId="ADAL" clId="{B3139DF7-803F-45E0-8A3F-90ACC04A43D6}" dt="2023-09-12T00:52:07.941" v="3481" actId="1076"/>
          <ac:spMkLst>
            <pc:docMk/>
            <pc:sldMk cId="597513326" sldId="311"/>
            <ac:spMk id="9" creationId="{0C04BDED-2515-4798-691F-3897ECE452D2}"/>
          </ac:spMkLst>
        </pc:spChg>
        <pc:spChg chg="add mod">
          <ac:chgData name="Dr. Tammé Shinshuri" userId="fc8b3004-5a83-4a78-99f2-f75a2ab84926" providerId="ADAL" clId="{B3139DF7-803F-45E0-8A3F-90ACC04A43D6}" dt="2023-09-12T01:04:52.996" v="3751" actId="1036"/>
          <ac:spMkLst>
            <pc:docMk/>
            <pc:sldMk cId="597513326" sldId="311"/>
            <ac:spMk id="12" creationId="{52AD69E7-A828-D173-38E0-8DB7F3E9BE4C}"/>
          </ac:spMkLst>
        </pc:spChg>
      </pc:sldChg>
      <pc:sldChg chg="addSp modSp mod modNotesTx">
        <pc:chgData name="Dr. Tammé Shinshuri" userId="fc8b3004-5a83-4a78-99f2-f75a2ab84926" providerId="ADAL" clId="{B3139DF7-803F-45E0-8A3F-90ACC04A43D6}" dt="2023-09-12T01:04:56.964" v="3752"/>
        <pc:sldMkLst>
          <pc:docMk/>
          <pc:sldMk cId="1790312802" sldId="312"/>
        </pc:sldMkLst>
        <pc:spChg chg="mod">
          <ac:chgData name="Dr. Tammé Shinshuri" userId="fc8b3004-5a83-4a78-99f2-f75a2ab84926" providerId="ADAL" clId="{B3139DF7-803F-45E0-8A3F-90ACC04A43D6}" dt="2023-09-12T00:52:53.586" v="3490" actId="20577"/>
          <ac:spMkLst>
            <pc:docMk/>
            <pc:sldMk cId="1790312802" sldId="312"/>
            <ac:spMk id="2" creationId="{00000000-0000-0000-0000-000000000000}"/>
          </ac:spMkLst>
        </pc:spChg>
        <pc:spChg chg="add mod">
          <ac:chgData name="Dr. Tammé Shinshuri" userId="fc8b3004-5a83-4a78-99f2-f75a2ab84926" providerId="ADAL" clId="{B3139DF7-803F-45E0-8A3F-90ACC04A43D6}" dt="2023-09-12T00:52:26.095" v="3489" actId="1036"/>
          <ac:spMkLst>
            <pc:docMk/>
            <pc:sldMk cId="1790312802" sldId="312"/>
            <ac:spMk id="9" creationId="{DFB88C8B-D205-71E6-7C3F-FA884B94765D}"/>
          </ac:spMkLst>
        </pc:spChg>
        <pc:spChg chg="add mod">
          <ac:chgData name="Dr. Tammé Shinshuri" userId="fc8b3004-5a83-4a78-99f2-f75a2ab84926" providerId="ADAL" clId="{B3139DF7-803F-45E0-8A3F-90ACC04A43D6}" dt="2023-09-12T01:04:56.964" v="3752"/>
          <ac:spMkLst>
            <pc:docMk/>
            <pc:sldMk cId="1790312802" sldId="312"/>
            <ac:spMk id="12" creationId="{F1CC707C-07B6-25DB-BC5A-7193B773D4E8}"/>
          </ac:spMkLst>
        </pc:spChg>
      </pc:sldChg>
      <pc:sldChg chg="delSp modSp del mod modNotesTx">
        <pc:chgData name="Dr. Tammé Shinshuri" userId="fc8b3004-5a83-4a78-99f2-f75a2ab84926" providerId="ADAL" clId="{B3139DF7-803F-45E0-8A3F-90ACC04A43D6}" dt="2023-09-11T07:44:12.503" v="3391" actId="47"/>
        <pc:sldMkLst>
          <pc:docMk/>
          <pc:sldMk cId="572759072" sldId="313"/>
        </pc:sldMkLst>
        <pc:spChg chg="mod">
          <ac:chgData name="Dr. Tammé Shinshuri" userId="fc8b3004-5a83-4a78-99f2-f75a2ab84926" providerId="ADAL" clId="{B3139DF7-803F-45E0-8A3F-90ACC04A43D6}" dt="2023-09-11T06:57:24.247" v="2554" actId="6549"/>
          <ac:spMkLst>
            <pc:docMk/>
            <pc:sldMk cId="572759072" sldId="313"/>
            <ac:spMk id="2" creationId="{00000000-0000-0000-0000-000000000000}"/>
          </ac:spMkLst>
        </pc:spChg>
        <pc:spChg chg="del mod">
          <ac:chgData name="Dr. Tammé Shinshuri" userId="fc8b3004-5a83-4a78-99f2-f75a2ab84926" providerId="ADAL" clId="{B3139DF7-803F-45E0-8A3F-90ACC04A43D6}" dt="2023-09-11T06:57:15.130" v="2536" actId="478"/>
          <ac:spMkLst>
            <pc:docMk/>
            <pc:sldMk cId="572759072" sldId="313"/>
            <ac:spMk id="10" creationId="{6EA4467D-A415-852A-A109-EF8CA785FC56}"/>
          </ac:spMkLst>
        </pc:spChg>
        <pc:spChg chg="del">
          <ac:chgData name="Dr. Tammé Shinshuri" userId="fc8b3004-5a83-4a78-99f2-f75a2ab84926" providerId="ADAL" clId="{B3139DF7-803F-45E0-8A3F-90ACC04A43D6}" dt="2023-09-11T06:56:52.207" v="2533" actId="478"/>
          <ac:spMkLst>
            <pc:docMk/>
            <pc:sldMk cId="572759072" sldId="313"/>
            <ac:spMk id="11" creationId="{308C21D4-2605-DA54-5B00-27A51CA7F214}"/>
          </ac:spMkLst>
        </pc:spChg>
        <pc:spChg chg="mod">
          <ac:chgData name="Dr. Tammé Shinshuri" userId="fc8b3004-5a83-4a78-99f2-f75a2ab84926" providerId="ADAL" clId="{B3139DF7-803F-45E0-8A3F-90ACC04A43D6}" dt="2023-09-11T06:58:38.743" v="2647" actId="1076"/>
          <ac:spMkLst>
            <pc:docMk/>
            <pc:sldMk cId="572759072" sldId="313"/>
            <ac:spMk id="17" creationId="{F1BAA615-5CDB-AB9D-8D56-EDF9A223C8F1}"/>
          </ac:spMkLst>
        </pc:spChg>
        <pc:spChg chg="del">
          <ac:chgData name="Dr. Tammé Shinshuri" userId="fc8b3004-5a83-4a78-99f2-f75a2ab84926" providerId="ADAL" clId="{B3139DF7-803F-45E0-8A3F-90ACC04A43D6}" dt="2023-09-11T06:56:52.207" v="2533" actId="478"/>
          <ac:spMkLst>
            <pc:docMk/>
            <pc:sldMk cId="572759072" sldId="313"/>
            <ac:spMk id="21" creationId="{A3F6BF9D-8125-DAE6-ECD0-A9848DAED35F}"/>
          </ac:spMkLst>
        </pc:spChg>
        <pc:spChg chg="del">
          <ac:chgData name="Dr. Tammé Shinshuri" userId="fc8b3004-5a83-4a78-99f2-f75a2ab84926" providerId="ADAL" clId="{B3139DF7-803F-45E0-8A3F-90ACC04A43D6}" dt="2023-09-11T06:56:52.207" v="2533" actId="478"/>
          <ac:spMkLst>
            <pc:docMk/>
            <pc:sldMk cId="572759072" sldId="313"/>
            <ac:spMk id="29" creationId="{C068C9D7-A00C-F754-DA7C-F8353322A631}"/>
          </ac:spMkLst>
        </pc:spChg>
        <pc:spChg chg="mod">
          <ac:chgData name="Dr. Tammé Shinshuri" userId="fc8b3004-5a83-4a78-99f2-f75a2ab84926" providerId="ADAL" clId="{B3139DF7-803F-45E0-8A3F-90ACC04A43D6}" dt="2023-09-11T06:58:45.494" v="2648" actId="1076"/>
          <ac:spMkLst>
            <pc:docMk/>
            <pc:sldMk cId="572759072" sldId="313"/>
            <ac:spMk id="31" creationId="{A82DED13-854B-6013-468D-FE15FAE0EE01}"/>
          </ac:spMkLst>
        </pc:spChg>
        <pc:spChg chg="mod">
          <ac:chgData name="Dr. Tammé Shinshuri" userId="fc8b3004-5a83-4a78-99f2-f75a2ab84926" providerId="ADAL" clId="{B3139DF7-803F-45E0-8A3F-90ACC04A43D6}" dt="2023-09-11T06:58:00.902" v="2633" actId="1035"/>
          <ac:spMkLst>
            <pc:docMk/>
            <pc:sldMk cId="572759072" sldId="313"/>
            <ac:spMk id="33" creationId="{88A0C622-6675-85E5-DB50-9072653F5A55}"/>
          </ac:spMkLst>
        </pc:spChg>
        <pc:picChg chg="mod">
          <ac:chgData name="Dr. Tammé Shinshuri" userId="fc8b3004-5a83-4a78-99f2-f75a2ab84926" providerId="ADAL" clId="{B3139DF7-803F-45E0-8A3F-90ACC04A43D6}" dt="2023-09-11T06:57:55.264" v="2626" actId="1076"/>
          <ac:picMkLst>
            <pc:docMk/>
            <pc:sldMk cId="572759072" sldId="313"/>
            <ac:picMk id="7" creationId="{126D9A12-EDFA-0375-F9C7-53593917FE74}"/>
          </ac:picMkLst>
        </pc:picChg>
        <pc:picChg chg="del">
          <ac:chgData name="Dr. Tammé Shinshuri" userId="fc8b3004-5a83-4a78-99f2-f75a2ab84926" providerId="ADAL" clId="{B3139DF7-803F-45E0-8A3F-90ACC04A43D6}" dt="2023-09-11T06:56:52.207" v="2533" actId="478"/>
          <ac:picMkLst>
            <pc:docMk/>
            <pc:sldMk cId="572759072" sldId="313"/>
            <ac:picMk id="32" creationId="{8393E26C-7484-7CED-C624-BD6F16D04BF8}"/>
          </ac:picMkLst>
        </pc:picChg>
      </pc:sldChg>
      <pc:sldChg chg="modSp mod modNotesTx">
        <pc:chgData name="Dr. Tammé Shinshuri" userId="fc8b3004-5a83-4a78-99f2-f75a2ab84926" providerId="ADAL" clId="{B3139DF7-803F-45E0-8A3F-90ACC04A43D6}" dt="2023-09-12T01:15:45.671" v="4220" actId="20577"/>
        <pc:sldMkLst>
          <pc:docMk/>
          <pc:sldMk cId="2616805633" sldId="313"/>
        </pc:sldMkLst>
        <pc:spChg chg="mod">
          <ac:chgData name="Dr. Tammé Shinshuri" userId="fc8b3004-5a83-4a78-99f2-f75a2ab84926" providerId="ADAL" clId="{B3139DF7-803F-45E0-8A3F-90ACC04A43D6}" dt="2023-09-12T01:15:26.790" v="4195" actId="20577"/>
          <ac:spMkLst>
            <pc:docMk/>
            <pc:sldMk cId="2616805633" sldId="313"/>
            <ac:spMk id="3" creationId="{9AC926F0-1924-FB17-6FCB-6A183155DFD9}"/>
          </ac:spMkLst>
        </pc:spChg>
      </pc:sldChg>
      <pc:sldChg chg="addSp delSp modSp add del mod">
        <pc:chgData name="Dr. Tammé Shinshuri" userId="fc8b3004-5a83-4a78-99f2-f75a2ab84926" providerId="ADAL" clId="{B3139DF7-803F-45E0-8A3F-90ACC04A43D6}" dt="2023-09-11T07:22:27.817" v="3249" actId="47"/>
        <pc:sldMkLst>
          <pc:docMk/>
          <pc:sldMk cId="833407758" sldId="314"/>
        </pc:sldMkLst>
        <pc:spChg chg="mod">
          <ac:chgData name="Dr. Tammé Shinshuri" userId="fc8b3004-5a83-4a78-99f2-f75a2ab84926" providerId="ADAL" clId="{B3139DF7-803F-45E0-8A3F-90ACC04A43D6}" dt="2023-09-11T07:04:37.330" v="2851" actId="20577"/>
          <ac:spMkLst>
            <pc:docMk/>
            <pc:sldMk cId="833407758" sldId="314"/>
            <ac:spMk id="2" creationId="{00000000-0000-0000-0000-000000000000}"/>
          </ac:spMkLst>
        </pc:spChg>
        <pc:spChg chg="mod">
          <ac:chgData name="Dr. Tammé Shinshuri" userId="fc8b3004-5a83-4a78-99f2-f75a2ab84926" providerId="ADAL" clId="{B3139DF7-803F-45E0-8A3F-90ACC04A43D6}" dt="2023-09-11T07:07:48.281" v="2906" actId="1076"/>
          <ac:spMkLst>
            <pc:docMk/>
            <pc:sldMk cId="833407758" sldId="314"/>
            <ac:spMk id="17" creationId="{F1BAA615-5CDB-AB9D-8D56-EDF9A223C8F1}"/>
          </ac:spMkLst>
        </pc:spChg>
        <pc:spChg chg="del">
          <ac:chgData name="Dr. Tammé Shinshuri" userId="fc8b3004-5a83-4a78-99f2-f75a2ab84926" providerId="ADAL" clId="{B3139DF7-803F-45E0-8A3F-90ACC04A43D6}" dt="2023-09-11T07:07:19.085" v="2892" actId="478"/>
          <ac:spMkLst>
            <pc:docMk/>
            <pc:sldMk cId="833407758" sldId="314"/>
            <ac:spMk id="31" creationId="{A82DED13-854B-6013-468D-FE15FAE0EE01}"/>
          </ac:spMkLst>
        </pc:spChg>
        <pc:spChg chg="mod">
          <ac:chgData name="Dr. Tammé Shinshuri" userId="fc8b3004-5a83-4a78-99f2-f75a2ab84926" providerId="ADAL" clId="{B3139DF7-803F-45E0-8A3F-90ACC04A43D6}" dt="2023-09-11T07:09:14.364" v="2914" actId="1076"/>
          <ac:spMkLst>
            <pc:docMk/>
            <pc:sldMk cId="833407758" sldId="314"/>
            <ac:spMk id="33" creationId="{88A0C622-6675-85E5-DB50-9072653F5A55}"/>
          </ac:spMkLst>
        </pc:spChg>
        <pc:picChg chg="add mod">
          <ac:chgData name="Dr. Tammé Shinshuri" userId="fc8b3004-5a83-4a78-99f2-f75a2ab84926" providerId="ADAL" clId="{B3139DF7-803F-45E0-8A3F-90ACC04A43D6}" dt="2023-09-11T07:03:36.061" v="2804" actId="1076"/>
          <ac:picMkLst>
            <pc:docMk/>
            <pc:sldMk cId="833407758" sldId="314"/>
            <ac:picMk id="3" creationId="{AF73BE7C-BADB-1752-B4A3-B8BDC9BD5CD3}"/>
          </ac:picMkLst>
        </pc:picChg>
        <pc:picChg chg="del">
          <ac:chgData name="Dr. Tammé Shinshuri" userId="fc8b3004-5a83-4a78-99f2-f75a2ab84926" providerId="ADAL" clId="{B3139DF7-803F-45E0-8A3F-90ACC04A43D6}" dt="2023-09-11T07:03:32.549" v="2802" actId="478"/>
          <ac:picMkLst>
            <pc:docMk/>
            <pc:sldMk cId="833407758" sldId="314"/>
            <ac:picMk id="7" creationId="{126D9A12-EDFA-0375-F9C7-53593917FE74}"/>
          </ac:picMkLst>
        </pc:picChg>
        <pc:picChg chg="add mod">
          <ac:chgData name="Dr. Tammé Shinshuri" userId="fc8b3004-5a83-4a78-99f2-f75a2ab84926" providerId="ADAL" clId="{B3139DF7-803F-45E0-8A3F-90ACC04A43D6}" dt="2023-09-11T07:08:59.305" v="2913" actId="1076"/>
          <ac:picMkLst>
            <pc:docMk/>
            <pc:sldMk cId="833407758" sldId="314"/>
            <ac:picMk id="8" creationId="{5D9FF005-6C8E-41E6-8C2A-7362B2074ECA}"/>
          </ac:picMkLst>
        </pc:picChg>
      </pc:sldChg>
      <pc:sldChg chg="del">
        <pc:chgData name="Dr. Tammé Shinshuri" userId="fc8b3004-5a83-4a78-99f2-f75a2ab84926" providerId="ADAL" clId="{B3139DF7-803F-45E0-8A3F-90ACC04A43D6}" dt="2023-09-11T06:15:18.893" v="0" actId="47"/>
        <pc:sldMkLst>
          <pc:docMk/>
          <pc:sldMk cId="3877130527" sldId="314"/>
        </pc:sldMkLst>
      </pc:sldChg>
      <pc:sldChg chg="addSp delSp modSp add mod modNotesTx">
        <pc:chgData name="Dr. Tammé Shinshuri" userId="fc8b3004-5a83-4a78-99f2-f75a2ab84926" providerId="ADAL" clId="{B3139DF7-803F-45E0-8A3F-90ACC04A43D6}" dt="2023-09-12T15:03:02.098" v="4495"/>
        <pc:sldMkLst>
          <pc:docMk/>
          <pc:sldMk cId="1517989302" sldId="315"/>
        </pc:sldMkLst>
        <pc:spChg chg="mod">
          <ac:chgData name="Dr. Tammé Shinshuri" userId="fc8b3004-5a83-4a78-99f2-f75a2ab84926" providerId="ADAL" clId="{B3139DF7-803F-45E0-8A3F-90ACC04A43D6}" dt="2023-09-11T07:11:41.569" v="2937" actId="20577"/>
          <ac:spMkLst>
            <pc:docMk/>
            <pc:sldMk cId="1517989302" sldId="315"/>
            <ac:spMk id="2" creationId="{00000000-0000-0000-0000-000000000000}"/>
          </ac:spMkLst>
        </pc:spChg>
        <pc:spChg chg="mod">
          <ac:chgData name="Dr. Tammé Shinshuri" userId="fc8b3004-5a83-4a78-99f2-f75a2ab84926" providerId="ADAL" clId="{B3139DF7-803F-45E0-8A3F-90ACC04A43D6}" dt="2023-09-12T01:06:46.264" v="3828" actId="20577"/>
          <ac:spMkLst>
            <pc:docMk/>
            <pc:sldMk cId="1517989302" sldId="315"/>
            <ac:spMk id="3" creationId="{00000000-0000-0000-0000-000000000000}"/>
          </ac:spMkLst>
        </pc:spChg>
        <pc:spChg chg="add mod">
          <ac:chgData name="Dr. Tammé Shinshuri" userId="fc8b3004-5a83-4a78-99f2-f75a2ab84926" providerId="ADAL" clId="{B3139DF7-803F-45E0-8A3F-90ACC04A43D6}" dt="2023-09-12T15:03:02.098" v="4495"/>
          <ac:spMkLst>
            <pc:docMk/>
            <pc:sldMk cId="1517989302" sldId="315"/>
            <ac:spMk id="7" creationId="{6AB257E0-53E5-31A1-C420-9345BE01C2A3}"/>
          </ac:spMkLst>
        </pc:spChg>
        <pc:spChg chg="add del mod">
          <ac:chgData name="Dr. Tammé Shinshuri" userId="fc8b3004-5a83-4a78-99f2-f75a2ab84926" providerId="ADAL" clId="{B3139DF7-803F-45E0-8A3F-90ACC04A43D6}" dt="2023-09-12T15:03:01.662" v="4494" actId="478"/>
          <ac:spMkLst>
            <pc:docMk/>
            <pc:sldMk cId="1517989302" sldId="315"/>
            <ac:spMk id="11" creationId="{FFBF21E4-8DE4-500D-5CE9-1A50AA8DAE21}"/>
          </ac:spMkLst>
        </pc:spChg>
        <pc:spChg chg="del">
          <ac:chgData name="Dr. Tammé Shinshuri" userId="fc8b3004-5a83-4a78-99f2-f75a2ab84926" providerId="ADAL" clId="{B3139DF7-803F-45E0-8A3F-90ACC04A43D6}" dt="2023-09-11T07:11:38.839" v="2936" actId="478"/>
          <ac:spMkLst>
            <pc:docMk/>
            <pc:sldMk cId="1517989302" sldId="315"/>
            <ac:spMk id="20" creationId="{570F67BE-0996-949E-0C9A-159257A42439}"/>
          </ac:spMkLst>
        </pc:spChg>
        <pc:spChg chg="del">
          <ac:chgData name="Dr. Tammé Shinshuri" userId="fc8b3004-5a83-4a78-99f2-f75a2ab84926" providerId="ADAL" clId="{B3139DF7-803F-45E0-8A3F-90ACC04A43D6}" dt="2023-09-11T07:11:38.839" v="2936" actId="478"/>
          <ac:spMkLst>
            <pc:docMk/>
            <pc:sldMk cId="1517989302" sldId="315"/>
            <ac:spMk id="21" creationId="{7EE0A3A5-7A6D-C483-8C66-0DD1EFA913C4}"/>
          </ac:spMkLst>
        </pc:spChg>
        <pc:spChg chg="del">
          <ac:chgData name="Dr. Tammé Shinshuri" userId="fc8b3004-5a83-4a78-99f2-f75a2ab84926" providerId="ADAL" clId="{B3139DF7-803F-45E0-8A3F-90ACC04A43D6}" dt="2023-09-11T07:11:38.839" v="2936" actId="478"/>
          <ac:spMkLst>
            <pc:docMk/>
            <pc:sldMk cId="1517989302" sldId="315"/>
            <ac:spMk id="22" creationId="{F0EE9E6C-1D56-D368-C8C1-DD0867159CD3}"/>
          </ac:spMkLst>
        </pc:spChg>
        <pc:spChg chg="del">
          <ac:chgData name="Dr. Tammé Shinshuri" userId="fc8b3004-5a83-4a78-99f2-f75a2ab84926" providerId="ADAL" clId="{B3139DF7-803F-45E0-8A3F-90ACC04A43D6}" dt="2023-09-11T07:11:38.839" v="2936" actId="478"/>
          <ac:spMkLst>
            <pc:docMk/>
            <pc:sldMk cId="1517989302" sldId="315"/>
            <ac:spMk id="23" creationId="{3BDA194B-5F82-EA03-FDCE-7175D628D55A}"/>
          </ac:spMkLst>
        </pc:spChg>
        <pc:spChg chg="del">
          <ac:chgData name="Dr. Tammé Shinshuri" userId="fc8b3004-5a83-4a78-99f2-f75a2ab84926" providerId="ADAL" clId="{B3139DF7-803F-45E0-8A3F-90ACC04A43D6}" dt="2023-09-11T07:11:38.839" v="2936" actId="478"/>
          <ac:spMkLst>
            <pc:docMk/>
            <pc:sldMk cId="1517989302" sldId="315"/>
            <ac:spMk id="25" creationId="{6E28A961-2476-16BC-2ECD-CA8291EB0B8C}"/>
          </ac:spMkLst>
        </pc:spChg>
        <pc:grpChg chg="add mod">
          <ac:chgData name="Dr. Tammé Shinshuri" userId="fc8b3004-5a83-4a78-99f2-f75a2ab84926" providerId="ADAL" clId="{B3139DF7-803F-45E0-8A3F-90ACC04A43D6}" dt="2023-09-11T07:28:43.925" v="3265" actId="1076"/>
          <ac:grpSpMkLst>
            <pc:docMk/>
            <pc:sldMk cId="1517989302" sldId="315"/>
            <ac:grpSpMk id="16" creationId="{E9F60ED8-86E9-2D6D-9DC8-5FD15AC14627}"/>
          </ac:grpSpMkLst>
        </pc:grpChg>
        <pc:grpChg chg="del">
          <ac:chgData name="Dr. Tammé Shinshuri" userId="fc8b3004-5a83-4a78-99f2-f75a2ab84926" providerId="ADAL" clId="{B3139DF7-803F-45E0-8A3F-90ACC04A43D6}" dt="2023-09-11T07:11:38.839" v="2936" actId="478"/>
          <ac:grpSpMkLst>
            <pc:docMk/>
            <pc:sldMk cId="1517989302" sldId="315"/>
            <ac:grpSpMk id="19" creationId="{9268A0E8-65C2-22AF-8C92-0618406A7E97}"/>
          </ac:grpSpMkLst>
        </pc:grpChg>
        <pc:picChg chg="add del mod">
          <ac:chgData name="Dr. Tammé Shinshuri" userId="fc8b3004-5a83-4a78-99f2-f75a2ab84926" providerId="ADAL" clId="{B3139DF7-803F-45E0-8A3F-90ACC04A43D6}" dt="2023-09-11T07:18:36.264" v="3151" actId="478"/>
          <ac:picMkLst>
            <pc:docMk/>
            <pc:sldMk cId="1517989302" sldId="315"/>
            <ac:picMk id="7" creationId="{C4A2AECC-661B-38B4-C58E-74C9DD455D3A}"/>
          </ac:picMkLst>
        </pc:picChg>
        <pc:picChg chg="add mod">
          <ac:chgData name="Dr. Tammé Shinshuri" userId="fc8b3004-5a83-4a78-99f2-f75a2ab84926" providerId="ADAL" clId="{B3139DF7-803F-45E0-8A3F-90ACC04A43D6}" dt="2023-09-11T07:21:52.842" v="3241" actId="164"/>
          <ac:picMkLst>
            <pc:docMk/>
            <pc:sldMk cId="1517989302" sldId="315"/>
            <ac:picMk id="8" creationId="{A62645A6-9B0F-0E0E-E02B-8FEEEC97DD44}"/>
          </ac:picMkLst>
        </pc:picChg>
        <pc:picChg chg="add mod">
          <ac:chgData name="Dr. Tammé Shinshuri" userId="fc8b3004-5a83-4a78-99f2-f75a2ab84926" providerId="ADAL" clId="{B3139DF7-803F-45E0-8A3F-90ACC04A43D6}" dt="2023-09-11T07:21:52.842" v="3241" actId="164"/>
          <ac:picMkLst>
            <pc:docMk/>
            <pc:sldMk cId="1517989302" sldId="315"/>
            <ac:picMk id="10" creationId="{ECBDB4E2-B2F6-751A-0600-F0DF79666896}"/>
          </ac:picMkLst>
        </pc:picChg>
        <pc:picChg chg="add mod">
          <ac:chgData name="Dr. Tammé Shinshuri" userId="fc8b3004-5a83-4a78-99f2-f75a2ab84926" providerId="ADAL" clId="{B3139DF7-803F-45E0-8A3F-90ACC04A43D6}" dt="2023-09-11T07:28:51.115" v="3267" actId="1076"/>
          <ac:picMkLst>
            <pc:docMk/>
            <pc:sldMk cId="1517989302" sldId="315"/>
            <ac:picMk id="13" creationId="{ED73ACEA-9ED4-DFE5-6266-724066B3BBF3}"/>
          </ac:picMkLst>
        </pc:picChg>
      </pc:sldChg>
      <pc:sldChg chg="addSp delSp modSp add mod ord modNotesTx">
        <pc:chgData name="Dr. Tammé Shinshuri" userId="fc8b3004-5a83-4a78-99f2-f75a2ab84926" providerId="ADAL" clId="{B3139DF7-803F-45E0-8A3F-90ACC04A43D6}" dt="2023-09-12T13:52:25.548" v="4492" actId="1037"/>
        <pc:sldMkLst>
          <pc:docMk/>
          <pc:sldMk cId="3403324065" sldId="316"/>
        </pc:sldMkLst>
        <pc:spChg chg="mod">
          <ac:chgData name="Dr. Tammé Shinshuri" userId="fc8b3004-5a83-4a78-99f2-f75a2ab84926" providerId="ADAL" clId="{B3139DF7-803F-45E0-8A3F-90ACC04A43D6}" dt="2023-09-12T01:07:24.446" v="3867" actId="20577"/>
          <ac:spMkLst>
            <pc:docMk/>
            <pc:sldMk cId="3403324065" sldId="316"/>
            <ac:spMk id="2" creationId="{00000000-0000-0000-0000-000000000000}"/>
          </ac:spMkLst>
        </pc:spChg>
        <pc:spChg chg="mod">
          <ac:chgData name="Dr. Tammé Shinshuri" userId="fc8b3004-5a83-4a78-99f2-f75a2ab84926" providerId="ADAL" clId="{B3139DF7-803F-45E0-8A3F-90ACC04A43D6}" dt="2023-09-12T13:51:49.457" v="4486" actId="20577"/>
          <ac:spMkLst>
            <pc:docMk/>
            <pc:sldMk cId="3403324065" sldId="316"/>
            <ac:spMk id="3" creationId="{00000000-0000-0000-0000-000000000000}"/>
          </ac:spMkLst>
        </pc:spChg>
        <pc:spChg chg="mod">
          <ac:chgData name="Dr. Tammé Shinshuri" userId="fc8b3004-5a83-4a78-99f2-f75a2ab84926" providerId="ADAL" clId="{B3139DF7-803F-45E0-8A3F-90ACC04A43D6}" dt="2023-09-12T13:52:09.383" v="4488" actId="1076"/>
          <ac:spMkLst>
            <pc:docMk/>
            <pc:sldMk cId="3403324065" sldId="316"/>
            <ac:spMk id="11" creationId="{FFBF21E4-8DE4-500D-5CE9-1A50AA8DAE21}"/>
          </ac:spMkLst>
        </pc:spChg>
        <pc:spChg chg="add mod">
          <ac:chgData name="Dr. Tammé Shinshuri" userId="fc8b3004-5a83-4a78-99f2-f75a2ab84926" providerId="ADAL" clId="{B3139DF7-803F-45E0-8A3F-90ACC04A43D6}" dt="2023-09-12T13:51:56.809" v="4487" actId="1076"/>
          <ac:spMkLst>
            <pc:docMk/>
            <pc:sldMk cId="3403324065" sldId="316"/>
            <ac:spMk id="14" creationId="{9157DE20-3D6A-15BB-BAA2-D058B647DAAA}"/>
          </ac:spMkLst>
        </pc:spChg>
        <pc:grpChg chg="add mod">
          <ac:chgData name="Dr. Tammé Shinshuri" userId="fc8b3004-5a83-4a78-99f2-f75a2ab84926" providerId="ADAL" clId="{B3139DF7-803F-45E0-8A3F-90ACC04A43D6}" dt="2023-09-12T13:52:15.032" v="4489" actId="1076"/>
          <ac:grpSpMkLst>
            <pc:docMk/>
            <pc:sldMk cId="3403324065" sldId="316"/>
            <ac:grpSpMk id="7" creationId="{F9E77971-FA70-DBAA-F0D4-1EAA291DBB08}"/>
          </ac:grpSpMkLst>
        </pc:grpChg>
        <pc:grpChg chg="del mod">
          <ac:chgData name="Dr. Tammé Shinshuri" userId="fc8b3004-5a83-4a78-99f2-f75a2ab84926" providerId="ADAL" clId="{B3139DF7-803F-45E0-8A3F-90ACC04A43D6}" dt="2023-09-12T13:49:33.317" v="4424" actId="21"/>
          <ac:grpSpMkLst>
            <pc:docMk/>
            <pc:sldMk cId="3403324065" sldId="316"/>
            <ac:grpSpMk id="16" creationId="{E9F60ED8-86E9-2D6D-9DC8-5FD15AC14627}"/>
          </ac:grpSpMkLst>
        </pc:grpChg>
        <pc:picChg chg="add mod">
          <ac:chgData name="Dr. Tammé Shinshuri" userId="fc8b3004-5a83-4a78-99f2-f75a2ab84926" providerId="ADAL" clId="{B3139DF7-803F-45E0-8A3F-90ACC04A43D6}" dt="2023-09-12T01:11:49.134" v="4081" actId="1038"/>
          <ac:picMkLst>
            <pc:docMk/>
            <pc:sldMk cId="3403324065" sldId="316"/>
            <ac:picMk id="9" creationId="{35DEA83A-E5A0-9C9A-279F-427D1D7F02D1}"/>
          </ac:picMkLst>
        </pc:picChg>
        <pc:picChg chg="mod">
          <ac:chgData name="Dr. Tammé Shinshuri" userId="fc8b3004-5a83-4a78-99f2-f75a2ab84926" providerId="ADAL" clId="{B3139DF7-803F-45E0-8A3F-90ACC04A43D6}" dt="2023-09-12T13:52:25.548" v="4492" actId="1037"/>
          <ac:picMkLst>
            <pc:docMk/>
            <pc:sldMk cId="3403324065" sldId="316"/>
            <ac:picMk id="12" creationId="{3D443EEA-FF30-27AD-DDF6-0903A911E574}"/>
          </ac:picMkLst>
        </pc:picChg>
        <pc:picChg chg="mod">
          <ac:chgData name="Dr. Tammé Shinshuri" userId="fc8b3004-5a83-4a78-99f2-f75a2ab84926" providerId="ADAL" clId="{B3139DF7-803F-45E0-8A3F-90ACC04A43D6}" dt="2023-09-12T13:49:34.228" v="4425"/>
          <ac:picMkLst>
            <pc:docMk/>
            <pc:sldMk cId="3403324065" sldId="316"/>
            <ac:picMk id="13" creationId="{76A02195-5714-705A-E9AD-518640AC10A0}"/>
          </ac:picMkLst>
        </pc:picChg>
        <pc:picChg chg="del mod">
          <ac:chgData name="Dr. Tammé Shinshuri" userId="fc8b3004-5a83-4a78-99f2-f75a2ab84926" providerId="ADAL" clId="{B3139DF7-803F-45E0-8A3F-90ACC04A43D6}" dt="2023-09-12T01:09:16.841" v="4066" actId="478"/>
          <ac:picMkLst>
            <pc:docMk/>
            <pc:sldMk cId="3403324065" sldId="316"/>
            <ac:picMk id="13" creationId="{ED73ACEA-9ED4-DFE5-6266-724066B3BBF3}"/>
          </ac:picMkLst>
        </pc:picChg>
      </pc:sldChg>
      <pc:sldChg chg="add del">
        <pc:chgData name="Dr. Tammé Shinshuri" userId="fc8b3004-5a83-4a78-99f2-f75a2ab84926" providerId="ADAL" clId="{B3139DF7-803F-45E0-8A3F-90ACC04A43D6}" dt="2023-09-12T01:18:03.269" v="4245"/>
        <pc:sldMkLst>
          <pc:docMk/>
          <pc:sldMk cId="2856895257" sldId="317"/>
        </pc:sldMkLst>
      </pc:sldChg>
    </pc:docChg>
  </pc:docChgLst>
  <pc:docChgLst>
    <pc:chgData name="Dr. Tammé Shinshuri" userId="fc8b3004-5a83-4a78-99f2-f75a2ab84926" providerId="ADAL" clId="{761895C3-AAB5-4879-8073-C918C0D030F5}"/>
    <pc:docChg chg="undo custSel addSld delSld modSld">
      <pc:chgData name="Dr. Tammé Shinshuri" userId="fc8b3004-5a83-4a78-99f2-f75a2ab84926" providerId="ADAL" clId="{761895C3-AAB5-4879-8073-C918C0D030F5}" dt="2023-10-22T22:13:45.282" v="940"/>
      <pc:docMkLst>
        <pc:docMk/>
      </pc:docMkLst>
      <pc:sldChg chg="modSp mod modNotesTx">
        <pc:chgData name="Dr. Tammé Shinshuri" userId="fc8b3004-5a83-4a78-99f2-f75a2ab84926" providerId="ADAL" clId="{761895C3-AAB5-4879-8073-C918C0D030F5}" dt="2023-10-22T20:28:50.729" v="619" actId="20577"/>
        <pc:sldMkLst>
          <pc:docMk/>
          <pc:sldMk cId="0" sldId="256"/>
        </pc:sldMkLst>
        <pc:spChg chg="mod">
          <ac:chgData name="Dr. Tammé Shinshuri" userId="fc8b3004-5a83-4a78-99f2-f75a2ab84926" providerId="ADAL" clId="{761895C3-AAB5-4879-8073-C918C0D030F5}" dt="2023-10-22T20:28:14.461" v="618" actId="20577"/>
          <ac:spMkLst>
            <pc:docMk/>
            <pc:sldMk cId="0" sldId="256"/>
            <ac:spMk id="2" creationId="{00000000-0000-0000-0000-000000000000}"/>
          </ac:spMkLst>
        </pc:spChg>
        <pc:spChg chg="mod">
          <ac:chgData name="Dr. Tammé Shinshuri" userId="fc8b3004-5a83-4a78-99f2-f75a2ab84926" providerId="ADAL" clId="{761895C3-AAB5-4879-8073-C918C0D030F5}" dt="2023-10-22T20:26:34.193" v="580" actId="20577"/>
          <ac:spMkLst>
            <pc:docMk/>
            <pc:sldMk cId="0" sldId="256"/>
            <ac:spMk id="3" creationId="{00000000-0000-0000-0000-000000000000}"/>
          </ac:spMkLst>
        </pc:spChg>
      </pc:sldChg>
      <pc:sldChg chg="modSp mod">
        <pc:chgData name="Dr. Tammé Shinshuri" userId="fc8b3004-5a83-4a78-99f2-f75a2ab84926" providerId="ADAL" clId="{761895C3-AAB5-4879-8073-C918C0D030F5}" dt="2023-10-22T20:29:32.833" v="650" actId="20577"/>
        <pc:sldMkLst>
          <pc:docMk/>
          <pc:sldMk cId="3914908246" sldId="257"/>
        </pc:sldMkLst>
        <pc:spChg chg="mod">
          <ac:chgData name="Dr. Tammé Shinshuri" userId="fc8b3004-5a83-4a78-99f2-f75a2ab84926" providerId="ADAL" clId="{761895C3-AAB5-4879-8073-C918C0D030F5}" dt="2023-10-22T20:29:32.833" v="650" actId="20577"/>
          <ac:spMkLst>
            <pc:docMk/>
            <pc:sldMk cId="3914908246" sldId="257"/>
            <ac:spMk id="3" creationId="{00000000-0000-0000-0000-000000000000}"/>
          </ac:spMkLst>
        </pc:spChg>
      </pc:sldChg>
      <pc:sldChg chg="modSp mod">
        <pc:chgData name="Dr. Tammé Shinshuri" userId="fc8b3004-5a83-4a78-99f2-f75a2ab84926" providerId="ADAL" clId="{761895C3-AAB5-4879-8073-C918C0D030F5}" dt="2023-10-22T18:51:05.063" v="98" actId="20577"/>
        <pc:sldMkLst>
          <pc:docMk/>
          <pc:sldMk cId="486133655" sldId="296"/>
        </pc:sldMkLst>
        <pc:spChg chg="mod">
          <ac:chgData name="Dr. Tammé Shinshuri" userId="fc8b3004-5a83-4a78-99f2-f75a2ab84926" providerId="ADAL" clId="{761895C3-AAB5-4879-8073-C918C0D030F5}" dt="2023-10-22T18:51:05.063" v="98" actId="20577"/>
          <ac:spMkLst>
            <pc:docMk/>
            <pc:sldMk cId="486133655" sldId="296"/>
            <ac:spMk id="3" creationId="{9C6D47EA-BE7A-5C31-0365-659660F7909C}"/>
          </ac:spMkLst>
        </pc:spChg>
      </pc:sldChg>
      <pc:sldChg chg="modSp mod">
        <pc:chgData name="Dr. Tammé Shinshuri" userId="fc8b3004-5a83-4a78-99f2-f75a2ab84926" providerId="ADAL" clId="{761895C3-AAB5-4879-8073-C918C0D030F5}" dt="2023-10-22T18:51:31.899" v="111" actId="20577"/>
        <pc:sldMkLst>
          <pc:docMk/>
          <pc:sldMk cId="3188304565" sldId="297"/>
        </pc:sldMkLst>
        <pc:spChg chg="mod">
          <ac:chgData name="Dr. Tammé Shinshuri" userId="fc8b3004-5a83-4a78-99f2-f75a2ab84926" providerId="ADAL" clId="{761895C3-AAB5-4879-8073-C918C0D030F5}" dt="2023-10-22T18:51:31.899" v="111" actId="20577"/>
          <ac:spMkLst>
            <pc:docMk/>
            <pc:sldMk cId="3188304565" sldId="297"/>
            <ac:spMk id="14" creationId="{3F4C6E5F-6653-F1AF-9CDA-ABE71D28F5A8}"/>
          </ac:spMkLst>
        </pc:spChg>
      </pc:sldChg>
      <pc:sldChg chg="modSp mod">
        <pc:chgData name="Dr. Tammé Shinshuri" userId="fc8b3004-5a83-4a78-99f2-f75a2ab84926" providerId="ADAL" clId="{761895C3-AAB5-4879-8073-C918C0D030F5}" dt="2023-10-22T20:38:21.548" v="682" actId="5793"/>
        <pc:sldMkLst>
          <pc:docMk/>
          <pc:sldMk cId="953095135" sldId="298"/>
        </pc:sldMkLst>
        <pc:spChg chg="mod">
          <ac:chgData name="Dr. Tammé Shinshuri" userId="fc8b3004-5a83-4a78-99f2-f75a2ab84926" providerId="ADAL" clId="{761895C3-AAB5-4879-8073-C918C0D030F5}" dt="2023-10-22T20:38:21.548" v="682" actId="5793"/>
          <ac:spMkLst>
            <pc:docMk/>
            <pc:sldMk cId="953095135" sldId="298"/>
            <ac:spMk id="3" creationId="{9C6D47EA-BE7A-5C31-0365-659660F7909C}"/>
          </ac:spMkLst>
        </pc:spChg>
      </pc:sldChg>
      <pc:sldChg chg="del">
        <pc:chgData name="Dr. Tammé Shinshuri" userId="fc8b3004-5a83-4a78-99f2-f75a2ab84926" providerId="ADAL" clId="{761895C3-AAB5-4879-8073-C918C0D030F5}" dt="2023-10-22T18:50:01.222" v="78" actId="47"/>
        <pc:sldMkLst>
          <pc:docMk/>
          <pc:sldMk cId="4088016419" sldId="300"/>
        </pc:sldMkLst>
      </pc:sldChg>
      <pc:sldChg chg="modSp mod modNotesTx">
        <pc:chgData name="Dr. Tammé Shinshuri" userId="fc8b3004-5a83-4a78-99f2-f75a2ab84926" providerId="ADAL" clId="{761895C3-AAB5-4879-8073-C918C0D030F5}" dt="2023-10-22T21:25:08.459" v="684" actId="20577"/>
        <pc:sldMkLst>
          <pc:docMk/>
          <pc:sldMk cId="39692630" sldId="301"/>
        </pc:sldMkLst>
        <pc:spChg chg="mod">
          <ac:chgData name="Dr. Tammé Shinshuri" userId="fc8b3004-5a83-4a78-99f2-f75a2ab84926" providerId="ADAL" clId="{761895C3-AAB5-4879-8073-C918C0D030F5}" dt="2023-10-22T18:52:11.279" v="112" actId="20577"/>
          <ac:spMkLst>
            <pc:docMk/>
            <pc:sldMk cId="39692630" sldId="301"/>
            <ac:spMk id="2" creationId="{0A75729B-1636-5EA7-0DDE-B20B0C7D7C48}"/>
          </ac:spMkLst>
        </pc:spChg>
        <pc:spChg chg="mod">
          <ac:chgData name="Dr. Tammé Shinshuri" userId="fc8b3004-5a83-4a78-99f2-f75a2ab84926" providerId="ADAL" clId="{761895C3-AAB5-4879-8073-C918C0D030F5}" dt="2023-10-22T21:25:08.459" v="684" actId="20577"/>
          <ac:spMkLst>
            <pc:docMk/>
            <pc:sldMk cId="39692630" sldId="301"/>
            <ac:spMk id="3" creationId="{9C6D47EA-BE7A-5C31-0365-659660F7909C}"/>
          </ac:spMkLst>
        </pc:spChg>
      </pc:sldChg>
      <pc:sldChg chg="modSp mod modNotesTx">
        <pc:chgData name="Dr. Tammé Shinshuri" userId="fc8b3004-5a83-4a78-99f2-f75a2ab84926" providerId="ADAL" clId="{761895C3-AAB5-4879-8073-C918C0D030F5}" dt="2023-10-22T18:52:22.238" v="118" actId="20577"/>
        <pc:sldMkLst>
          <pc:docMk/>
          <pc:sldMk cId="1283984704" sldId="302"/>
        </pc:sldMkLst>
        <pc:spChg chg="mod">
          <ac:chgData name="Dr. Tammé Shinshuri" userId="fc8b3004-5a83-4a78-99f2-f75a2ab84926" providerId="ADAL" clId="{761895C3-AAB5-4879-8073-C918C0D030F5}" dt="2023-10-22T18:52:22.238" v="118" actId="20577"/>
          <ac:spMkLst>
            <pc:docMk/>
            <pc:sldMk cId="1283984704" sldId="302"/>
            <ac:spMk id="2" creationId="{0A75729B-1636-5EA7-0DDE-B20B0C7D7C48}"/>
          </ac:spMkLst>
        </pc:spChg>
      </pc:sldChg>
      <pc:sldChg chg="modSp del mod">
        <pc:chgData name="Dr. Tammé Shinshuri" userId="fc8b3004-5a83-4a78-99f2-f75a2ab84926" providerId="ADAL" clId="{761895C3-AAB5-4879-8073-C918C0D030F5}" dt="2023-10-22T18:49:45.323" v="76" actId="47"/>
        <pc:sldMkLst>
          <pc:docMk/>
          <pc:sldMk cId="956556734" sldId="303"/>
        </pc:sldMkLst>
        <pc:spChg chg="mod">
          <ac:chgData name="Dr. Tammé Shinshuri" userId="fc8b3004-5a83-4a78-99f2-f75a2ab84926" providerId="ADAL" clId="{761895C3-AAB5-4879-8073-C918C0D030F5}" dt="2023-10-22T18:49:19.301" v="74" actId="20577"/>
          <ac:spMkLst>
            <pc:docMk/>
            <pc:sldMk cId="956556734" sldId="303"/>
            <ac:spMk id="2" creationId="{0A75729B-1636-5EA7-0DDE-B20B0C7D7C48}"/>
          </ac:spMkLst>
        </pc:spChg>
      </pc:sldChg>
      <pc:sldChg chg="modSp del mod">
        <pc:chgData name="Dr. Tammé Shinshuri" userId="fc8b3004-5a83-4a78-99f2-f75a2ab84926" providerId="ADAL" clId="{761895C3-AAB5-4879-8073-C918C0D030F5}" dt="2023-10-22T18:49:46.816" v="77" actId="47"/>
        <pc:sldMkLst>
          <pc:docMk/>
          <pc:sldMk cId="2348414075" sldId="304"/>
        </pc:sldMkLst>
        <pc:spChg chg="mod">
          <ac:chgData name="Dr. Tammé Shinshuri" userId="fc8b3004-5a83-4a78-99f2-f75a2ab84926" providerId="ADAL" clId="{761895C3-AAB5-4879-8073-C918C0D030F5}" dt="2023-10-22T18:49:23.937" v="75" actId="20577"/>
          <ac:spMkLst>
            <pc:docMk/>
            <pc:sldMk cId="2348414075" sldId="304"/>
            <ac:spMk id="2" creationId="{0A75729B-1636-5EA7-0DDE-B20B0C7D7C48}"/>
          </ac:spMkLst>
        </pc:spChg>
      </pc:sldChg>
      <pc:sldChg chg="del">
        <pc:chgData name="Dr. Tammé Shinshuri" userId="fc8b3004-5a83-4a78-99f2-f75a2ab84926" providerId="ADAL" clId="{761895C3-AAB5-4879-8073-C918C0D030F5}" dt="2023-10-22T18:49:01.781" v="71" actId="47"/>
        <pc:sldMkLst>
          <pc:docMk/>
          <pc:sldMk cId="3632519906" sldId="306"/>
        </pc:sldMkLst>
      </pc:sldChg>
      <pc:sldChg chg="modNotesTx">
        <pc:chgData name="Dr. Tammé Shinshuri" userId="fc8b3004-5a83-4a78-99f2-f75a2ab84926" providerId="ADAL" clId="{761895C3-AAB5-4879-8073-C918C0D030F5}" dt="2023-10-22T22:13:45.282" v="940"/>
        <pc:sldMkLst>
          <pc:docMk/>
          <pc:sldMk cId="2770459540" sldId="307"/>
        </pc:sldMkLst>
      </pc:sldChg>
      <pc:sldChg chg="addSp delSp modSp mod modNotesTx">
        <pc:chgData name="Dr. Tammé Shinshuri" userId="fc8b3004-5a83-4a78-99f2-f75a2ab84926" providerId="ADAL" clId="{761895C3-AAB5-4879-8073-C918C0D030F5}" dt="2023-10-22T22:08:58.880" v="783" actId="20577"/>
        <pc:sldMkLst>
          <pc:docMk/>
          <pc:sldMk cId="1410724288" sldId="310"/>
        </pc:sldMkLst>
        <pc:spChg chg="del">
          <ac:chgData name="Dr. Tammé Shinshuri" userId="fc8b3004-5a83-4a78-99f2-f75a2ab84926" providerId="ADAL" clId="{761895C3-AAB5-4879-8073-C918C0D030F5}" dt="2023-10-22T18:46:06.757" v="47" actId="478"/>
          <ac:spMkLst>
            <pc:docMk/>
            <pc:sldMk cId="1410724288" sldId="310"/>
            <ac:spMk id="7" creationId="{35313DF2-C140-41C9-7B82-0AC8A20AD20E}"/>
          </ac:spMkLst>
        </pc:spChg>
        <pc:spChg chg="mod">
          <ac:chgData name="Dr. Tammé Shinshuri" userId="fc8b3004-5a83-4a78-99f2-f75a2ab84926" providerId="ADAL" clId="{761895C3-AAB5-4879-8073-C918C0D030F5}" dt="2023-10-22T20:18:27.923" v="559" actId="20577"/>
          <ac:spMkLst>
            <pc:docMk/>
            <pc:sldMk cId="1410724288" sldId="310"/>
            <ac:spMk id="8" creationId="{D0C75DB7-1FA2-B935-F6CA-264D0481F9AF}"/>
          </ac:spMkLst>
        </pc:spChg>
        <pc:spChg chg="add mod">
          <ac:chgData name="Dr. Tammé Shinshuri" userId="fc8b3004-5a83-4a78-99f2-f75a2ab84926" providerId="ADAL" clId="{761895C3-AAB5-4879-8073-C918C0D030F5}" dt="2023-10-22T20:18:23.094" v="555" actId="1076"/>
          <ac:spMkLst>
            <pc:docMk/>
            <pc:sldMk cId="1410724288" sldId="310"/>
            <ac:spMk id="10" creationId="{49EF48B4-BD3A-69FB-40B1-D043F6436D3A}"/>
          </ac:spMkLst>
        </pc:spChg>
        <pc:spChg chg="del mod">
          <ac:chgData name="Dr. Tammé Shinshuri" userId="fc8b3004-5a83-4a78-99f2-f75a2ab84926" providerId="ADAL" clId="{761895C3-AAB5-4879-8073-C918C0D030F5}" dt="2023-10-22T20:18:16.823" v="553" actId="478"/>
          <ac:spMkLst>
            <pc:docMk/>
            <pc:sldMk cId="1410724288" sldId="310"/>
            <ac:spMk id="20" creationId="{570F67BE-0996-949E-0C9A-159257A42439}"/>
          </ac:spMkLst>
        </pc:spChg>
      </pc:sldChg>
      <pc:sldChg chg="modSp mod">
        <pc:chgData name="Dr. Tammé Shinshuri" userId="fc8b3004-5a83-4a78-99f2-f75a2ab84926" providerId="ADAL" clId="{761895C3-AAB5-4879-8073-C918C0D030F5}" dt="2023-10-22T18:45:28.825" v="46" actId="33524"/>
        <pc:sldMkLst>
          <pc:docMk/>
          <pc:sldMk cId="597513326" sldId="311"/>
        </pc:sldMkLst>
        <pc:spChg chg="mod">
          <ac:chgData name="Dr. Tammé Shinshuri" userId="fc8b3004-5a83-4a78-99f2-f75a2ab84926" providerId="ADAL" clId="{761895C3-AAB5-4879-8073-C918C0D030F5}" dt="2023-10-22T18:45:28.825" v="46" actId="33524"/>
          <ac:spMkLst>
            <pc:docMk/>
            <pc:sldMk cId="597513326" sldId="311"/>
            <ac:spMk id="3" creationId="{00000000-0000-0000-0000-000000000000}"/>
          </ac:spMkLst>
        </pc:spChg>
      </pc:sldChg>
      <pc:sldChg chg="del">
        <pc:chgData name="Dr. Tammé Shinshuri" userId="fc8b3004-5a83-4a78-99f2-f75a2ab84926" providerId="ADAL" clId="{761895C3-AAB5-4879-8073-C918C0D030F5}" dt="2023-10-22T18:44:21.355" v="12" actId="47"/>
        <pc:sldMkLst>
          <pc:docMk/>
          <pc:sldMk cId="1790312802" sldId="312"/>
        </pc:sldMkLst>
      </pc:sldChg>
      <pc:sldChg chg="modSp mod">
        <pc:chgData name="Dr. Tammé Shinshuri" userId="fc8b3004-5a83-4a78-99f2-f75a2ab84926" providerId="ADAL" clId="{761895C3-AAB5-4879-8073-C918C0D030F5}" dt="2023-10-22T22:10:16.935" v="784" actId="20577"/>
        <pc:sldMkLst>
          <pc:docMk/>
          <pc:sldMk cId="2616805633" sldId="313"/>
        </pc:sldMkLst>
        <pc:spChg chg="mod">
          <ac:chgData name="Dr. Tammé Shinshuri" userId="fc8b3004-5a83-4a78-99f2-f75a2ab84926" providerId="ADAL" clId="{761895C3-AAB5-4879-8073-C918C0D030F5}" dt="2023-10-22T22:10:16.935" v="784" actId="20577"/>
          <ac:spMkLst>
            <pc:docMk/>
            <pc:sldMk cId="2616805633" sldId="313"/>
            <ac:spMk id="3" creationId="{9AC926F0-1924-FB17-6FCB-6A183155DFD9}"/>
          </ac:spMkLst>
        </pc:spChg>
      </pc:sldChg>
      <pc:sldChg chg="delSp modSp mod modNotesTx">
        <pc:chgData name="Dr. Tammé Shinshuri" userId="fc8b3004-5a83-4a78-99f2-f75a2ab84926" providerId="ADAL" clId="{761895C3-AAB5-4879-8073-C918C0D030F5}" dt="2023-10-22T21:43:54.942" v="693" actId="20577"/>
        <pc:sldMkLst>
          <pc:docMk/>
          <pc:sldMk cId="1517989302" sldId="315"/>
        </pc:sldMkLst>
        <pc:spChg chg="mod">
          <ac:chgData name="Dr. Tammé Shinshuri" userId="fc8b3004-5a83-4a78-99f2-f75a2ab84926" providerId="ADAL" clId="{761895C3-AAB5-4879-8073-C918C0D030F5}" dt="2023-10-22T20:20:11.993" v="575" actId="20577"/>
          <ac:spMkLst>
            <pc:docMk/>
            <pc:sldMk cId="1517989302" sldId="315"/>
            <ac:spMk id="3" creationId="{00000000-0000-0000-0000-000000000000}"/>
          </ac:spMkLst>
        </pc:spChg>
        <pc:grpChg chg="del mod">
          <ac:chgData name="Dr. Tammé Shinshuri" userId="fc8b3004-5a83-4a78-99f2-f75a2ab84926" providerId="ADAL" clId="{761895C3-AAB5-4879-8073-C918C0D030F5}" dt="2023-10-22T20:19:51.724" v="560" actId="165"/>
          <ac:grpSpMkLst>
            <pc:docMk/>
            <pc:sldMk cId="1517989302" sldId="315"/>
            <ac:grpSpMk id="16" creationId="{E9F60ED8-86E9-2D6D-9DC8-5FD15AC14627}"/>
          </ac:grpSpMkLst>
        </pc:grpChg>
        <pc:picChg chg="mod topLvl">
          <ac:chgData name="Dr. Tammé Shinshuri" userId="fc8b3004-5a83-4a78-99f2-f75a2ab84926" providerId="ADAL" clId="{761895C3-AAB5-4879-8073-C918C0D030F5}" dt="2023-10-22T20:19:59.163" v="563" actId="1076"/>
          <ac:picMkLst>
            <pc:docMk/>
            <pc:sldMk cId="1517989302" sldId="315"/>
            <ac:picMk id="8" creationId="{A62645A6-9B0F-0E0E-E02B-8FEEEC97DD44}"/>
          </ac:picMkLst>
        </pc:picChg>
        <pc:picChg chg="del mod topLvl">
          <ac:chgData name="Dr. Tammé Shinshuri" userId="fc8b3004-5a83-4a78-99f2-f75a2ab84926" providerId="ADAL" clId="{761895C3-AAB5-4879-8073-C918C0D030F5}" dt="2023-10-22T20:19:53.969" v="561" actId="478"/>
          <ac:picMkLst>
            <pc:docMk/>
            <pc:sldMk cId="1517989302" sldId="315"/>
            <ac:picMk id="10" creationId="{ECBDB4E2-B2F6-751A-0600-F0DF79666896}"/>
          </ac:picMkLst>
        </pc:picChg>
      </pc:sldChg>
      <pc:sldChg chg="delSp modSp mod modNotesTx">
        <pc:chgData name="Dr. Tammé Shinshuri" userId="fc8b3004-5a83-4a78-99f2-f75a2ab84926" providerId="ADAL" clId="{761895C3-AAB5-4879-8073-C918C0D030F5}" dt="2023-10-22T21:49:37.606" v="781"/>
        <pc:sldMkLst>
          <pc:docMk/>
          <pc:sldMk cId="3403324065" sldId="316"/>
        </pc:sldMkLst>
        <pc:spChg chg="mod">
          <ac:chgData name="Dr. Tammé Shinshuri" userId="fc8b3004-5a83-4a78-99f2-f75a2ab84926" providerId="ADAL" clId="{761895C3-AAB5-4879-8073-C918C0D030F5}" dt="2023-10-22T20:10:33.234" v="552" actId="404"/>
          <ac:spMkLst>
            <pc:docMk/>
            <pc:sldMk cId="3403324065" sldId="316"/>
            <ac:spMk id="3" creationId="{00000000-0000-0000-0000-000000000000}"/>
          </ac:spMkLst>
        </pc:spChg>
        <pc:spChg chg="mod">
          <ac:chgData name="Dr. Tammé Shinshuri" userId="fc8b3004-5a83-4a78-99f2-f75a2ab84926" providerId="ADAL" clId="{761895C3-AAB5-4879-8073-C918C0D030F5}" dt="2023-10-22T20:26:52.108" v="584" actId="20577"/>
          <ac:spMkLst>
            <pc:docMk/>
            <pc:sldMk cId="3403324065" sldId="316"/>
            <ac:spMk id="11" creationId="{FFBF21E4-8DE4-500D-5CE9-1A50AA8DAE21}"/>
          </ac:spMkLst>
        </pc:spChg>
        <pc:spChg chg="mod">
          <ac:chgData name="Dr. Tammé Shinshuri" userId="fc8b3004-5a83-4a78-99f2-f75a2ab84926" providerId="ADAL" clId="{761895C3-AAB5-4879-8073-C918C0D030F5}" dt="2023-10-22T20:10:24.775" v="551" actId="1035"/>
          <ac:spMkLst>
            <pc:docMk/>
            <pc:sldMk cId="3403324065" sldId="316"/>
            <ac:spMk id="14" creationId="{9157DE20-3D6A-15BB-BAA2-D058B647DAAA}"/>
          </ac:spMkLst>
        </pc:spChg>
        <pc:grpChg chg="del">
          <ac:chgData name="Dr. Tammé Shinshuri" userId="fc8b3004-5a83-4a78-99f2-f75a2ab84926" providerId="ADAL" clId="{761895C3-AAB5-4879-8073-C918C0D030F5}" dt="2023-10-22T18:42:46.242" v="7" actId="165"/>
          <ac:grpSpMkLst>
            <pc:docMk/>
            <pc:sldMk cId="3403324065" sldId="316"/>
            <ac:grpSpMk id="7" creationId="{F9E77971-FA70-DBAA-F0D4-1EAA291DBB08}"/>
          </ac:grpSpMkLst>
        </pc:grpChg>
        <pc:picChg chg="mod topLvl">
          <ac:chgData name="Dr. Tammé Shinshuri" userId="fc8b3004-5a83-4a78-99f2-f75a2ab84926" providerId="ADAL" clId="{761895C3-AAB5-4879-8073-C918C0D030F5}" dt="2023-10-22T20:10:24.775" v="551" actId="1035"/>
          <ac:picMkLst>
            <pc:docMk/>
            <pc:sldMk cId="3403324065" sldId="316"/>
            <ac:picMk id="12" creationId="{3D443EEA-FF30-27AD-DDF6-0903A911E574}"/>
          </ac:picMkLst>
        </pc:picChg>
        <pc:picChg chg="del mod topLvl">
          <ac:chgData name="Dr. Tammé Shinshuri" userId="fc8b3004-5a83-4a78-99f2-f75a2ab84926" providerId="ADAL" clId="{761895C3-AAB5-4879-8073-C918C0D030F5}" dt="2023-10-22T18:42:48.723" v="8" actId="478"/>
          <ac:picMkLst>
            <pc:docMk/>
            <pc:sldMk cId="3403324065" sldId="316"/>
            <ac:picMk id="13" creationId="{76A02195-5714-705A-E9AD-518640AC10A0}"/>
          </ac:picMkLst>
        </pc:picChg>
      </pc:sldChg>
      <pc:sldChg chg="modSp add mod modNotesTx">
        <pc:chgData name="Dr. Tammé Shinshuri" userId="fc8b3004-5a83-4a78-99f2-f75a2ab84926" providerId="ADAL" clId="{761895C3-AAB5-4879-8073-C918C0D030F5}" dt="2023-10-22T19:59:35.835" v="306" actId="20577"/>
        <pc:sldMkLst>
          <pc:docMk/>
          <pc:sldMk cId="1812840759" sldId="317"/>
        </pc:sldMkLst>
        <pc:spChg chg="mod">
          <ac:chgData name="Dr. Tammé Shinshuri" userId="fc8b3004-5a83-4a78-99f2-f75a2ab84926" providerId="ADAL" clId="{761895C3-AAB5-4879-8073-C918C0D030F5}" dt="2023-10-22T19:55:40.973" v="121" actId="20577"/>
          <ac:spMkLst>
            <pc:docMk/>
            <pc:sldMk cId="1812840759" sldId="317"/>
            <ac:spMk id="2" creationId="{0A75729B-1636-5EA7-0DDE-B20B0C7D7C48}"/>
          </ac:spMkLst>
        </pc:spChg>
        <pc:spChg chg="mod">
          <ac:chgData name="Dr. Tammé Shinshuri" userId="fc8b3004-5a83-4a78-99f2-f75a2ab84926" providerId="ADAL" clId="{761895C3-AAB5-4879-8073-C918C0D030F5}" dt="2023-10-22T19:57:21.286" v="178" actId="20577"/>
          <ac:spMkLst>
            <pc:docMk/>
            <pc:sldMk cId="1812840759" sldId="317"/>
            <ac:spMk id="3" creationId="{9C6D47EA-BE7A-5C31-0365-659660F7909C}"/>
          </ac:spMkLst>
        </pc:spChg>
        <pc:spChg chg="mod">
          <ac:chgData name="Dr. Tammé Shinshuri" userId="fc8b3004-5a83-4a78-99f2-f75a2ab84926" providerId="ADAL" clId="{761895C3-AAB5-4879-8073-C918C0D030F5}" dt="2023-10-22T19:59:35.835" v="306" actId="20577"/>
          <ac:spMkLst>
            <pc:docMk/>
            <pc:sldMk cId="1812840759" sldId="317"/>
            <ac:spMk id="8" creationId="{79E43881-8FA3-D646-F43D-48D0E4DC8EA8}"/>
          </ac:spMkLst>
        </pc:spChg>
        <pc:spChg chg="mod">
          <ac:chgData name="Dr. Tammé Shinshuri" userId="fc8b3004-5a83-4a78-99f2-f75a2ab84926" providerId="ADAL" clId="{761895C3-AAB5-4879-8073-C918C0D030F5}" dt="2023-10-22T19:57:46.956" v="194" actId="1036"/>
          <ac:spMkLst>
            <pc:docMk/>
            <pc:sldMk cId="1812840759" sldId="317"/>
            <ac:spMk id="10" creationId="{D3F3D660-30B0-02F9-D2E8-3228FDA7D408}"/>
          </ac:spMkLst>
        </pc:spChg>
      </pc:sldChg>
      <pc:sldChg chg="modSp add mod modNotesTx">
        <pc:chgData name="Dr. Tammé Shinshuri" userId="fc8b3004-5a83-4a78-99f2-f75a2ab84926" providerId="ADAL" clId="{761895C3-AAB5-4879-8073-C918C0D030F5}" dt="2023-10-22T19:59:39.455" v="307" actId="20577"/>
        <pc:sldMkLst>
          <pc:docMk/>
          <pc:sldMk cId="2132088764" sldId="318"/>
        </pc:sldMkLst>
        <pc:spChg chg="mod">
          <ac:chgData name="Dr. Tammé Shinshuri" userId="fc8b3004-5a83-4a78-99f2-f75a2ab84926" providerId="ADAL" clId="{761895C3-AAB5-4879-8073-C918C0D030F5}" dt="2023-10-22T19:55:56.724" v="126" actId="20577"/>
          <ac:spMkLst>
            <pc:docMk/>
            <pc:sldMk cId="2132088764" sldId="318"/>
            <ac:spMk id="2" creationId="{0A75729B-1636-5EA7-0DDE-B20B0C7D7C48}"/>
          </ac:spMkLst>
        </pc:spChg>
        <pc:spChg chg="mod">
          <ac:chgData name="Dr. Tammé Shinshuri" userId="fc8b3004-5a83-4a78-99f2-f75a2ab84926" providerId="ADAL" clId="{761895C3-AAB5-4879-8073-C918C0D030F5}" dt="2023-10-22T19:59:06.612" v="292" actId="20577"/>
          <ac:spMkLst>
            <pc:docMk/>
            <pc:sldMk cId="2132088764" sldId="318"/>
            <ac:spMk id="3" creationId="{9C6D47EA-BE7A-5C31-0365-659660F7909C}"/>
          </ac:spMkLst>
        </pc:spChg>
        <pc:spChg chg="mod">
          <ac:chgData name="Dr. Tammé Shinshuri" userId="fc8b3004-5a83-4a78-99f2-f75a2ab84926" providerId="ADAL" clId="{761895C3-AAB5-4879-8073-C918C0D030F5}" dt="2023-10-22T19:59:39.455" v="307" actId="20577"/>
          <ac:spMkLst>
            <pc:docMk/>
            <pc:sldMk cId="2132088764" sldId="318"/>
            <ac:spMk id="8" creationId="{79E43881-8FA3-D646-F43D-48D0E4DC8EA8}"/>
          </ac:spMkLst>
        </pc:spChg>
        <pc:spChg chg="mod">
          <ac:chgData name="Dr. Tammé Shinshuri" userId="fc8b3004-5a83-4a78-99f2-f75a2ab84926" providerId="ADAL" clId="{761895C3-AAB5-4879-8073-C918C0D030F5}" dt="2023-10-22T19:59:15.812" v="303" actId="20577"/>
          <ac:spMkLst>
            <pc:docMk/>
            <pc:sldMk cId="2132088764" sldId="318"/>
            <ac:spMk id="10" creationId="{D3F3D660-30B0-02F9-D2E8-3228FDA7D40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CBBEF468-66E0-49D2-BE97-8B376E2E827F}" type="datetimeFigureOut">
              <a:rPr lang="en-US" smtClean="0"/>
              <a:pPr/>
              <a:t>10/22/2023</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BC6D46A4-2652-4C32-9A95-D0C6899D8152}" type="slidenum">
              <a:rPr lang="en-US" smtClean="0"/>
              <a:pPr/>
              <a:t>‹#›</a:t>
            </a:fld>
            <a:endParaRPr lang="en-US"/>
          </a:p>
        </p:txBody>
      </p:sp>
    </p:spTree>
    <p:extLst>
      <p:ext uri="{BB962C8B-B14F-4D97-AF65-F5344CB8AC3E}">
        <p14:creationId xmlns:p14="http://schemas.microsoft.com/office/powerpoint/2010/main" val="1471521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Personal Carbon Reduction Practices Review, Part 1</a:t>
            </a:r>
          </a:p>
          <a:p>
            <a:endParaRPr lang="en-US" dirty="0"/>
          </a:p>
          <a:p>
            <a:pPr marL="250667" indent="-250667">
              <a:buFont typeface="+mj-lt"/>
              <a:buAutoNum type="arabicPeriod"/>
            </a:pPr>
            <a:r>
              <a:rPr lang="en-US" b="1" dirty="0"/>
              <a:t>Introduce </a:t>
            </a:r>
            <a:r>
              <a:rPr lang="en-US" b="0" dirty="0"/>
              <a:t>yourself</a:t>
            </a:r>
            <a:r>
              <a:rPr lang="en-US" b="0" baseline="0" dirty="0"/>
              <a:t>, as needed.</a:t>
            </a:r>
            <a:endParaRPr lang="en-US" b="0" dirty="0"/>
          </a:p>
          <a:p>
            <a:pPr marL="250667" indent="-250667">
              <a:buFont typeface="+mj-lt"/>
              <a:buAutoNum type="arabicPeriod"/>
            </a:pPr>
            <a:r>
              <a:rPr lang="en-US" b="1" dirty="0"/>
              <a:t>Ask </a:t>
            </a:r>
            <a:r>
              <a:rPr lang="en-US" b="0" dirty="0"/>
              <a:t>students</a:t>
            </a:r>
            <a:r>
              <a:rPr lang="en-US" b="0" baseline="0" dirty="0"/>
              <a:t> to introduce themselves, as needed.</a:t>
            </a:r>
          </a:p>
          <a:p>
            <a:pPr marL="250667" indent="-250667">
              <a:buFont typeface="+mj-lt"/>
              <a:buAutoNum type="arabicPeriod"/>
            </a:pPr>
            <a:r>
              <a:rPr lang="en-US" b="1" baseline="0" dirty="0"/>
              <a:t>Ask</a:t>
            </a:r>
            <a:r>
              <a:rPr lang="en-US" b="0" baseline="0" dirty="0"/>
              <a:t> students to share the following:</a:t>
            </a:r>
          </a:p>
          <a:p>
            <a:pPr marL="751941" lvl="1" indent="-250667">
              <a:buFont typeface="Arial" panose="020B0604020202020204" pitchFamily="34" charset="0"/>
              <a:buChar char="•"/>
            </a:pPr>
            <a:r>
              <a:rPr lang="en-US" b="0" baseline="0" dirty="0"/>
              <a:t>What is your name?</a:t>
            </a:r>
          </a:p>
          <a:p>
            <a:pPr marL="751941" lvl="1" indent="-250667">
              <a:buFont typeface="Arial" panose="020B0604020202020204" pitchFamily="34" charset="0"/>
              <a:buChar char="•"/>
            </a:pPr>
            <a:r>
              <a:rPr lang="en-US" b="0" baseline="0" dirty="0"/>
              <a:t>One fun fact about yourself.</a:t>
            </a:r>
          </a:p>
          <a:p>
            <a:pPr marL="751941" lvl="1" indent="-250667">
              <a:buFont typeface="Arial" panose="020B0604020202020204" pitchFamily="34" charset="0"/>
              <a:buChar char="•"/>
            </a:pPr>
            <a:r>
              <a:rPr lang="en-US" b="0" dirty="0"/>
              <a:t>What you hope</a:t>
            </a:r>
            <a:r>
              <a:rPr lang="en-US" b="0" baseline="0" dirty="0"/>
              <a:t> to get out of the training?</a:t>
            </a:r>
            <a:endParaRPr lang="en-US" b="0" dirty="0"/>
          </a:p>
          <a:p>
            <a:endParaRPr lang="en-US" baseline="0" dirty="0"/>
          </a:p>
          <a:p>
            <a:r>
              <a:rPr lang="en-US" b="1" baseline="0" dirty="0"/>
              <a:t>Time: </a:t>
            </a:r>
            <a:r>
              <a:rPr lang="en-US" b="0" baseline="0" dirty="0"/>
              <a:t>3-</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a:t>
            </a:fld>
            <a:endParaRPr lang="en-US"/>
          </a:p>
        </p:txBody>
      </p:sp>
    </p:spTree>
    <p:extLst>
      <p:ext uri="{BB962C8B-B14F-4D97-AF65-F5344CB8AC3E}">
        <p14:creationId xmlns:p14="http://schemas.microsoft.com/office/powerpoint/2010/main" val="4131737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Topics Covered</a:t>
            </a:r>
          </a:p>
          <a:p>
            <a:endParaRPr lang="en-US" dirty="0"/>
          </a:p>
          <a:p>
            <a:pPr marL="250667" indent="-250667">
              <a:buFont typeface="+mj-lt"/>
              <a:buAutoNum type="arabicPeriod"/>
            </a:pPr>
            <a:r>
              <a:rPr lang="en-US" b="1" dirty="0"/>
              <a:t>Review </a:t>
            </a:r>
            <a:r>
              <a:rPr lang="en-US" b="0" dirty="0"/>
              <a:t>the topics to be discussed</a:t>
            </a:r>
            <a:r>
              <a:rPr lang="en-US" b="0" baseline="0" dirty="0"/>
              <a:t>.</a:t>
            </a:r>
          </a:p>
          <a:p>
            <a:pPr marL="250667" indent="-250667" defTabSz="966612">
              <a:buFont typeface="+mj-lt"/>
              <a:buAutoNum type="arabicPeriod"/>
              <a:defRPr/>
            </a:pPr>
            <a:r>
              <a:rPr lang="en-US" b="1" baseline="0" dirty="0"/>
              <a:t>Remind</a:t>
            </a:r>
            <a:r>
              <a:rPr lang="en-US" b="0" baseline="0" dirty="0"/>
              <a:t> students that active participation, interaction and inquiry are required actions and they should be self-motivated to engage in lively, provocative discussions.</a:t>
            </a:r>
          </a:p>
          <a:p>
            <a:endParaRPr lang="en-US" b="0" baseline="0" dirty="0"/>
          </a:p>
          <a:p>
            <a:r>
              <a:rPr lang="en-US" b="1" baseline="0" dirty="0"/>
              <a:t>Time: </a:t>
            </a:r>
            <a:r>
              <a:rPr lang="en-US" b="0" baseline="0" dirty="0"/>
              <a:t>2-</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2</a:t>
            </a:fld>
            <a:endParaRPr lang="en-US"/>
          </a:p>
        </p:txBody>
      </p:sp>
    </p:spTree>
    <p:extLst>
      <p:ext uri="{BB962C8B-B14F-4D97-AF65-F5344CB8AC3E}">
        <p14:creationId xmlns:p14="http://schemas.microsoft.com/office/powerpoint/2010/main" val="694673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Review Time</a:t>
            </a:r>
          </a:p>
          <a:p>
            <a:endParaRPr lang="en-US" dirty="0"/>
          </a:p>
          <a:p>
            <a:pPr marL="250667" indent="-250667">
              <a:buFont typeface="+mj-lt"/>
              <a:buAutoNum type="arabicPeriod"/>
            </a:pPr>
            <a:r>
              <a:rPr lang="en-US" b="1" dirty="0"/>
              <a:t>Ask </a:t>
            </a:r>
            <a:r>
              <a:rPr lang="en-US" b="0" dirty="0"/>
              <a:t>learners to access the RITMO Community and login to their Member Account</a:t>
            </a:r>
            <a:r>
              <a:rPr lang="en-US" b="0" baseline="0" dirty="0"/>
              <a:t>.</a:t>
            </a:r>
          </a:p>
          <a:p>
            <a:pPr marL="250667" indent="-250667">
              <a:buFont typeface="+mj-lt"/>
              <a:buAutoNum type="arabicPeriod"/>
            </a:pPr>
            <a:r>
              <a:rPr lang="en-US" b="1" baseline="0" dirty="0"/>
              <a:t>Ask </a:t>
            </a:r>
            <a:r>
              <a:rPr lang="en-US" b="0" baseline="0" dirty="0"/>
              <a:t>them to go to the Eco-friendly Emissions for Youth and Adults (</a:t>
            </a:r>
            <a:r>
              <a:rPr lang="en-US" b="0" baseline="0" dirty="0" err="1"/>
              <a:t>eModule</a:t>
            </a:r>
            <a:r>
              <a:rPr lang="en-US" b="0" baseline="0" dirty="0"/>
              <a:t>).</a:t>
            </a:r>
          </a:p>
          <a:p>
            <a:pPr marL="250667" indent="-250667">
              <a:buFont typeface="+mj-lt"/>
              <a:buAutoNum type="arabicPeriod"/>
            </a:pPr>
            <a:r>
              <a:rPr lang="en-US" b="1" baseline="0" dirty="0"/>
              <a:t>Ask</a:t>
            </a:r>
            <a:r>
              <a:rPr lang="en-US" b="0" baseline="0" dirty="0"/>
              <a:t> learners to reread Lesson 6: Becoming Eco-friendly Stewards, Part 1.</a:t>
            </a:r>
          </a:p>
          <a:p>
            <a:endParaRPr lang="en-US" b="0" baseline="0" dirty="0"/>
          </a:p>
          <a:p>
            <a:r>
              <a:rPr lang="en-US" b="1" baseline="0" dirty="0"/>
              <a:t>Time: </a:t>
            </a:r>
            <a:r>
              <a:rPr lang="en-US" b="0" baseline="0" dirty="0"/>
              <a:t>5 </a:t>
            </a:r>
            <a:r>
              <a:rPr lang="en-US" baseline="0" dirty="0"/>
              <a:t>minutes</a:t>
            </a:r>
          </a:p>
          <a:p>
            <a:endParaRPr lang="en-US" dirty="0"/>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3</a:t>
            </a:fld>
            <a:endParaRPr lang="en-US"/>
          </a:p>
        </p:txBody>
      </p:sp>
    </p:spTree>
    <p:extLst>
      <p:ext uri="{BB962C8B-B14F-4D97-AF65-F5344CB8AC3E}">
        <p14:creationId xmlns:p14="http://schemas.microsoft.com/office/powerpoint/2010/main" val="1414678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Lower Your Carbon Footprint</a:t>
            </a:r>
          </a:p>
          <a:p>
            <a:endParaRPr lang="en-US" dirty="0"/>
          </a:p>
          <a:p>
            <a:pPr marL="250667" indent="-250667">
              <a:buFont typeface="+mj-lt"/>
              <a:buAutoNum type="arabicPeriod"/>
            </a:pPr>
            <a:r>
              <a:rPr lang="en-US" b="1" dirty="0"/>
              <a:t>Review </a:t>
            </a:r>
            <a:r>
              <a:rPr lang="en-US" b="0" dirty="0"/>
              <a:t>each video with learners.</a:t>
            </a:r>
            <a:endParaRPr lang="en-US" b="0" baseline="0" dirty="0"/>
          </a:p>
          <a:p>
            <a:endParaRPr lang="en-US" b="0" baseline="0" dirty="0"/>
          </a:p>
          <a:p>
            <a:r>
              <a:rPr lang="en-US" b="1" baseline="0" dirty="0"/>
              <a:t>Time: </a:t>
            </a:r>
            <a:r>
              <a:rPr lang="en-US" b="0" baseline="0" dirty="0"/>
              <a:t>5-</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4</a:t>
            </a:fld>
            <a:endParaRPr lang="en-US"/>
          </a:p>
        </p:txBody>
      </p:sp>
    </p:spTree>
    <p:extLst>
      <p:ext uri="{BB962C8B-B14F-4D97-AF65-F5344CB8AC3E}">
        <p14:creationId xmlns:p14="http://schemas.microsoft.com/office/powerpoint/2010/main" val="232812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Managing Your Carbon Emissions</a:t>
            </a:r>
          </a:p>
          <a:p>
            <a:endParaRPr lang="en-US" dirty="0"/>
          </a:p>
          <a:p>
            <a:pPr marL="250667" indent="-250667">
              <a:buFont typeface="+mj-lt"/>
              <a:buAutoNum type="arabicPeriod"/>
            </a:pPr>
            <a:r>
              <a:rPr lang="en-US" b="1" dirty="0"/>
              <a:t>Review </a:t>
            </a:r>
            <a:r>
              <a:rPr lang="en-US" b="0" dirty="0"/>
              <a:t>the NetZero formula and discuss why it is important to use the formula to achieve NetZero.</a:t>
            </a:r>
            <a:endParaRPr lang="en-US" b="0" baseline="0" dirty="0"/>
          </a:p>
          <a:p>
            <a:pPr marL="250667" indent="-250667" defTabSz="966612">
              <a:buFont typeface="+mj-lt"/>
              <a:buAutoNum type="arabicPeriod"/>
              <a:defRPr/>
            </a:pPr>
            <a:r>
              <a:rPr lang="en-US" b="1" baseline="0" dirty="0"/>
              <a:t>Explain </a:t>
            </a:r>
            <a:r>
              <a:rPr lang="en-US" b="0" baseline="0" dirty="0"/>
              <a:t>to learners that they will use the NetZero formula to calculate their carbon emissions.</a:t>
            </a:r>
          </a:p>
          <a:p>
            <a:endParaRPr lang="en-US" b="0" baseline="0" dirty="0"/>
          </a:p>
          <a:p>
            <a:r>
              <a:rPr lang="en-US" b="1" baseline="0" dirty="0"/>
              <a:t>Time: </a:t>
            </a:r>
            <a:r>
              <a:rPr lang="en-US" b="0" baseline="0" dirty="0"/>
              <a:t>3-</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5</a:t>
            </a:fld>
            <a:endParaRPr lang="en-US"/>
          </a:p>
        </p:txBody>
      </p:sp>
    </p:spTree>
    <p:extLst>
      <p:ext uri="{BB962C8B-B14F-4D97-AF65-F5344CB8AC3E}">
        <p14:creationId xmlns:p14="http://schemas.microsoft.com/office/powerpoint/2010/main" val="3633586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Demonstration and Discussion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Note that the courseware materials can be found on your online profile. Go to </a:t>
            </a:r>
            <a:r>
              <a:rPr lang="en-US" b="1" dirty="0"/>
              <a:t>My Dashboard | Courseware | Flexible Facilitator/Peer Mentor </a:t>
            </a:r>
            <a:r>
              <a:rPr lang="en-US" b="0" dirty="0"/>
              <a:t>to access the materials from the </a:t>
            </a:r>
            <a:r>
              <a:rPr lang="en-US" b="1" dirty="0"/>
              <a:t>https://drshinshuri.com </a:t>
            </a:r>
            <a:r>
              <a:rPr lang="en-US" b="0" dirty="0"/>
              <a:t>RITMO Community site.</a:t>
            </a:r>
          </a:p>
          <a:p>
            <a:endParaRPr lang="en-US" dirty="0"/>
          </a:p>
          <a:p>
            <a:pPr marL="250667" indent="-250667">
              <a:buFont typeface="+mj-lt"/>
              <a:buAutoNum type="arabicPeriod"/>
            </a:pPr>
            <a:r>
              <a:rPr lang="en-US" b="1" dirty="0"/>
              <a:t>Download</a:t>
            </a:r>
            <a:r>
              <a:rPr lang="en-US" b="0" dirty="0"/>
              <a:t> and print all the following activities for participants to use from the </a:t>
            </a:r>
            <a:r>
              <a:rPr lang="en-US" b="1" dirty="0"/>
              <a:t>Personal Carbon Reduction Practices Review, Part 1 </a:t>
            </a:r>
            <a:r>
              <a:rPr lang="en-US" b="0" dirty="0"/>
              <a:t>session:</a:t>
            </a:r>
          </a:p>
          <a:p>
            <a:pPr marL="707867" lvl="1" indent="-250667">
              <a:buFont typeface="Arial" panose="020B0604020202020204" pitchFamily="34" charset="0"/>
              <a:buChar char="•"/>
            </a:pPr>
            <a:r>
              <a:rPr lang="en-US" b="0" dirty="0"/>
              <a:t>Personal Carbon Footprint Benchmark Activity</a:t>
            </a:r>
          </a:p>
          <a:p>
            <a:pPr marL="707867" lvl="1" indent="-250667">
              <a:buFont typeface="Arial" panose="020B0604020202020204" pitchFamily="34" charset="0"/>
              <a:buChar char="•"/>
            </a:pPr>
            <a:r>
              <a:rPr lang="en-US" b="0" dirty="0"/>
              <a:t>Instructions for Personal EFE Journal</a:t>
            </a:r>
          </a:p>
          <a:p>
            <a:pPr marL="707867" lvl="1" indent="-250667">
              <a:buFont typeface="Arial" panose="020B0604020202020204" pitchFamily="34" charset="0"/>
              <a:buChar char="•"/>
            </a:pPr>
            <a:r>
              <a:rPr lang="en-US" b="0" dirty="0"/>
              <a:t>Personal EFE Journal</a:t>
            </a:r>
          </a:p>
          <a:p>
            <a:pPr marL="250667" indent="-250667">
              <a:buFont typeface="+mj-lt"/>
              <a:buAutoNum type="arabicPeriod"/>
            </a:pPr>
            <a:endParaRPr lang="en-US" b="1" dirty="0"/>
          </a:p>
          <a:p>
            <a:pPr marL="250667" indent="-250667">
              <a:buFont typeface="+mj-lt"/>
              <a:buAutoNum type="arabicPeriod"/>
            </a:pPr>
            <a:r>
              <a:rPr lang="en-US" b="1" dirty="0"/>
              <a:t>Review </a:t>
            </a:r>
            <a:r>
              <a:rPr lang="en-US" b="0" dirty="0"/>
              <a:t>each of the above activities with participants.</a:t>
            </a:r>
          </a:p>
          <a:p>
            <a:pPr marL="250667" indent="-250667">
              <a:buFont typeface="+mj-lt"/>
              <a:buAutoNum type="arabicPeriod"/>
            </a:pPr>
            <a:endParaRPr lang="en-US" b="0" dirty="0"/>
          </a:p>
          <a:p>
            <a:pPr marL="250667" indent="-250667">
              <a:buFont typeface="+mj-lt"/>
              <a:buAutoNum type="arabicPeriod"/>
            </a:pPr>
            <a:r>
              <a:rPr lang="en-US" b="1" dirty="0"/>
              <a:t>Review </a:t>
            </a:r>
            <a:r>
              <a:rPr lang="en-US" b="0" dirty="0"/>
              <a:t>the NetZero formula and discuss why it is important to use the formula to achieve NetZero.</a:t>
            </a:r>
          </a:p>
          <a:p>
            <a:pPr marL="250667" indent="-250667">
              <a:buFont typeface="+mj-lt"/>
              <a:buAutoNum type="arabicPeriod"/>
            </a:pPr>
            <a:endParaRPr lang="en-US" b="0" baseline="0" dirty="0"/>
          </a:p>
          <a:p>
            <a:pPr marL="250667" indent="-250667" defTabSz="966612">
              <a:buFont typeface="+mj-lt"/>
              <a:buAutoNum type="arabicPeriod"/>
              <a:defRPr/>
            </a:pPr>
            <a:r>
              <a:rPr lang="en-US" b="1" baseline="0" dirty="0"/>
              <a:t>Explain </a:t>
            </a:r>
            <a:r>
              <a:rPr lang="en-US" b="0" baseline="0" dirty="0"/>
              <a:t>to learners that they will use the NetZero formula to calculate their Carbon Handprint.</a:t>
            </a:r>
          </a:p>
          <a:p>
            <a:endParaRPr lang="en-US" b="0" baseline="0" dirty="0"/>
          </a:p>
          <a:p>
            <a:r>
              <a:rPr lang="en-US" b="1" baseline="0" dirty="0"/>
              <a:t>Time: </a:t>
            </a:r>
            <a:r>
              <a:rPr lang="en-US" b="0" baseline="0" dirty="0"/>
              <a:t>10 </a:t>
            </a:r>
            <a:r>
              <a:rPr lang="en-US" baseline="0" dirty="0"/>
              <a:t>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6</a:t>
            </a:fld>
            <a:endParaRPr lang="en-US"/>
          </a:p>
        </p:txBody>
      </p:sp>
    </p:spTree>
    <p:extLst>
      <p:ext uri="{BB962C8B-B14F-4D97-AF65-F5344CB8AC3E}">
        <p14:creationId xmlns:p14="http://schemas.microsoft.com/office/powerpoint/2010/main" val="40247892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Practice Activity</a:t>
            </a:r>
          </a:p>
          <a:p>
            <a:endParaRPr lang="en-US" dirty="0"/>
          </a:p>
          <a:p>
            <a:pPr marL="250667" marR="0" lvl="0" indent="-250667"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Ask </a:t>
            </a:r>
            <a:r>
              <a:rPr lang="en-US" b="0" dirty="0"/>
              <a:t>participants to share their results/data in the RITMO Community Forum after they complete the assignment.</a:t>
            </a:r>
          </a:p>
          <a:p>
            <a:pPr marL="250667" marR="0" lvl="0" indent="-250667" algn="l" defTabSz="914400" rtl="0" eaLnBrk="1" fontAlgn="auto" latinLnBrk="0" hangingPunct="1">
              <a:lnSpc>
                <a:spcPct val="100000"/>
              </a:lnSpc>
              <a:spcBef>
                <a:spcPts val="0"/>
              </a:spcBef>
              <a:spcAft>
                <a:spcPts val="0"/>
              </a:spcAft>
              <a:buClrTx/>
              <a:buSzTx/>
              <a:buFont typeface="+mj-lt"/>
              <a:buAutoNum type="arabicPeriod"/>
              <a:tabLst/>
              <a:defRPr/>
            </a:pPr>
            <a:endParaRPr lang="en-US" b="0" dirty="0"/>
          </a:p>
          <a:p>
            <a:pPr marL="250667" indent="-250667">
              <a:buFont typeface="+mj-lt"/>
              <a:buAutoNum type="arabicPeriod"/>
            </a:pPr>
            <a:r>
              <a:rPr lang="en-US" b="1" dirty="0"/>
              <a:t>Demonstrate </a:t>
            </a:r>
            <a:r>
              <a:rPr lang="en-US" b="0" dirty="0"/>
              <a:t>how to access and post to the RITMO Community forum for each activity:</a:t>
            </a:r>
          </a:p>
          <a:p>
            <a:pPr marL="707867" lvl="1" indent="-250667">
              <a:buFont typeface="Arial" panose="020B0604020202020204" pitchFamily="34" charset="0"/>
              <a:buChar char="•"/>
            </a:pPr>
            <a:r>
              <a:rPr lang="en-US" b="0" dirty="0"/>
              <a:t>Personal Carbon Footprint Benchmark Activity (forum)</a:t>
            </a:r>
          </a:p>
          <a:p>
            <a:pPr marL="707867" lvl="1" indent="-250667">
              <a:buFont typeface="Arial" panose="020B0604020202020204" pitchFamily="34" charset="0"/>
              <a:buChar char="•"/>
            </a:pPr>
            <a:r>
              <a:rPr lang="en-US" b="0" dirty="0"/>
              <a:t>Personal EFE Journal (forum)</a:t>
            </a:r>
          </a:p>
          <a:p>
            <a:pPr marL="707867" lvl="1" indent="-250667">
              <a:buFont typeface="Arial" panose="020B0604020202020204" pitchFamily="34" charset="0"/>
              <a:buChar char="•"/>
            </a:pPr>
            <a:endParaRPr lang="en-US" b="0" dirty="0"/>
          </a:p>
          <a:p>
            <a:pPr marL="250667" lvl="0" indent="-250667">
              <a:buFont typeface="+mj-lt"/>
              <a:buAutoNum type="arabicPeriod"/>
            </a:pPr>
            <a:r>
              <a:rPr lang="en-US" b="1" dirty="0"/>
              <a:t>Allow </a:t>
            </a:r>
            <a:r>
              <a:rPr lang="en-US" b="0" dirty="0"/>
              <a:t>time for participants to complete the activities you gave them as you reviewed and demonstrated what to do and how to do it.</a:t>
            </a:r>
            <a:endParaRPr lang="en-US" b="1" dirty="0"/>
          </a:p>
          <a:p>
            <a:endParaRPr lang="en-US" b="0" baseline="0" dirty="0"/>
          </a:p>
          <a:p>
            <a:r>
              <a:rPr lang="en-US" b="1" baseline="0" dirty="0"/>
              <a:t>Time: </a:t>
            </a:r>
            <a:r>
              <a:rPr lang="en-US" b="0" baseline="0" dirty="0"/>
              <a:t>10 </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7</a:t>
            </a:fld>
            <a:endParaRPr lang="en-US"/>
          </a:p>
        </p:txBody>
      </p:sp>
    </p:spTree>
    <p:extLst>
      <p:ext uri="{BB962C8B-B14F-4D97-AF65-F5344CB8AC3E}">
        <p14:creationId xmlns:p14="http://schemas.microsoft.com/office/powerpoint/2010/main" val="23592401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b="1" dirty="0"/>
              <a:t>Gamification Quiz</a:t>
            </a:r>
          </a:p>
          <a:p>
            <a:endParaRPr lang="en-US" dirty="0"/>
          </a:p>
          <a:p>
            <a:pPr marL="362480" indent="-362480" defTabSz="966612">
              <a:buFont typeface="+mj-lt"/>
              <a:buAutoNum type="arabicPeriod"/>
              <a:defRPr/>
            </a:pPr>
            <a:r>
              <a:rPr lang="en-US" sz="1200" b="1" dirty="0">
                <a:latin typeface="Open Sans" panose="020B0606030504020204" pitchFamily="34" charset="0"/>
                <a:ea typeface="Calibri" panose="020F0502020204030204" pitchFamily="34" charset="0"/>
              </a:rPr>
              <a:t>Review </a:t>
            </a:r>
            <a:r>
              <a:rPr lang="en-US" sz="1200" dirty="0">
                <a:latin typeface="Open Sans" panose="020B0606030504020204" pitchFamily="34" charset="0"/>
                <a:ea typeface="Calibri" panose="020F0502020204030204" pitchFamily="34" charset="0"/>
              </a:rPr>
              <a:t>Lesson 6: Becoming Eco-friendly Stewards, Part 1 with participants. </a:t>
            </a:r>
          </a:p>
          <a:p>
            <a:pPr marL="362480" indent="-362480" defTabSz="966612">
              <a:buFont typeface="+mj-lt"/>
              <a:buAutoNum type="arabicPeriod"/>
              <a:defRPr/>
            </a:pPr>
            <a:r>
              <a:rPr lang="en-US" sz="1200" b="1" dirty="0">
                <a:latin typeface="Open Sans" panose="020B0606030504020204" pitchFamily="34" charset="0"/>
                <a:ea typeface="Calibri" panose="020F0502020204030204" pitchFamily="34" charset="0"/>
              </a:rPr>
              <a:t>Use</a:t>
            </a:r>
            <a:r>
              <a:rPr lang="en-US" sz="1200" dirty="0">
                <a:latin typeface="Open Sans" panose="020B0606030504020204" pitchFamily="34" charset="0"/>
                <a:ea typeface="Calibri" panose="020F0502020204030204" pitchFamily="34" charset="0"/>
              </a:rPr>
              <a:t> the Gamification Point Scale to keep track of each student’s score.</a:t>
            </a:r>
          </a:p>
          <a:p>
            <a:pPr marL="362480" indent="-362480" defTabSz="966612">
              <a:buFont typeface="+mj-lt"/>
              <a:buAutoNum type="arabicPeriod"/>
              <a:defRPr/>
            </a:pPr>
            <a:r>
              <a:rPr lang="en-US" sz="1200" b="1" dirty="0">
                <a:latin typeface="Open Sans" panose="020B0606030504020204" pitchFamily="34" charset="0"/>
                <a:ea typeface="Calibri" panose="020F0502020204030204" pitchFamily="34" charset="0"/>
              </a:rPr>
              <a:t>Conduct</a:t>
            </a:r>
            <a:r>
              <a:rPr lang="en-US" sz="1200" dirty="0">
                <a:latin typeface="Open Sans" panose="020B0606030504020204" pitchFamily="34" charset="0"/>
                <a:ea typeface="Calibri" panose="020F0502020204030204" pitchFamily="34" charset="0"/>
              </a:rPr>
              <a:t> a round robin with participants and have them answer the questions. (</a:t>
            </a:r>
            <a:r>
              <a:rPr lang="en-US" sz="1200" b="1" dirty="0">
                <a:latin typeface="Open Sans" panose="020B0606030504020204" pitchFamily="34" charset="0"/>
                <a:ea typeface="Calibri" panose="020F0502020204030204" pitchFamily="34" charset="0"/>
              </a:rPr>
              <a:t>Note: </a:t>
            </a:r>
            <a:r>
              <a:rPr lang="en-US" sz="1200" dirty="0">
                <a:latin typeface="Open Sans" panose="020B0606030504020204" pitchFamily="34" charset="0"/>
                <a:ea typeface="Calibri" panose="020F0502020204030204" pitchFamily="34" charset="0"/>
              </a:rPr>
              <a:t>A correct answer the participant receives the positive points and value.. An incorrect answer participant receives negative points and value.)</a:t>
            </a:r>
          </a:p>
          <a:p>
            <a:pPr marL="362480" indent="-362480" defTabSz="966612">
              <a:buFont typeface="+mj-lt"/>
              <a:buAutoNum type="arabicPeriod"/>
              <a:defRPr/>
            </a:pPr>
            <a:r>
              <a:rPr lang="en-US" sz="1200" b="1" dirty="0">
                <a:latin typeface="Open Sans" panose="020B0606030504020204" pitchFamily="34" charset="0"/>
                <a:ea typeface="Calibri" panose="020F0502020204030204" pitchFamily="34" charset="0"/>
              </a:rPr>
              <a:t>Keep</a:t>
            </a:r>
            <a:r>
              <a:rPr lang="en-US" sz="1200" dirty="0">
                <a:latin typeface="Open Sans" panose="020B0606030504020204" pitchFamily="34" charset="0"/>
                <a:ea typeface="Calibri" panose="020F0502020204030204" pitchFamily="34" charset="0"/>
              </a:rPr>
              <a:t> a tally of all points and dollar value earned by each participant for each gamification review activity. (</a:t>
            </a:r>
            <a:r>
              <a:rPr lang="en-US" sz="1200" b="1" dirty="0">
                <a:latin typeface="Open Sans" panose="020B0606030504020204" pitchFamily="34" charset="0"/>
                <a:ea typeface="Calibri" panose="020F0502020204030204" pitchFamily="34" charset="0"/>
              </a:rPr>
              <a:t>Note: </a:t>
            </a:r>
            <a:r>
              <a:rPr lang="en-US" sz="1200" dirty="0">
                <a:latin typeface="Open Sans" panose="020B0606030504020204" pitchFamily="34" charset="0"/>
                <a:ea typeface="Calibri" panose="020F0502020204030204" pitchFamily="34" charset="0"/>
              </a:rPr>
              <a:t>Use the EFE Gradebook to keep track of participant activities completed)</a:t>
            </a:r>
          </a:p>
          <a:p>
            <a:pPr marL="362480" indent="-362480" defTabSz="966612">
              <a:buFont typeface="+mj-lt"/>
              <a:buAutoNum type="arabicPeriod"/>
              <a:defRPr/>
            </a:pPr>
            <a:r>
              <a:rPr lang="en-US" sz="1200" b="1" dirty="0">
                <a:latin typeface="Open Sans" panose="020B0606030504020204" pitchFamily="34" charset="0"/>
                <a:ea typeface="Calibri" panose="020F0502020204030204" pitchFamily="34" charset="0"/>
              </a:rPr>
              <a:t>Participants</a:t>
            </a:r>
            <a:r>
              <a:rPr lang="en-US" sz="1200" dirty="0">
                <a:latin typeface="Open Sans" panose="020B0606030504020204" pitchFamily="34" charset="0"/>
                <a:ea typeface="Calibri" panose="020F0502020204030204" pitchFamily="34" charset="0"/>
              </a:rPr>
              <a:t> must complete the full </a:t>
            </a:r>
            <a:r>
              <a:rPr lang="en-US" sz="1200" dirty="0" err="1">
                <a:latin typeface="Open Sans" panose="020B0606030504020204" pitchFamily="34" charset="0"/>
                <a:ea typeface="Calibri" panose="020F0502020204030204" pitchFamily="34" charset="0"/>
              </a:rPr>
              <a:t>eCourse</a:t>
            </a:r>
            <a:r>
              <a:rPr lang="en-US" sz="1200" dirty="0">
                <a:latin typeface="Open Sans" panose="020B0606030504020204" pitchFamily="34" charset="0"/>
                <a:ea typeface="Calibri" panose="020F0502020204030204" pitchFamily="34" charset="0"/>
              </a:rPr>
              <a:t> (</a:t>
            </a:r>
            <a:r>
              <a:rPr lang="en-US" sz="1200" dirty="0" err="1">
                <a:latin typeface="Open Sans" panose="020B0606030504020204" pitchFamily="34" charset="0"/>
                <a:ea typeface="Calibri" panose="020F0502020204030204" pitchFamily="34" charset="0"/>
              </a:rPr>
              <a:t>eModule</a:t>
            </a:r>
            <a:r>
              <a:rPr lang="en-US" sz="1200" dirty="0">
                <a:latin typeface="Open Sans" panose="020B0606030504020204" pitchFamily="34" charset="0"/>
                <a:ea typeface="Calibri" panose="020F0502020204030204" pitchFamily="34" charset="0"/>
              </a:rPr>
              <a:t> + </a:t>
            </a:r>
            <a:r>
              <a:rPr lang="en-US" sz="1200" dirty="0" err="1">
                <a:latin typeface="Open Sans" panose="020B0606030504020204" pitchFamily="34" charset="0"/>
                <a:ea typeface="Calibri" panose="020F0502020204030204" pitchFamily="34" charset="0"/>
              </a:rPr>
              <a:t>eClass</a:t>
            </a:r>
            <a:r>
              <a:rPr lang="en-US" sz="1200" dirty="0">
                <a:latin typeface="Open Sans" panose="020B0606030504020204" pitchFamily="34" charset="0"/>
                <a:ea typeface="Calibri" panose="020F0502020204030204" pitchFamily="34" charset="0"/>
              </a:rPr>
              <a:t>) to earn their stipend at the end of the training</a:t>
            </a:r>
          </a:p>
          <a:p>
            <a:pPr marL="362480" indent="-362480" defTabSz="966612">
              <a:buFont typeface="+mj-lt"/>
              <a:buAutoNum type="arabicPeriod"/>
              <a:defRPr/>
            </a:pPr>
            <a:endParaRPr lang="en-US" sz="1200" dirty="0">
              <a:latin typeface="Calibri" panose="020F0502020204030204" pitchFamily="34" charset="0"/>
              <a:ea typeface="Calibri" panose="020F0502020204030204" pitchFamily="34" charset="0"/>
            </a:endParaRPr>
          </a:p>
          <a:p>
            <a:pPr defTabSz="966612">
              <a:defRPr/>
            </a:pPr>
            <a:r>
              <a:rPr lang="en-US" b="1"/>
              <a:t>Time: 3</a:t>
            </a:r>
            <a:r>
              <a:rPr lang="en-US"/>
              <a:t> minutes</a:t>
            </a:r>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8</a:t>
            </a:fld>
            <a:endParaRPr lang="en-US"/>
          </a:p>
        </p:txBody>
      </p:sp>
    </p:spTree>
    <p:extLst>
      <p:ext uri="{BB962C8B-B14F-4D97-AF65-F5344CB8AC3E}">
        <p14:creationId xmlns:p14="http://schemas.microsoft.com/office/powerpoint/2010/main" val="470775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#1</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9</a:t>
            </a:fld>
            <a:endParaRPr lang="en-US"/>
          </a:p>
        </p:txBody>
      </p:sp>
    </p:spTree>
    <p:extLst>
      <p:ext uri="{BB962C8B-B14F-4D97-AF65-F5344CB8AC3E}">
        <p14:creationId xmlns:p14="http://schemas.microsoft.com/office/powerpoint/2010/main" val="870960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#2</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10</a:t>
            </a:fld>
            <a:endParaRPr lang="en-US"/>
          </a:p>
        </p:txBody>
      </p:sp>
    </p:spTree>
    <p:extLst>
      <p:ext uri="{BB962C8B-B14F-4D97-AF65-F5344CB8AC3E}">
        <p14:creationId xmlns:p14="http://schemas.microsoft.com/office/powerpoint/2010/main" val="845372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#3</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11</a:t>
            </a:fld>
            <a:endParaRPr lang="en-US"/>
          </a:p>
        </p:txBody>
      </p:sp>
    </p:spTree>
    <p:extLst>
      <p:ext uri="{BB962C8B-B14F-4D97-AF65-F5344CB8AC3E}">
        <p14:creationId xmlns:p14="http://schemas.microsoft.com/office/powerpoint/2010/main" val="28285812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#4</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 </a:t>
            </a:r>
          </a:p>
          <a:p>
            <a:endParaRPr lang="en-US" dirty="0"/>
          </a:p>
          <a:p>
            <a:pPr defTabSz="966612">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12</a:t>
            </a:fld>
            <a:endParaRPr lang="en-US"/>
          </a:p>
        </p:txBody>
      </p:sp>
    </p:spTree>
    <p:extLst>
      <p:ext uri="{BB962C8B-B14F-4D97-AF65-F5344CB8AC3E}">
        <p14:creationId xmlns:p14="http://schemas.microsoft.com/office/powerpoint/2010/main" val="19531970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#5</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 </a:t>
            </a:r>
          </a:p>
          <a:p>
            <a:endParaRPr lang="en-US" dirty="0"/>
          </a:p>
          <a:p>
            <a:pPr defTabSz="966612">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13</a:t>
            </a:fld>
            <a:endParaRPr lang="en-US"/>
          </a:p>
        </p:txBody>
      </p:sp>
    </p:spTree>
    <p:extLst>
      <p:ext uri="{BB962C8B-B14F-4D97-AF65-F5344CB8AC3E}">
        <p14:creationId xmlns:p14="http://schemas.microsoft.com/office/powerpoint/2010/main" val="37374602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#6</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 </a:t>
            </a:r>
          </a:p>
          <a:p>
            <a:endParaRPr lang="en-US" dirty="0"/>
          </a:p>
          <a:p>
            <a:pPr defTabSz="966612">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14</a:t>
            </a:fld>
            <a:endParaRPr lang="en-US"/>
          </a:p>
        </p:txBody>
      </p:sp>
    </p:spTree>
    <p:extLst>
      <p:ext uri="{BB962C8B-B14F-4D97-AF65-F5344CB8AC3E}">
        <p14:creationId xmlns:p14="http://schemas.microsoft.com/office/powerpoint/2010/main" val="13923324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#7</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 </a:t>
            </a:r>
          </a:p>
          <a:p>
            <a:endParaRPr lang="en-US" dirty="0"/>
          </a:p>
          <a:p>
            <a:pPr defTabSz="966612">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15</a:t>
            </a:fld>
            <a:endParaRPr lang="en-US"/>
          </a:p>
        </p:txBody>
      </p:sp>
    </p:spTree>
    <p:extLst>
      <p:ext uri="{BB962C8B-B14F-4D97-AF65-F5344CB8AC3E}">
        <p14:creationId xmlns:p14="http://schemas.microsoft.com/office/powerpoint/2010/main" val="2090026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3200" dirty="0"/>
          </a:p>
        </p:txBody>
      </p:sp>
      <p:sp>
        <p:nvSpPr>
          <p:cNvPr id="8" name="Title 7"/>
          <p:cNvSpPr>
            <a:spLocks noGrp="1"/>
          </p:cNvSpPr>
          <p:nvPr>
            <p:ph type="ctrTitle" hasCustomPrompt="1"/>
          </p:nvPr>
        </p:nvSpPr>
        <p:spPr>
          <a:xfrm>
            <a:off x="609600" y="2971800"/>
            <a:ext cx="10871200" cy="1204912"/>
          </a:xfrm>
        </p:spPr>
        <p:txBody>
          <a:bodyPr anchor="ctr">
            <a:normAutofit/>
          </a:bodyPr>
          <a:lstStyle>
            <a:lvl1pPr algn="ctr">
              <a:defRPr sz="4000" baseline="0">
                <a:solidFill>
                  <a:schemeClr val="bg1"/>
                </a:solidFill>
                <a:latin typeface="Open Sans" pitchFamily="34" charset="0"/>
                <a:ea typeface="Open Sans" pitchFamily="34" charset="0"/>
                <a:cs typeface="Open Sans" pitchFamily="34" charset="0"/>
              </a:defRPr>
            </a:lvl1pPr>
          </a:lstStyle>
          <a:p>
            <a:r>
              <a:rPr kumimoji="0" lang="en-US" dirty="0"/>
              <a:t>Click to Enter </a:t>
            </a:r>
            <a:r>
              <a:rPr kumimoji="0" lang="en-US" dirty="0" err="1"/>
              <a:t>eCourse</a:t>
            </a:r>
            <a:r>
              <a:rPr kumimoji="0" lang="en-US" dirty="0"/>
              <a:t> Title</a:t>
            </a:r>
          </a:p>
        </p:txBody>
      </p:sp>
      <p:sp>
        <p:nvSpPr>
          <p:cNvPr id="9" name="Subtitle 8"/>
          <p:cNvSpPr>
            <a:spLocks noGrp="1"/>
          </p:cNvSpPr>
          <p:nvPr>
            <p:ph type="subTitle" idx="1" hasCustomPrompt="1"/>
          </p:nvPr>
        </p:nvSpPr>
        <p:spPr>
          <a:xfrm>
            <a:off x="609600" y="4240832"/>
            <a:ext cx="10871200" cy="976862"/>
          </a:xfrm>
          <a:effectLst>
            <a:outerShdw blurRad="50800" dist="38100" dir="2700000" algn="tl" rotWithShape="0">
              <a:prstClr val="black">
                <a:alpha val="40000"/>
              </a:prstClr>
            </a:outerShdw>
          </a:effectLst>
        </p:spPr>
        <p:txBody>
          <a:bodyPr anchor="ctr">
            <a:normAutofit/>
          </a:bodyPr>
          <a:lstStyle>
            <a:lvl1pPr marL="64008" indent="0" algn="ctr">
              <a:buNone/>
              <a:defRPr sz="3200" baseline="0">
                <a:solidFill>
                  <a:srgbClr val="8ACA88"/>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a:t>
            </a:r>
            <a:r>
              <a:rPr kumimoji="0" lang="en-US" dirty="0" err="1"/>
              <a:t>eClass</a:t>
            </a:r>
            <a:r>
              <a:rPr kumimoji="0" lang="en-US" dirty="0"/>
              <a:t> Session Title</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1975293E-86E6-4AA9-A6E2-319EFF645405}" type="datetime1">
              <a:rPr lang="en-US" smtClean="0"/>
              <a:t>10/22/2023</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sp>
        <p:nvSpPr>
          <p:cNvPr id="21" name="Subtitle 8"/>
          <p:cNvSpPr txBox="1">
            <a:spLocks/>
          </p:cNvSpPr>
          <p:nvPr userDrawn="1"/>
        </p:nvSpPr>
        <p:spPr>
          <a:xfrm>
            <a:off x="609600" y="5302186"/>
            <a:ext cx="10871200" cy="565214"/>
          </a:xfrm>
          <a:prstGeom prst="rect">
            <a:avLst/>
          </a:prstGeom>
          <a:effectLst>
            <a:outerShdw blurRad="50800" dist="38100" dir="2700000" algn="tl" rotWithShape="0">
              <a:prstClr val="black">
                <a:alpha val="40000"/>
              </a:prstClr>
            </a:outerShdw>
          </a:effectLst>
        </p:spPr>
        <p:txBody>
          <a:bodyPr vert="horz" anchor="ctr">
            <a:normAutofit/>
          </a:bodyPr>
          <a:lstStyle>
            <a:lvl1pPr marL="64008" indent="0" algn="ctr" rtl="0" eaLnBrk="1" latinLnBrk="0" hangingPunct="1">
              <a:spcBef>
                <a:spcPts val="300"/>
              </a:spcBef>
              <a:buClr>
                <a:srgbClr val="006633"/>
              </a:buClr>
              <a:buFont typeface="Georgia"/>
              <a:buNone/>
              <a:defRPr kumimoji="0" sz="3200" kern="1200" baseline="0">
                <a:solidFill>
                  <a:srgbClr val="8ACA88"/>
                </a:solidFill>
                <a:latin typeface="Open Sans" pitchFamily="34" charset="0"/>
                <a:ea typeface="Open Sans" pitchFamily="34" charset="0"/>
                <a:cs typeface="Open Sans" pitchFamily="34" charset="0"/>
              </a:defRPr>
            </a:lvl1pPr>
            <a:lvl2pPr marL="457200" indent="0" algn="ctr" rtl="0" eaLnBrk="1" latinLnBrk="0" hangingPunct="1">
              <a:spcBef>
                <a:spcPts val="300"/>
              </a:spcBef>
              <a:buClr>
                <a:srgbClr val="009933"/>
              </a:buClr>
              <a:buFont typeface="Georgia"/>
              <a:buNone/>
              <a:defRPr kumimoji="0" sz="2600" kern="1200">
                <a:solidFill>
                  <a:schemeClr val="tx1"/>
                </a:solidFill>
                <a:latin typeface="Open Sans" pitchFamily="34" charset="0"/>
                <a:ea typeface="Open Sans" pitchFamily="34" charset="0"/>
                <a:cs typeface="Open Sans" pitchFamily="34" charset="0"/>
              </a:defRPr>
            </a:lvl2pPr>
            <a:lvl3pPr marL="914400" indent="0" algn="ctr" rtl="0" eaLnBrk="1" latinLnBrk="0" hangingPunct="1">
              <a:spcBef>
                <a:spcPts val="300"/>
              </a:spcBef>
              <a:buClr>
                <a:srgbClr val="006633"/>
              </a:buClr>
              <a:buFont typeface="Wingdings 2"/>
              <a:buNone/>
              <a:defRPr kumimoji="0" sz="2400" kern="1200">
                <a:solidFill>
                  <a:schemeClr val="tx1"/>
                </a:solidFill>
                <a:latin typeface="Open Sans" pitchFamily="34" charset="0"/>
                <a:ea typeface="Open Sans" pitchFamily="34" charset="0"/>
                <a:cs typeface="Open Sans" pitchFamily="34" charset="0"/>
              </a:defRPr>
            </a:lvl3pPr>
            <a:lvl4pPr marL="1371600" indent="0" algn="ctr" rtl="0" eaLnBrk="1" latinLnBrk="0" hangingPunct="1">
              <a:spcBef>
                <a:spcPts val="300"/>
              </a:spcBef>
              <a:buClr>
                <a:srgbClr val="009933"/>
              </a:buClr>
              <a:buFont typeface="Wingdings 2"/>
              <a:buNone/>
              <a:defRPr kumimoji="0" sz="2200" kern="1200">
                <a:solidFill>
                  <a:schemeClr val="tx1"/>
                </a:solidFill>
                <a:latin typeface="Open Sans" pitchFamily="34" charset="0"/>
                <a:ea typeface="Open Sans" pitchFamily="34" charset="0"/>
                <a:cs typeface="Open Sans" pitchFamily="34" charset="0"/>
              </a:defRPr>
            </a:lvl4pPr>
            <a:lvl5pPr marL="1828800" indent="0" algn="ctr" rtl="0" eaLnBrk="1" latinLnBrk="0" hangingPunct="1">
              <a:spcBef>
                <a:spcPts val="300"/>
              </a:spcBef>
              <a:buClr>
                <a:srgbClr val="006633"/>
              </a:buClr>
              <a:buFont typeface="Georgia"/>
              <a:buNone/>
              <a:defRPr kumimoji="0" sz="2000" kern="1200">
                <a:solidFill>
                  <a:schemeClr val="tx1"/>
                </a:solidFill>
                <a:latin typeface="Open Sans" pitchFamily="34" charset="0"/>
                <a:ea typeface="Open Sans" pitchFamily="34" charset="0"/>
                <a:cs typeface="Open Sans" pitchFamily="34" charset="0"/>
              </a:defRPr>
            </a:lvl5pPr>
            <a:lvl6pPr marL="2286000" indent="0" algn="ctr" rtl="0" eaLnBrk="1" latinLnBrk="0" hangingPunct="1">
              <a:spcBef>
                <a:spcPts val="300"/>
              </a:spcBef>
              <a:buClr>
                <a:schemeClr val="accent3"/>
              </a:buClr>
              <a:buFont typeface="Georgia"/>
              <a:buNone/>
              <a:defRPr kumimoji="0" sz="1800" kern="1200">
                <a:solidFill>
                  <a:schemeClr val="accent3"/>
                </a:solidFill>
                <a:latin typeface="+mn-lt"/>
                <a:ea typeface="+mn-ea"/>
                <a:cs typeface="+mn-cs"/>
              </a:defRPr>
            </a:lvl6pPr>
            <a:lvl7pPr marL="2743200" indent="0" algn="ctr" rtl="0" eaLnBrk="1" latinLnBrk="0" hangingPunct="1">
              <a:spcBef>
                <a:spcPts val="300"/>
              </a:spcBef>
              <a:buClr>
                <a:schemeClr val="accent3"/>
              </a:buClr>
              <a:buFont typeface="Georgia"/>
              <a:buNone/>
              <a:defRPr kumimoji="0" sz="1600" kern="1200">
                <a:solidFill>
                  <a:schemeClr val="accent3"/>
                </a:solidFill>
                <a:latin typeface="+mn-lt"/>
                <a:ea typeface="+mn-ea"/>
                <a:cs typeface="+mn-cs"/>
              </a:defRPr>
            </a:lvl7pPr>
            <a:lvl8pPr marL="3200400" indent="0" algn="ctr" rtl="0" eaLnBrk="1" latinLnBrk="0" hangingPunct="1">
              <a:spcBef>
                <a:spcPts val="300"/>
              </a:spcBef>
              <a:buClr>
                <a:schemeClr val="accent3"/>
              </a:buClr>
              <a:buFont typeface="Georgia"/>
              <a:buNone/>
              <a:defRPr kumimoji="0" sz="1500" kern="1200">
                <a:solidFill>
                  <a:schemeClr val="accent3"/>
                </a:solidFill>
                <a:latin typeface="+mn-lt"/>
                <a:ea typeface="+mn-ea"/>
                <a:cs typeface="+mn-cs"/>
              </a:defRPr>
            </a:lvl8pPr>
            <a:lvl9pPr marL="3657600" indent="0" algn="ctr" rtl="0" eaLnBrk="1" latinLnBrk="0" hangingPunct="1">
              <a:spcBef>
                <a:spcPts val="300"/>
              </a:spcBef>
              <a:buClr>
                <a:schemeClr val="accent3"/>
              </a:buClr>
              <a:buFont typeface="Georgia"/>
              <a:buNone/>
              <a:defRPr kumimoji="0" sz="1400" kern="1200" baseline="0">
                <a:solidFill>
                  <a:schemeClr val="accent3"/>
                </a:solidFill>
                <a:latin typeface="+mn-lt"/>
                <a:ea typeface="+mn-ea"/>
                <a:cs typeface="+mn-cs"/>
              </a:defRPr>
            </a:lvl9pPr>
          </a:lstStyle>
          <a:p>
            <a:pPr>
              <a:defRPr/>
            </a:pPr>
            <a:r>
              <a:rPr lang="en-US" sz="18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Notice: </a:t>
            </a:r>
            <a:r>
              <a:rPr lang="en-US" sz="18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The teleconference bridge may be recorded</a:t>
            </a:r>
          </a:p>
        </p:txBody>
      </p:sp>
      <p:grpSp>
        <p:nvGrpSpPr>
          <p:cNvPr id="11" name="Group 10"/>
          <p:cNvGrpSpPr/>
          <p:nvPr userDrawn="1"/>
        </p:nvGrpSpPr>
        <p:grpSpPr>
          <a:xfrm>
            <a:off x="4737100" y="457864"/>
            <a:ext cx="2819399" cy="2056073"/>
            <a:chOff x="1218586" y="304800"/>
            <a:chExt cx="2819399" cy="2056073"/>
          </a:xfrm>
        </p:grpSpPr>
        <p:pic>
          <p:nvPicPr>
            <p:cNvPr id="12" name="Picture 11" descr="OAT_LogoEmblem_v2.png"/>
            <p:cNvPicPr>
              <a:picLocks noChangeAspect="1"/>
            </p:cNvPicPr>
            <p:nvPr/>
          </p:nvPicPr>
          <p:blipFill>
            <a:blip r:embed="rId2"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3" name="Picture 2" descr="C:\Users\Test\Desktop\Untitled-1-01.png"/>
            <p:cNvPicPr>
              <a:picLocks noChangeAspect="1" noChangeArrowheads="1"/>
            </p:cNvPicPr>
            <p:nvPr/>
          </p:nvPicPr>
          <p:blipFill>
            <a:blip r:embed="rId3" cstate="print"/>
            <a:srcRect/>
            <a:stretch>
              <a:fillRect/>
            </a:stretch>
          </p:blipFill>
          <p:spPr bwMode="auto">
            <a:xfrm>
              <a:off x="1218586" y="1766003"/>
              <a:ext cx="2819399" cy="594870"/>
            </a:xfrm>
            <a:prstGeom prst="rect">
              <a:avLst/>
            </a:prstGeom>
            <a:noFill/>
          </p:spPr>
        </p:pic>
      </p:grpSp>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225886" y="4091872"/>
            <a:ext cx="2009254" cy="2448478"/>
          </a:xfrm>
          <a:prstGeom prst="rect">
            <a:avLst/>
          </a:prstGeom>
        </p:spPr>
      </p:pic>
      <p:sp>
        <p:nvSpPr>
          <p:cNvPr id="15" name="Oval Callout 7"/>
          <p:cNvSpPr/>
          <p:nvPr userDrawn="1"/>
        </p:nvSpPr>
        <p:spPr>
          <a:xfrm>
            <a:off x="10659994" y="3156343"/>
            <a:ext cx="1150292" cy="1048908"/>
          </a:xfrm>
          <a:prstGeom prst="wedgeEllipseCallout">
            <a:avLst/>
          </a:prstGeom>
          <a:ln>
            <a:solidFill>
              <a:srgbClr val="009933"/>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Hi I’m Ory!</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19" name="Rectangle 18"/>
          <p:cNvSpPr/>
          <p:nvPr/>
        </p:nvSpPr>
        <p:spPr>
          <a:xfrm>
            <a:off x="0" y="-144379"/>
            <a:ext cx="12192000" cy="3591678"/>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itle 7"/>
          <p:cNvSpPr>
            <a:spLocks noGrp="1"/>
          </p:cNvSpPr>
          <p:nvPr>
            <p:ph type="ctrTitle" hasCustomPrompt="1"/>
          </p:nvPr>
        </p:nvSpPr>
        <p:spPr>
          <a:xfrm>
            <a:off x="609600" y="2590800"/>
            <a:ext cx="10871200" cy="747712"/>
          </a:xfrm>
          <a:effectLst>
            <a:outerShdw blurRad="50800" dist="38100" dir="2700000" algn="tl" rotWithShape="0">
              <a:prstClr val="black">
                <a:alpha val="40000"/>
              </a:prstClr>
            </a:outerShdw>
          </a:effectLst>
        </p:spPr>
        <p:txBody>
          <a:bodyPr anchor="ctr">
            <a:normAutofit/>
          </a:bodyPr>
          <a:lstStyle>
            <a:lvl1pPr algn="ctr">
              <a:defRPr sz="3200" baseline="0">
                <a:solidFill>
                  <a:srgbClr val="8ACA88"/>
                </a:solidFill>
                <a:latin typeface="Open Sans" pitchFamily="34" charset="0"/>
                <a:ea typeface="Open Sans" pitchFamily="34" charset="0"/>
                <a:cs typeface="Open Sans" pitchFamily="34" charset="0"/>
              </a:defRPr>
            </a:lvl1pPr>
          </a:lstStyle>
          <a:p>
            <a:r>
              <a:rPr kumimoji="0" lang="en-US" dirty="0"/>
              <a:t>Click to Enter Session Title</a:t>
            </a:r>
          </a:p>
        </p:txBody>
      </p:sp>
      <p:sp>
        <p:nvSpPr>
          <p:cNvPr id="9" name="Subtitle 8"/>
          <p:cNvSpPr>
            <a:spLocks noGrp="1"/>
          </p:cNvSpPr>
          <p:nvPr>
            <p:ph type="subTitle" idx="1" hasCustomPrompt="1"/>
          </p:nvPr>
        </p:nvSpPr>
        <p:spPr>
          <a:xfrm>
            <a:off x="609600" y="3644642"/>
            <a:ext cx="10871200" cy="2451361"/>
          </a:xfrm>
          <a:effectLst/>
        </p:spPr>
        <p:txBody>
          <a:bodyPr anchor="t">
            <a:normAutofit/>
          </a:bodyPr>
          <a:lstStyle>
            <a:lvl1pPr marL="225425" indent="-225425" algn="l">
              <a:buFontTx/>
              <a:buBlip>
                <a:blip r:embed="rId2"/>
              </a:buBlip>
              <a:defRPr sz="2000" baseline="0">
                <a:solidFill>
                  <a:schemeClr val="tx1">
                    <a:lumMod val="75000"/>
                    <a:lumOff val="25000"/>
                  </a:schemeClr>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Session Topics</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306A7479-4690-466C-B1DE-A0C8BBE34336}" type="datetime1">
              <a:rPr lang="en-US" smtClean="0"/>
              <a:t>10/22/2023</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grpSp>
        <p:nvGrpSpPr>
          <p:cNvPr id="10" name="Group 9"/>
          <p:cNvGrpSpPr/>
          <p:nvPr userDrawn="1"/>
        </p:nvGrpSpPr>
        <p:grpSpPr>
          <a:xfrm>
            <a:off x="4737100" y="195174"/>
            <a:ext cx="2819399" cy="2056073"/>
            <a:chOff x="1218586" y="304800"/>
            <a:chExt cx="2819399" cy="2056073"/>
          </a:xfrm>
        </p:grpSpPr>
        <p:pic>
          <p:nvPicPr>
            <p:cNvPr id="11" name="Picture 10" descr="OAT_LogoEmblem_v2.png"/>
            <p:cNvPicPr>
              <a:picLocks noChangeAspect="1"/>
            </p:cNvPicPr>
            <p:nvPr/>
          </p:nvPicPr>
          <p:blipFill>
            <a:blip r:embed="rId3"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2" name="Picture 2" descr="C:\Users\Test\Desktop\Untitled-1-01.png"/>
            <p:cNvPicPr>
              <a:picLocks noChangeAspect="1" noChangeArrowheads="1"/>
            </p:cNvPicPr>
            <p:nvPr/>
          </p:nvPicPr>
          <p:blipFill>
            <a:blip r:embed="rId4" cstate="print"/>
            <a:srcRect/>
            <a:stretch>
              <a:fillRect/>
            </a:stretch>
          </p:blipFill>
          <p:spPr bwMode="auto">
            <a:xfrm>
              <a:off x="1218586" y="1766003"/>
              <a:ext cx="2819399" cy="594870"/>
            </a:xfrm>
            <a:prstGeom prst="rect">
              <a:avLst/>
            </a:prstGeom>
            <a:noFill/>
          </p:spPr>
        </p:pic>
      </p:grpSp>
    </p:spTree>
    <p:extLst>
      <p:ext uri="{BB962C8B-B14F-4D97-AF65-F5344CB8AC3E}">
        <p14:creationId xmlns:p14="http://schemas.microsoft.com/office/powerpoint/2010/main" val="3383448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kumimoji="0" lang="en-US"/>
              <a:t>Click to edit Master title style</a:t>
            </a:r>
            <a:endParaRPr kumimoji="0" lang="en-US" dirty="0"/>
          </a:p>
        </p:txBody>
      </p:sp>
      <p:sp>
        <p:nvSpPr>
          <p:cNvPr id="3" name="Content Placeholder 2"/>
          <p:cNvSpPr>
            <a:spLocks noGrp="1"/>
          </p:cNvSpPr>
          <p:nvPr>
            <p:ph idx="1"/>
          </p:nvPr>
        </p:nvSpPr>
        <p:spPr>
          <a:xfrm>
            <a:off x="609600" y="1313688"/>
            <a:ext cx="10972800" cy="4934712"/>
          </a:xfrm>
        </p:spPr>
        <p:txBody>
          <a:bodyPr/>
          <a:lstStyle>
            <a:lvl1pPr marL="225425" indent="-225425">
              <a:buFontTx/>
              <a:buBlip>
                <a:blip r:embed="rId2"/>
              </a:buBlip>
              <a:defRPr/>
            </a:lvl1pPr>
            <a:lvl2pPr>
              <a:defRPr>
                <a:solidFill>
                  <a:schemeClr val="tx1">
                    <a:lumMod val="75000"/>
                    <a:lumOff val="25000"/>
                  </a:schemeClr>
                </a:solidFill>
              </a:defRPr>
            </a:lvl2pPr>
            <a:lvl3pPr>
              <a:defRPr>
                <a:solidFill>
                  <a:schemeClr val="tx1">
                    <a:lumMod val="65000"/>
                    <a:lumOff val="35000"/>
                  </a:schemeClr>
                </a:solidFill>
              </a:defRPr>
            </a:lvl3pPr>
            <a:lvl4pPr>
              <a:defRPr>
                <a:solidFill>
                  <a:schemeClr val="tx1">
                    <a:lumMod val="50000"/>
                    <a:lumOff val="50000"/>
                  </a:schemeClr>
                </a:solidFill>
              </a:defRPr>
            </a:lvl4pPr>
            <a:lvl5pPr>
              <a:defRPr>
                <a:solidFill>
                  <a:schemeClr val="bg1">
                    <a:lumMod val="50000"/>
                  </a:schemeClr>
                </a:solidFill>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Date Placeholder 3"/>
          <p:cNvSpPr>
            <a:spLocks noGrp="1"/>
          </p:cNvSpPr>
          <p:nvPr>
            <p:ph type="dt" sz="half" idx="10"/>
          </p:nvPr>
        </p:nvSpPr>
        <p:spPr>
          <a:xfrm>
            <a:off x="609600" y="6324600"/>
            <a:ext cx="1276352" cy="381000"/>
          </a:xfrm>
        </p:spPr>
        <p:txBody>
          <a:bodyPr/>
          <a:lstStyle/>
          <a:p>
            <a:fld id="{A94B6BB9-CF0B-406A-82E7-D3875490259F}" type="datetime1">
              <a:rPr lang="en-US" smtClean="0"/>
              <a:t>10/22/2023</a:t>
            </a:fld>
            <a:endParaRPr lang="en-US"/>
          </a:p>
        </p:txBody>
      </p:sp>
      <p:sp>
        <p:nvSpPr>
          <p:cNvPr id="5" name="Footer Placeholder 4"/>
          <p:cNvSpPr>
            <a:spLocks noGrp="1"/>
          </p:cNvSpPr>
          <p:nvPr>
            <p:ph type="ftr" sz="quarter" idx="11"/>
          </p:nvPr>
        </p:nvSpPr>
        <p:spPr>
          <a:xfrm>
            <a:off x="3962400" y="6324600"/>
            <a:ext cx="4368800" cy="381000"/>
          </a:xfrm>
        </p:spPr>
        <p:txBody>
          <a:bodyPr/>
          <a:lstStyle/>
          <a:p>
            <a:r>
              <a:rPr lang="en-US"/>
              <a:t>© 2015-present Pedageo Media</a:t>
            </a:r>
            <a:endParaRPr lang="en-US" dirty="0"/>
          </a:p>
        </p:txBody>
      </p:sp>
      <p:sp>
        <p:nvSpPr>
          <p:cNvPr id="6" name="Slide Number Placeholder 5"/>
          <p:cNvSpPr>
            <a:spLocks noGrp="1"/>
          </p:cNvSpPr>
          <p:nvPr>
            <p:ph type="sldNum" sz="quarter" idx="12"/>
          </p:nvPr>
        </p:nvSpPr>
        <p:spPr>
          <a:xfrm>
            <a:off x="10566400" y="6324600"/>
            <a:ext cx="1016000" cy="381000"/>
          </a:xfrm>
        </p:spPr>
        <p:txBody>
          <a:bodyPr/>
          <a:lstStyle/>
          <a:p>
            <a:fld id="{4C802FFF-FF7E-41D4-93FE-7ED82BE4B0B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2037061"/>
            <a:ext cx="10972800" cy="1306217"/>
          </a:xfrm>
          <a:effectLst/>
        </p:spPr>
        <p:txBody>
          <a:bodyPr anchor="b">
            <a:noAutofit/>
          </a:bodyPr>
          <a:lstStyle>
            <a:lvl1pPr algn="l">
              <a:buNone/>
              <a:defRPr sz="4300" b="1" cap="none" baseline="0">
                <a:ln w="12700">
                  <a:solidFill>
                    <a:schemeClr val="accent2">
                      <a:shade val="90000"/>
                      <a:satMod val="150000"/>
                    </a:schemeClr>
                  </a:solidFill>
                </a:ln>
                <a:solidFill>
                  <a:srgbClr val="006633"/>
                </a:solidFill>
                <a:effectLst>
                  <a:outerShdw blurRad="38100" dist="38100" dir="5400000" algn="tl" rotWithShape="0">
                    <a:srgbClr val="000000">
                      <a:alpha val="25000"/>
                    </a:srgbClr>
                  </a:outerShdw>
                </a:effectLst>
                <a:latin typeface="Open Sans" pitchFamily="34" charset="0"/>
                <a:ea typeface="Open Sans" pitchFamily="34" charset="0"/>
                <a:cs typeface="Open Sans" pitchFamily="34" charset="0"/>
              </a:defRPr>
            </a:lvl1pPr>
          </a:lstStyle>
          <a:p>
            <a:r>
              <a:rPr kumimoji="0" lang="en-US"/>
              <a:t>Click to edit Master title style</a:t>
            </a:r>
            <a:endParaRPr kumimoji="0" lang="en-US" dirty="0"/>
          </a:p>
        </p:txBody>
      </p:sp>
      <p:sp>
        <p:nvSpPr>
          <p:cNvPr id="3" name="Text Placeholder 2"/>
          <p:cNvSpPr>
            <a:spLocks noGrp="1"/>
          </p:cNvSpPr>
          <p:nvPr>
            <p:ph type="body" idx="1"/>
          </p:nvPr>
        </p:nvSpPr>
        <p:spPr>
          <a:xfrm>
            <a:off x="609600" y="3429000"/>
            <a:ext cx="10972800" cy="1447800"/>
          </a:xfrm>
        </p:spPr>
        <p:txBody>
          <a:bodyPr anchor="t"/>
          <a:lstStyle>
            <a:lvl1pPr marL="45720" indent="0">
              <a:buNone/>
              <a:defRPr sz="2100" b="0">
                <a:solidFill>
                  <a:srgbClr val="006633"/>
                </a:solidFill>
                <a:latin typeface="Open Sans" pitchFamily="34" charset="0"/>
                <a:ea typeface="Open Sans" pitchFamily="34" charset="0"/>
                <a:cs typeface="Open Sans" pitchFamily="34" charset="0"/>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lvl1pPr>
              <a:defRPr>
                <a:latin typeface="Open Sans" pitchFamily="34" charset="0"/>
                <a:ea typeface="Open Sans" pitchFamily="34" charset="0"/>
                <a:cs typeface="Open Sans" pitchFamily="34" charset="0"/>
              </a:defRPr>
            </a:lvl1pPr>
          </a:lstStyle>
          <a:p>
            <a:fld id="{81E023D3-C9D3-4FFA-AD82-9F6FC5CC40B9}" type="datetime1">
              <a:rPr lang="en-US" smtClean="0"/>
              <a:t>10/22/2023</a:t>
            </a:fld>
            <a:endParaRPr lang="en-US"/>
          </a:p>
        </p:txBody>
      </p:sp>
      <p:sp>
        <p:nvSpPr>
          <p:cNvPr id="5" name="Footer Placeholder 4"/>
          <p:cNvSpPr>
            <a:spLocks noGrp="1"/>
          </p:cNvSpPr>
          <p:nvPr>
            <p:ph type="ftr" sz="quarter" idx="11"/>
          </p:nvPr>
        </p:nvSpPr>
        <p:spPr/>
        <p:txBody>
          <a:bodyPr/>
          <a:lstStyle>
            <a:lvl1pPr>
              <a:defRPr>
                <a:latin typeface="Open Sans" pitchFamily="34" charset="0"/>
                <a:ea typeface="Open Sans" pitchFamily="34" charset="0"/>
                <a:cs typeface="Open Sans" pitchFamily="34" charset="0"/>
              </a:defRPr>
            </a:lvl1pPr>
          </a:lstStyle>
          <a:p>
            <a:r>
              <a:rPr lang="en-US"/>
              <a:t>© 2015-present Pedageo Media</a:t>
            </a:r>
          </a:p>
        </p:txBody>
      </p:sp>
      <p:sp>
        <p:nvSpPr>
          <p:cNvPr id="6" name="Slide Number Placeholder 5"/>
          <p:cNvSpPr>
            <a:spLocks noGrp="1"/>
          </p:cNvSpPr>
          <p:nvPr>
            <p:ph type="sldNum" sz="quarter" idx="12"/>
          </p:nvPr>
        </p:nvSpPr>
        <p:spPr/>
        <p:txBody>
          <a:bodyPr/>
          <a:lstStyle>
            <a:lvl1pPr>
              <a:defRPr>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3" name="Content Placeholder 2"/>
          <p:cNvSpPr>
            <a:spLocks noGrp="1"/>
          </p:cNvSpPr>
          <p:nvPr>
            <p:ph sz="half" idx="1"/>
          </p:nvPr>
        </p:nvSpPr>
        <p:spPr>
          <a:xfrm>
            <a:off x="609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Content Placeholder 3"/>
          <p:cNvSpPr>
            <a:spLocks noGrp="1"/>
          </p:cNvSpPr>
          <p:nvPr>
            <p:ph sz="half" idx="2"/>
          </p:nvPr>
        </p:nvSpPr>
        <p:spPr>
          <a:xfrm>
            <a:off x="6197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9F663D0-BD11-4631-AE72-EEC627DCE201}" type="datetime1">
              <a:rPr lang="en-US" smtClean="0"/>
              <a:t>10/22/2023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371600"/>
            <a:ext cx="5287264"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294969" y="1371600"/>
            <a:ext cx="5287433"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835149"/>
            <a:ext cx="5287264"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6" name="Content Placeholder 5"/>
          <p:cNvSpPr>
            <a:spLocks noGrp="1"/>
          </p:cNvSpPr>
          <p:nvPr>
            <p:ph sz="quarter" idx="4"/>
          </p:nvPr>
        </p:nvSpPr>
        <p:spPr>
          <a:xfrm>
            <a:off x="6291074" y="1835149"/>
            <a:ext cx="5287433"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37859291-C6E9-468F-A501-D590515F64C3}" type="datetime1">
              <a:rPr lang="en-US" smtClean="0"/>
              <a:t>10/22/2023</a:t>
            </a:fld>
            <a:endParaRPr lang="en-US"/>
          </a:p>
        </p:txBody>
      </p:sp>
      <p:sp>
        <p:nvSpPr>
          <p:cNvPr id="27" name="Slide Number Placeholder 26"/>
          <p:cNvSpPr>
            <a:spLocks noGrp="1"/>
          </p:cNvSpPr>
          <p:nvPr>
            <p:ph type="sldNum" sz="quarter" idx="11"/>
          </p:nvPr>
        </p:nvSpPr>
        <p:spPr/>
        <p:txBody>
          <a:bodyPr rtlCol="0"/>
          <a:lstStyle/>
          <a:p>
            <a:fld id="{4C802FFF-FF7E-41D4-93FE-7ED82BE4B0B9}" type="slidenum">
              <a:rPr lang="en-US" smtClean="0"/>
              <a:pPr/>
              <a:t>‹#›</a:t>
            </a:fld>
            <a:endParaRPr lang="en-US"/>
          </a:p>
        </p:txBody>
      </p:sp>
      <p:sp>
        <p:nvSpPr>
          <p:cNvPr id="28" name="Footer Placeholder 27"/>
          <p:cNvSpPr>
            <a:spLocks noGrp="1"/>
          </p:cNvSpPr>
          <p:nvPr>
            <p:ph type="ftr" sz="quarter" idx="12"/>
          </p:nvPr>
        </p:nvSpPr>
        <p:spPr/>
        <p:txBody>
          <a:bodyPr rtlCol="0"/>
          <a:lstStyle/>
          <a:p>
            <a:r>
              <a:rPr lang="en-US"/>
              <a:t>© 2015-present Pedageo Media</a:t>
            </a:r>
          </a:p>
        </p:txBody>
      </p:sp>
      <p:sp>
        <p:nvSpPr>
          <p:cNvPr id="10" name="Title 1"/>
          <p:cNvSpPr>
            <a:spLocks noGrp="1"/>
          </p:cNvSpPr>
          <p:nvPr>
            <p:ph type="title"/>
          </p:nvPr>
        </p:nvSpPr>
        <p:spPr>
          <a:xfrm>
            <a:off x="508000" y="207264"/>
            <a:ext cx="10261600" cy="783336"/>
          </a:xfrm>
        </p:spPr>
        <p:txBody>
          <a:bodyPr/>
          <a:lstStyle/>
          <a:p>
            <a:r>
              <a:rPr kumimoji="0" lang="en-US"/>
              <a:t>Click to edit Master title style</a:t>
            </a:r>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Date Placeholder 25"/>
          <p:cNvSpPr>
            <a:spLocks noGrp="1"/>
          </p:cNvSpPr>
          <p:nvPr>
            <p:ph type="dt" sz="half" idx="10"/>
          </p:nvPr>
        </p:nvSpPr>
        <p:spPr>
          <a:xfrm>
            <a:off x="609600" y="6248400"/>
            <a:ext cx="1276352" cy="457200"/>
          </a:xfrm>
        </p:spPr>
        <p:txBody>
          <a:bodyPr rtlCol="0"/>
          <a:lstStyle/>
          <a:p>
            <a:fld id="{D1BCAA41-3800-4C9D-A01D-9797A5F9D355}" type="datetime1">
              <a:rPr lang="en-US" smtClean="0"/>
              <a:t>10/22/2023</a:t>
            </a:fld>
            <a:endParaRPr lang="en-US"/>
          </a:p>
        </p:txBody>
      </p:sp>
      <p:sp>
        <p:nvSpPr>
          <p:cNvPr id="8" name="Slide Number Placeholder 26"/>
          <p:cNvSpPr>
            <a:spLocks noGrp="1"/>
          </p:cNvSpPr>
          <p:nvPr>
            <p:ph type="sldNum" sz="quarter" idx="11"/>
          </p:nvPr>
        </p:nvSpPr>
        <p:spPr>
          <a:xfrm>
            <a:off x="10566400" y="6339840"/>
            <a:ext cx="1016000" cy="365760"/>
          </a:xfrm>
        </p:spPr>
        <p:txBody>
          <a:bodyPr rtlCol="0"/>
          <a:lstStyle/>
          <a:p>
            <a:fld id="{4C802FFF-FF7E-41D4-93FE-7ED82BE4B0B9}" type="slidenum">
              <a:rPr lang="en-US" smtClean="0"/>
              <a:pPr/>
              <a:t>‹#›</a:t>
            </a:fld>
            <a:endParaRPr lang="en-US"/>
          </a:p>
        </p:txBody>
      </p:sp>
      <p:sp>
        <p:nvSpPr>
          <p:cNvPr id="9" name="Footer Placeholder 27"/>
          <p:cNvSpPr>
            <a:spLocks noGrp="1"/>
          </p:cNvSpPr>
          <p:nvPr>
            <p:ph type="ftr" sz="quarter" idx="12"/>
          </p:nvPr>
        </p:nvSpPr>
        <p:spPr>
          <a:xfrm>
            <a:off x="3962400" y="6248400"/>
            <a:ext cx="4368800" cy="457200"/>
          </a:xfrm>
        </p:spPr>
        <p:txBody>
          <a:bodyPr rtlCol="0"/>
          <a:lstStyle/>
          <a:p>
            <a:r>
              <a:rPr lang="en-US"/>
              <a:t>© 2015-present Pedageo Media</a:t>
            </a:r>
          </a:p>
        </p:txBody>
      </p:sp>
      <p:sp>
        <p:nvSpPr>
          <p:cNvPr id="10"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E3F665-FF4C-4CAB-B2F9-14117F79FA60}" type="datetime1">
              <a:rPr lang="en-US" smtClean="0"/>
              <a:t>10/22/2023</a:t>
            </a:fld>
            <a:endParaRPr lang="en-US"/>
          </a:p>
        </p:txBody>
      </p:sp>
      <p:sp>
        <p:nvSpPr>
          <p:cNvPr id="3" name="Footer Placeholder 2"/>
          <p:cNvSpPr>
            <a:spLocks noGrp="1"/>
          </p:cNvSpPr>
          <p:nvPr>
            <p:ph type="ftr" sz="quarter" idx="11"/>
          </p:nvPr>
        </p:nvSpPr>
        <p:spPr/>
        <p:txBody>
          <a:bodyPr/>
          <a:lstStyle/>
          <a:p>
            <a:r>
              <a:rPr lang="en-US"/>
              <a:t>© 2015-present Pedageo Media</a:t>
            </a:r>
          </a:p>
        </p:txBody>
      </p:sp>
      <p:sp>
        <p:nvSpPr>
          <p:cNvPr id="4" name="Slide Number Placeholder 3"/>
          <p:cNvSpPr>
            <a:spLocks noGrp="1"/>
          </p:cNvSpPr>
          <p:nvPr>
            <p:ph type="sldNum" sz="quarter" idx="12"/>
          </p:nvPr>
        </p:nvSpPr>
        <p:spPr/>
        <p:txBody>
          <a:bodyPr/>
          <a:lstStyle/>
          <a:p>
            <a:fld id="{4C802FFF-FF7E-41D4-93FE-7ED82BE4B0B9}" type="slidenum">
              <a:rPr lang="en-US" smtClean="0"/>
              <a:pPr/>
              <a:t>‹#›</a:t>
            </a:fld>
            <a:endParaRPr lang="en-US"/>
          </a:p>
        </p:txBody>
      </p:sp>
      <p:sp>
        <p:nvSpPr>
          <p:cNvPr id="5"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37996" y="1295400"/>
            <a:ext cx="4444405" cy="68439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7137996" y="2010730"/>
            <a:ext cx="4444405" cy="4161473"/>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203200" y="1295399"/>
            <a:ext cx="6803136" cy="4876801"/>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AFB2908-932C-4FDB-ABA4-B0D22811FD4A}" type="datetime1">
              <a:rPr lang="en-US" smtClean="0"/>
              <a:t>10/22/2023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4" y="1371601"/>
            <a:ext cx="782404" cy="441919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538228" y="1371600"/>
            <a:ext cx="6096000" cy="43434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17924" y="3274311"/>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6416A07-555D-4829-BDC7-308BE029C3FE}" type="datetime1">
              <a:rPr lang="en-US" smtClean="0"/>
              <a:t>10/22/2023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C4343DF-7615-4034-88E8-099B2A8BB027}" type="datetime1">
              <a:rPr lang="en-US" smtClean="0"/>
              <a:t>10/22/2023</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1295400"/>
            <a:ext cx="2540000" cy="48768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1295400"/>
            <a:ext cx="8331200" cy="48768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535A2C0-7AB1-498E-B58D-FB8823F195A9}" type="datetime1">
              <a:rPr lang="en-US" smtClean="0"/>
              <a:t>10/22/2023</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
        <p:nvSpPr>
          <p:cNvPr id="7"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Rectangle 28"/>
          <p:cNvSpPr/>
          <p:nvPr/>
        </p:nvSpPr>
        <p:spPr>
          <a:xfrm>
            <a:off x="0" y="-12527"/>
            <a:ext cx="12192000" cy="1143001"/>
          </a:xfrm>
          <a:prstGeom prst="rect">
            <a:avLst/>
          </a:prstGeom>
          <a:solidFill>
            <a:srgbClr val="006633"/>
          </a:solidFill>
          <a:ln w="50800" cap="rnd" cmpd="thickThin" algn="ctr">
            <a:noFill/>
            <a:prstDash val="solid"/>
          </a:ln>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latin typeface="Open Sans" pitchFamily="34" charset="0"/>
              <a:ea typeface="Open Sans" pitchFamily="34" charset="0"/>
              <a:cs typeface="Open Sans" pitchFamily="34" charset="0"/>
            </a:endParaRPr>
          </a:p>
        </p:txBody>
      </p:sp>
      <p:sp>
        <p:nvSpPr>
          <p:cNvPr id="22" name="Title Placeholder 21"/>
          <p:cNvSpPr>
            <a:spLocks noGrp="1"/>
          </p:cNvSpPr>
          <p:nvPr>
            <p:ph type="title"/>
          </p:nvPr>
        </p:nvSpPr>
        <p:spPr>
          <a:xfrm>
            <a:off x="609600" y="207264"/>
            <a:ext cx="10363200" cy="783336"/>
          </a:xfrm>
          <a:prstGeom prst="rect">
            <a:avLst/>
          </a:prstGeom>
        </p:spPr>
        <p:txBody>
          <a:bodyPr vert="horz" anchor="ctr">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609600" y="1313688"/>
            <a:ext cx="10972800" cy="4858512"/>
          </a:xfrm>
          <a:prstGeom prst="rect">
            <a:avLst/>
          </a:prstGeom>
        </p:spPr>
        <p:txBody>
          <a:bodyPr vert="horz">
            <a:normAutofit/>
          </a:bodyPr>
          <a:lstStyle/>
          <a:p>
            <a:pPr lvl="0" eaLnBrk="1" latinLnBrk="0" hangingPunct="1"/>
            <a:r>
              <a:rPr kumimoji="0" lang="en-US" dirty="0"/>
              <a:t>Click to enter content here</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609600" y="6248400"/>
            <a:ext cx="1276352"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fld id="{480A0464-9F30-4C4B-93C3-E6D41683E6C0}" type="datetime1">
              <a:rPr lang="en-US" smtClean="0"/>
              <a:t>10/22/2023</a:t>
            </a:fld>
            <a:endParaRPr lang="en-US"/>
          </a:p>
        </p:txBody>
      </p:sp>
      <p:sp>
        <p:nvSpPr>
          <p:cNvPr id="3" name="Footer Placeholder 2"/>
          <p:cNvSpPr>
            <a:spLocks noGrp="1"/>
          </p:cNvSpPr>
          <p:nvPr>
            <p:ph type="ftr" sz="quarter" idx="3"/>
          </p:nvPr>
        </p:nvSpPr>
        <p:spPr>
          <a:xfrm>
            <a:off x="3962400" y="6248400"/>
            <a:ext cx="4368800"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3" name="Slide Number Placeholder 22"/>
          <p:cNvSpPr>
            <a:spLocks noGrp="1"/>
          </p:cNvSpPr>
          <p:nvPr>
            <p:ph type="sldNum" sz="quarter" idx="4"/>
          </p:nvPr>
        </p:nvSpPr>
        <p:spPr>
          <a:xfrm>
            <a:off x="10566400" y="6248400"/>
            <a:ext cx="1016000" cy="457200"/>
          </a:xfrm>
          <a:prstGeom prst="rect">
            <a:avLst/>
          </a:prstGeom>
        </p:spPr>
        <p:txBody>
          <a:bodyPr vert="horz" anchor="ctr"/>
          <a:lstStyle>
            <a:lvl1pPr algn="r" eaLnBrk="1" latinLnBrk="0" hangingPunct="1">
              <a:defRPr kumimoji="0"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pic>
        <p:nvPicPr>
          <p:cNvPr id="9" name="Picture 8" descr="OAT_LogoEmblem_v2.png"/>
          <p:cNvPicPr>
            <a:picLocks noChangeAspect="1"/>
          </p:cNvPicPr>
          <p:nvPr userDrawn="1"/>
        </p:nvPicPr>
        <p:blipFill>
          <a:blip r:embed="rId14" cstate="print"/>
          <a:stretch>
            <a:fillRect/>
          </a:stretch>
        </p:blipFill>
        <p:spPr>
          <a:xfrm>
            <a:off x="11137900" y="217661"/>
            <a:ext cx="685800" cy="685800"/>
          </a:xfrm>
          <a:prstGeom prst="rect">
            <a:avLst/>
          </a:prstGeom>
          <a:effectLst>
            <a:outerShdw blurRad="50800" dist="38100" dir="2700000" algn="tl" rotWithShape="0">
              <a:prstClr val="black">
                <a:alpha val="40000"/>
              </a:prstClr>
            </a:outerShdw>
          </a:effectLst>
        </p:spPr>
      </p:pic>
    </p:spTree>
  </p:cSld>
  <p:clrMap bg1="lt1" tx1="dk1" bg2="lt2" tx2="dk2" accent1="accent1" accent2="accent2" accent3="accent3" accent4="accent4" accent5="accent5" accent6="accent6" hlink="hlink" folHlink="folHlink"/>
  <p:sldLayoutIdLst>
    <p:sldLayoutId id="2147483793" r:id="rId1"/>
    <p:sldLayoutId id="2147483804"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Lst>
  <p:hf hdr="0"/>
  <p:txStyles>
    <p:titleStyle>
      <a:lvl1pPr algn="l" rtl="0" eaLnBrk="1" latinLnBrk="0" hangingPunct="1">
        <a:spcBef>
          <a:spcPct val="0"/>
        </a:spcBef>
        <a:buNone/>
        <a:defRPr kumimoji="0" sz="4000" kern="1200">
          <a:solidFill>
            <a:schemeClr val="bg1"/>
          </a:solidFill>
          <a:latin typeface="Open Sans" pitchFamily="34" charset="0"/>
          <a:ea typeface="Open Sans" pitchFamily="34" charset="0"/>
          <a:cs typeface="Open Sans" pitchFamily="34" charset="0"/>
        </a:defRPr>
      </a:lvl1pPr>
    </p:titleStyle>
    <p:bodyStyle>
      <a:lvl1pPr marL="365125" indent="-365125" algn="l" rtl="0" eaLnBrk="1" latinLnBrk="0" hangingPunct="1">
        <a:spcBef>
          <a:spcPts val="300"/>
        </a:spcBef>
        <a:buClr>
          <a:srgbClr val="006633"/>
        </a:buClr>
        <a:buFontTx/>
        <a:buBlip>
          <a:blip r:embed="rId15"/>
        </a:buBlip>
        <a:defRPr kumimoji="0" sz="2800" kern="1200">
          <a:solidFill>
            <a:srgbClr val="006633"/>
          </a:solidFill>
          <a:latin typeface="Open Sans" pitchFamily="34" charset="0"/>
          <a:ea typeface="Open Sans" pitchFamily="34" charset="0"/>
          <a:cs typeface="Open Sans" pitchFamily="34" charset="0"/>
        </a:defRPr>
      </a:lvl1pPr>
      <a:lvl2pPr marL="658368" indent="-246888" algn="l" rtl="0" eaLnBrk="1" latinLnBrk="0" hangingPunct="1">
        <a:spcBef>
          <a:spcPts val="300"/>
        </a:spcBef>
        <a:buClr>
          <a:srgbClr val="009933"/>
        </a:buClr>
        <a:buFont typeface="Georgia"/>
        <a:buChar char="▫"/>
        <a:defRPr kumimoji="0" sz="2600" kern="1200">
          <a:solidFill>
            <a:schemeClr val="tx1">
              <a:lumMod val="75000"/>
              <a:lumOff val="25000"/>
            </a:schemeClr>
          </a:solidFill>
          <a:latin typeface="Open Sans" pitchFamily="34" charset="0"/>
          <a:ea typeface="Open Sans" pitchFamily="34" charset="0"/>
          <a:cs typeface="Open Sans" pitchFamily="34" charset="0"/>
        </a:defRPr>
      </a:lvl2pPr>
      <a:lvl3pPr marL="923544" indent="-219456" algn="l" rtl="0" eaLnBrk="1" latinLnBrk="0" hangingPunct="1">
        <a:spcBef>
          <a:spcPts val="300"/>
        </a:spcBef>
        <a:buClr>
          <a:srgbClr val="006633"/>
        </a:buClr>
        <a:buFont typeface="Wingdings 2"/>
        <a:buChar char=""/>
        <a:defRPr kumimoji="0" sz="2400" kern="1200">
          <a:solidFill>
            <a:schemeClr val="tx1">
              <a:lumMod val="65000"/>
              <a:lumOff val="35000"/>
            </a:schemeClr>
          </a:solidFill>
          <a:latin typeface="Open Sans" pitchFamily="34" charset="0"/>
          <a:ea typeface="Open Sans" pitchFamily="34" charset="0"/>
          <a:cs typeface="Open Sans" pitchFamily="34" charset="0"/>
        </a:defRPr>
      </a:lvl3pPr>
      <a:lvl4pPr marL="1179576" indent="-201168" algn="l" rtl="0" eaLnBrk="1" latinLnBrk="0" hangingPunct="1">
        <a:spcBef>
          <a:spcPts val="300"/>
        </a:spcBef>
        <a:buClr>
          <a:srgbClr val="009933"/>
        </a:buClr>
        <a:buFont typeface="Wingdings 2"/>
        <a:buChar char=""/>
        <a:defRPr kumimoji="0" sz="2200" kern="1200">
          <a:solidFill>
            <a:schemeClr val="tx1">
              <a:lumMod val="50000"/>
              <a:lumOff val="50000"/>
            </a:schemeClr>
          </a:solidFill>
          <a:latin typeface="Open Sans" pitchFamily="34" charset="0"/>
          <a:ea typeface="Open Sans" pitchFamily="34" charset="0"/>
          <a:cs typeface="Open Sans" pitchFamily="34" charset="0"/>
        </a:defRPr>
      </a:lvl4pPr>
      <a:lvl5pPr marL="1389888" indent="-182880" algn="l" rtl="0" eaLnBrk="1" latinLnBrk="0" hangingPunct="1">
        <a:spcBef>
          <a:spcPts val="300"/>
        </a:spcBef>
        <a:buClr>
          <a:srgbClr val="006633"/>
        </a:buClr>
        <a:buFont typeface="Georgia"/>
        <a:buChar char="▫"/>
        <a:defRPr kumimoji="0" sz="2000" kern="1200">
          <a:solidFill>
            <a:schemeClr val="bg1">
              <a:lumMod val="50000"/>
            </a:schemeClr>
          </a:solidFill>
          <a:latin typeface="Open Sans" pitchFamily="34" charset="0"/>
          <a:ea typeface="Open Sans" pitchFamily="34" charset="0"/>
          <a:cs typeface="Open Sans" pitchFamily="34" charset="0"/>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hyperlink" Target="https://youtu.be/a9yO-K8mwL0?si=51IQNQic3ZBaBJnb" TargetMode="External"/><Relationship Id="rId4" Type="http://schemas.openxmlformats.org/officeDocument/2006/relationships/hyperlink" Target="https://youtu.be/YseZXKfT_yY?si=hBPKXjfzkp9CG72n"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hyperlink" Target="https://youtu.be/AVKglkBye7I?si=0aYqaWjTR4UHko2q"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00.png"/><Relationship Id="rId5" Type="http://schemas.openxmlformats.org/officeDocument/2006/relationships/image" Target="../media/image90.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hyperlink" Target="https://drshinshuri.com/personal-eco-friendly-emissions-journal/"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hyperlink" Target="https://drshinshuri.com/personal-carbon-footprint-benchmark-activity/" TargetMode="Externa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hyperlink" Target="https://drshinshuri.com/forums/eco-friendly-emissions-for-youth-adults/" TargetMode="External"/><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Personal Carbon Reduction Practices </a:t>
            </a:r>
            <a:br>
              <a:rPr lang="en-US" dirty="0"/>
            </a:br>
            <a:r>
              <a:rPr lang="en-US" dirty="0"/>
              <a:t>Review, Part 1</a:t>
            </a:r>
          </a:p>
        </p:txBody>
      </p:sp>
      <p:sp>
        <p:nvSpPr>
          <p:cNvPr id="3" name="Subtitle 2"/>
          <p:cNvSpPr>
            <a:spLocks noGrp="1"/>
          </p:cNvSpPr>
          <p:nvPr>
            <p:ph type="subTitle" idx="1"/>
          </p:nvPr>
        </p:nvSpPr>
        <p:spPr/>
        <p:txBody>
          <a:bodyPr>
            <a:normAutofit/>
          </a:bodyPr>
          <a:lstStyle/>
          <a:p>
            <a:r>
              <a:rPr lang="en-US" sz="2400" dirty="0"/>
              <a:t>What’s Your Carbon Footprint?</a:t>
            </a:r>
          </a:p>
        </p:txBody>
      </p:sp>
      <p:sp>
        <p:nvSpPr>
          <p:cNvPr id="6" name="Date Placeholder 5"/>
          <p:cNvSpPr>
            <a:spLocks noGrp="1"/>
          </p:cNvSpPr>
          <p:nvPr>
            <p:ph type="dt" sz="half" idx="10"/>
          </p:nvPr>
        </p:nvSpPr>
        <p:spPr/>
        <p:txBody>
          <a:bodyPr/>
          <a:lstStyle/>
          <a:p>
            <a:fld id="{0DD594AE-388C-4DF7-B194-5BBFDE110EDF}" type="datetime1">
              <a:rPr lang="en-US" smtClean="0"/>
              <a:t>10/22/2023</a:t>
            </a:fld>
            <a:endParaRPr lang="en-US"/>
          </a:p>
        </p:txBody>
      </p:sp>
      <p:sp>
        <p:nvSpPr>
          <p:cNvPr id="7" name="Slide Number Placeholder 6"/>
          <p:cNvSpPr>
            <a:spLocks noGrp="1"/>
          </p:cNvSpPr>
          <p:nvPr>
            <p:ph type="sldNum" sz="quarter" idx="12"/>
          </p:nvPr>
        </p:nvSpPr>
        <p:spPr/>
        <p:txBody>
          <a:bodyPr/>
          <a:lstStyle/>
          <a:p>
            <a:fld id="{4C802FFF-FF7E-41D4-93FE-7ED82BE4B0B9}" type="slidenum">
              <a:rPr lang="en-US" smtClean="0"/>
              <a:pPr/>
              <a:t>1</a:t>
            </a:fld>
            <a:endParaRPr lang="en-US" dirty="0"/>
          </a:p>
        </p:txBody>
      </p:sp>
      <p:sp>
        <p:nvSpPr>
          <p:cNvPr id="8" name="Footer Placeholder 7"/>
          <p:cNvSpPr>
            <a:spLocks noGrp="1"/>
          </p:cNvSpPr>
          <p:nvPr>
            <p:ph type="ftr" sz="quarter" idx="11"/>
          </p:nvPr>
        </p:nvSpPr>
        <p:spPr/>
        <p:txBody>
          <a:bodyPr/>
          <a:lstStyle/>
          <a:p>
            <a:r>
              <a:rPr lang="en-US"/>
              <a:t>© 2015-present Pedageo Media</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covered</a:t>
            </a:r>
          </a:p>
        </p:txBody>
      </p:sp>
      <p:sp>
        <p:nvSpPr>
          <p:cNvPr id="3" name="Content Placeholder 2"/>
          <p:cNvSpPr>
            <a:spLocks noGrp="1"/>
          </p:cNvSpPr>
          <p:nvPr>
            <p:ph idx="1"/>
          </p:nvPr>
        </p:nvSpPr>
        <p:spPr>
          <a:xfrm>
            <a:off x="609600" y="1600200"/>
            <a:ext cx="6324600" cy="4648200"/>
          </a:xfrm>
        </p:spPr>
        <p:txBody>
          <a:bodyPr>
            <a:normAutofit/>
          </a:bodyPr>
          <a:lstStyle/>
          <a:p>
            <a:pPr marL="463550" indent="-354013"/>
            <a:r>
              <a:rPr lang="en-US" dirty="0"/>
              <a:t>Review Time</a:t>
            </a:r>
          </a:p>
          <a:p>
            <a:pPr marL="463550" indent="-354013"/>
            <a:r>
              <a:rPr lang="en-US" dirty="0"/>
              <a:t>Lower Your Carbon Footprint</a:t>
            </a:r>
          </a:p>
          <a:p>
            <a:pPr marL="463550" indent="-354013"/>
            <a:r>
              <a:rPr lang="en-US" dirty="0"/>
              <a:t>Manage Your Carbon Emissions</a:t>
            </a:r>
          </a:p>
          <a:p>
            <a:pPr marL="463550" indent="-354013"/>
            <a:r>
              <a:rPr lang="en-US" dirty="0"/>
              <a:t>Demonstration and Discussion</a:t>
            </a:r>
          </a:p>
          <a:p>
            <a:pPr marL="463550" indent="-354013"/>
            <a:r>
              <a:rPr lang="en-US" dirty="0"/>
              <a:t>Practice Activity</a:t>
            </a:r>
          </a:p>
          <a:p>
            <a:pPr marL="463550" indent="-354013"/>
            <a:r>
              <a:rPr lang="en-US" dirty="0"/>
              <a:t>Gamification Quiz</a:t>
            </a:r>
          </a:p>
        </p:txBody>
      </p:sp>
      <p:sp>
        <p:nvSpPr>
          <p:cNvPr id="4" name="Date Placeholder 3"/>
          <p:cNvSpPr>
            <a:spLocks noGrp="1"/>
          </p:cNvSpPr>
          <p:nvPr>
            <p:ph type="dt" sz="half" idx="10"/>
          </p:nvPr>
        </p:nvSpPr>
        <p:spPr/>
        <p:txBody>
          <a:bodyPr/>
          <a:lstStyle/>
          <a:p>
            <a:fld id="{0E3F3F5F-D66A-4D96-9A47-A77FC6ABAF42}" type="datetime1">
              <a:rPr lang="en-US" smtClean="0"/>
              <a:t>10/22/2023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2</a:t>
            </a:fld>
            <a:endParaRPr lang="en-US"/>
          </a:p>
        </p:txBody>
      </p:sp>
      <p:pic>
        <p:nvPicPr>
          <p:cNvPr id="9" name="Picture 8" descr="A shoe covered in plants&#10;&#10;Description automatically generated">
            <a:extLst>
              <a:ext uri="{FF2B5EF4-FFF2-40B4-BE49-F238E27FC236}">
                <a16:creationId xmlns:a16="http://schemas.microsoft.com/office/drawing/2014/main" id="{A91F0800-3CED-AB6D-828D-BAAEE435EC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0" y="1600200"/>
            <a:ext cx="4724812" cy="314957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14908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review time</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400800" cy="4934712"/>
          </a:xfrm>
        </p:spPr>
        <p:txBody>
          <a:bodyPr/>
          <a:lstStyle/>
          <a:p>
            <a:pPr marL="344488" indent="-344488"/>
            <a:r>
              <a:rPr lang="en-US" dirty="0"/>
              <a:t>Access the RITMO Community.</a:t>
            </a:r>
          </a:p>
          <a:p>
            <a:pPr marL="344488" indent="-344488"/>
            <a:r>
              <a:rPr lang="en-US" dirty="0"/>
              <a:t>Log in to your account.</a:t>
            </a:r>
          </a:p>
          <a:p>
            <a:pPr marL="344488" indent="-344488"/>
            <a:r>
              <a:rPr lang="en-US" dirty="0"/>
              <a:t>Go to the Eco-friendly Emissions for Youth and Adults (</a:t>
            </a:r>
            <a:r>
              <a:rPr lang="en-US" dirty="0" err="1"/>
              <a:t>eModule</a:t>
            </a:r>
            <a:r>
              <a:rPr lang="en-US" dirty="0"/>
              <a:t>)</a:t>
            </a:r>
          </a:p>
          <a:p>
            <a:pPr marL="344488" indent="-344488"/>
            <a:r>
              <a:rPr lang="en-US" dirty="0"/>
              <a:t>Reread Lesson 6: Becoming Eco-friendly Stewards, Part 1.</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10/22/2023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3</a:t>
            </a:fld>
            <a:endParaRPr lang="en-US"/>
          </a:p>
        </p:txBody>
      </p:sp>
      <p:pic>
        <p:nvPicPr>
          <p:cNvPr id="10" name="Picture 9" descr="A colorful brush strokes with white text&#10;&#10;Description automatically generated">
            <a:extLst>
              <a:ext uri="{FF2B5EF4-FFF2-40B4-BE49-F238E27FC236}">
                <a16:creationId xmlns:a16="http://schemas.microsoft.com/office/drawing/2014/main" id="{00C4B855-7954-33F8-BF4A-F1D601ACBE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9400" y="2260289"/>
            <a:ext cx="4862835" cy="3911911"/>
          </a:xfrm>
          <a:prstGeom prst="rect">
            <a:avLst/>
          </a:prstGeom>
        </p:spPr>
      </p:pic>
      <p:sp>
        <p:nvSpPr>
          <p:cNvPr id="11" name="TextBox 10">
            <a:extLst>
              <a:ext uri="{FF2B5EF4-FFF2-40B4-BE49-F238E27FC236}">
                <a16:creationId xmlns:a16="http://schemas.microsoft.com/office/drawing/2014/main" id="{0F5A86CF-0041-7C06-F777-6673170EBF5C}"/>
              </a:ext>
            </a:extLst>
          </p:cNvPr>
          <p:cNvSpPr txBox="1"/>
          <p:nvPr/>
        </p:nvSpPr>
        <p:spPr>
          <a:xfrm>
            <a:off x="7765633" y="14478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10 minutes</a:t>
            </a:r>
          </a:p>
        </p:txBody>
      </p:sp>
    </p:spTree>
    <p:extLst>
      <p:ext uri="{BB962C8B-B14F-4D97-AF65-F5344CB8AC3E}">
        <p14:creationId xmlns:p14="http://schemas.microsoft.com/office/powerpoint/2010/main" val="2616805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lower your carbon footprint</a:t>
            </a:r>
          </a:p>
        </p:txBody>
      </p:sp>
      <p:sp>
        <p:nvSpPr>
          <p:cNvPr id="3" name="Content Placeholder 2"/>
          <p:cNvSpPr>
            <a:spLocks noGrp="1"/>
          </p:cNvSpPr>
          <p:nvPr>
            <p:ph idx="1"/>
          </p:nvPr>
        </p:nvSpPr>
        <p:spPr>
          <a:xfrm>
            <a:off x="609600" y="1600200"/>
            <a:ext cx="8153400" cy="2702284"/>
          </a:xfrm>
        </p:spPr>
        <p:txBody>
          <a:bodyPr>
            <a:normAutofit/>
          </a:bodyPr>
          <a:lstStyle/>
          <a:p>
            <a:pPr marL="463550" indent="-354013"/>
            <a:r>
              <a:rPr lang="en-US" dirty="0"/>
              <a:t>To achieve NetZero Emissions, you must lower your carbon handprint. </a:t>
            </a:r>
          </a:p>
          <a:p>
            <a:pPr marL="463550" indent="-354013"/>
            <a:endParaRPr lang="en-US" dirty="0"/>
          </a:p>
        </p:txBody>
      </p:sp>
      <p:sp>
        <p:nvSpPr>
          <p:cNvPr id="4" name="Date Placeholder 3"/>
          <p:cNvSpPr>
            <a:spLocks noGrp="1"/>
          </p:cNvSpPr>
          <p:nvPr>
            <p:ph type="dt" sz="half" idx="10"/>
          </p:nvPr>
        </p:nvSpPr>
        <p:spPr/>
        <p:txBody>
          <a:bodyPr/>
          <a:lstStyle/>
          <a:p>
            <a:fld id="{0E3F3F5F-D66A-4D96-9A47-A77FC6ABAF42}" type="datetime1">
              <a:rPr lang="en-US" smtClean="0"/>
              <a:t>10/22/2023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4</a:t>
            </a:fld>
            <a:endParaRPr lang="en-US"/>
          </a:p>
        </p:txBody>
      </p:sp>
      <p:pic>
        <p:nvPicPr>
          <p:cNvPr id="7" name="Picture 6" descr="A black background with a black square&#10;&#10;Description automatically generated with medium confidence">
            <a:extLst>
              <a:ext uri="{FF2B5EF4-FFF2-40B4-BE49-F238E27FC236}">
                <a16:creationId xmlns:a16="http://schemas.microsoft.com/office/drawing/2014/main" id="{C611F802-DBD3-88FD-418E-9B964367F1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4000" y="1613647"/>
            <a:ext cx="2082800" cy="4683734"/>
          </a:xfrm>
          <a:prstGeom prst="rect">
            <a:avLst/>
          </a:prstGeom>
        </p:spPr>
      </p:pic>
      <p:sp>
        <p:nvSpPr>
          <p:cNvPr id="8" name="TextBox 7">
            <a:extLst>
              <a:ext uri="{FF2B5EF4-FFF2-40B4-BE49-F238E27FC236}">
                <a16:creationId xmlns:a16="http://schemas.microsoft.com/office/drawing/2014/main" id="{9289191E-46C2-9271-7DFE-AB486D555E65}"/>
              </a:ext>
            </a:extLst>
          </p:cNvPr>
          <p:cNvSpPr txBox="1"/>
          <p:nvPr/>
        </p:nvSpPr>
        <p:spPr>
          <a:xfrm>
            <a:off x="1136145" y="3352800"/>
            <a:ext cx="5652509" cy="461665"/>
          </a:xfrm>
          <a:prstGeom prst="rect">
            <a:avLst/>
          </a:prstGeom>
          <a:noFill/>
        </p:spPr>
        <p:txBody>
          <a:bodyPr wrap="none" rtlCol="0">
            <a:spAutoFit/>
          </a:bodyPr>
          <a:lstStyle/>
          <a:p>
            <a:r>
              <a:rPr lang="en-US" sz="2400" dirty="0">
                <a:latin typeface="Open Sans" panose="020B0606030504020204" pitchFamily="34" charset="0"/>
                <a:ea typeface="Open Sans" panose="020B0606030504020204" pitchFamily="34" charset="0"/>
                <a:cs typeface="Open Sans" panose="020B0606030504020204" pitchFamily="34" charset="0"/>
              </a:rPr>
              <a:t>How to Reduce Your Carbon Footprint</a:t>
            </a:r>
          </a:p>
        </p:txBody>
      </p:sp>
      <p:sp>
        <p:nvSpPr>
          <p:cNvPr id="10" name="Rectangle: Rounded Corners 9">
            <a:extLst>
              <a:ext uri="{FF2B5EF4-FFF2-40B4-BE49-F238E27FC236}">
                <a16:creationId xmlns:a16="http://schemas.microsoft.com/office/drawing/2014/main" id="{838F8AC7-32B9-5F49-7A23-9EF8D4B946C8}"/>
              </a:ext>
            </a:extLst>
          </p:cNvPr>
          <p:cNvSpPr/>
          <p:nvPr/>
        </p:nvSpPr>
        <p:spPr>
          <a:xfrm>
            <a:off x="1676400" y="4355797"/>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View Video</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11" name="Rectangle: Rounded Corners 10">
            <a:extLst>
              <a:ext uri="{FF2B5EF4-FFF2-40B4-BE49-F238E27FC236}">
                <a16:creationId xmlns:a16="http://schemas.microsoft.com/office/drawing/2014/main" id="{363ACCE4-D1A1-7E90-ECA6-5F3734762D10}"/>
              </a:ext>
            </a:extLst>
          </p:cNvPr>
          <p:cNvSpPr/>
          <p:nvPr/>
        </p:nvSpPr>
        <p:spPr>
          <a:xfrm>
            <a:off x="4089401" y="4361879"/>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5"/>
              </a:rPr>
              <a:t>View Video</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Arrow: Down 8">
            <a:extLst>
              <a:ext uri="{FF2B5EF4-FFF2-40B4-BE49-F238E27FC236}">
                <a16:creationId xmlns:a16="http://schemas.microsoft.com/office/drawing/2014/main" id="{0C04BDED-2515-4798-691F-3897ECE452D2}"/>
              </a:ext>
            </a:extLst>
          </p:cNvPr>
          <p:cNvSpPr/>
          <p:nvPr/>
        </p:nvSpPr>
        <p:spPr>
          <a:xfrm>
            <a:off x="10109200" y="3039931"/>
            <a:ext cx="457200" cy="183116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52AD69E7-A828-D173-38E0-8DB7F3E9BE4C}"/>
              </a:ext>
            </a:extLst>
          </p:cNvPr>
          <p:cNvSpPr txBox="1"/>
          <p:nvPr/>
        </p:nvSpPr>
        <p:spPr>
          <a:xfrm>
            <a:off x="2438400" y="5511225"/>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5:00 minutes</a:t>
            </a:r>
          </a:p>
        </p:txBody>
      </p:sp>
    </p:spTree>
    <p:extLst>
      <p:ext uri="{BB962C8B-B14F-4D97-AF65-F5344CB8AC3E}">
        <p14:creationId xmlns:p14="http://schemas.microsoft.com/office/powerpoint/2010/main" val="597513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manage your carbon emissions</a:t>
            </a:r>
          </a:p>
        </p:txBody>
      </p:sp>
      <p:sp>
        <p:nvSpPr>
          <p:cNvPr id="3" name="Content Placeholder 2"/>
          <p:cNvSpPr>
            <a:spLocks noGrp="1"/>
          </p:cNvSpPr>
          <p:nvPr>
            <p:ph idx="1"/>
          </p:nvPr>
        </p:nvSpPr>
        <p:spPr>
          <a:xfrm>
            <a:off x="609600" y="1600200"/>
            <a:ext cx="11201400" cy="1484153"/>
          </a:xfrm>
        </p:spPr>
        <p:txBody>
          <a:bodyPr>
            <a:normAutofit/>
          </a:bodyPr>
          <a:lstStyle/>
          <a:p>
            <a:pPr marL="463550" indent="-354013"/>
            <a:r>
              <a:rPr lang="en-US" dirty="0"/>
              <a:t>Use the NetZero formula to manage your carbon emissions</a:t>
            </a:r>
          </a:p>
        </p:txBody>
      </p:sp>
      <p:sp>
        <p:nvSpPr>
          <p:cNvPr id="4" name="Date Placeholder 3"/>
          <p:cNvSpPr>
            <a:spLocks noGrp="1"/>
          </p:cNvSpPr>
          <p:nvPr>
            <p:ph type="dt" sz="half" idx="10"/>
          </p:nvPr>
        </p:nvSpPr>
        <p:spPr/>
        <p:txBody>
          <a:bodyPr/>
          <a:lstStyle/>
          <a:p>
            <a:fld id="{0E3F3F5F-D66A-4D96-9A47-A77FC6ABAF42}" type="datetime1">
              <a:rPr lang="en-US" smtClean="0"/>
              <a:t>10/22/2023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5</a:t>
            </a:fld>
            <a:endParaRPr lang="en-US"/>
          </a:p>
        </p:txBody>
      </p:sp>
      <p:grpSp>
        <p:nvGrpSpPr>
          <p:cNvPr id="19" name="Group 18">
            <a:extLst>
              <a:ext uri="{FF2B5EF4-FFF2-40B4-BE49-F238E27FC236}">
                <a16:creationId xmlns:a16="http://schemas.microsoft.com/office/drawing/2014/main" id="{9268A0E8-65C2-22AF-8C92-0618406A7E97}"/>
              </a:ext>
            </a:extLst>
          </p:cNvPr>
          <p:cNvGrpSpPr/>
          <p:nvPr/>
        </p:nvGrpSpPr>
        <p:grpSpPr>
          <a:xfrm>
            <a:off x="1411966" y="2438400"/>
            <a:ext cx="9368068" cy="1697336"/>
            <a:chOff x="574313" y="3395085"/>
            <a:chExt cx="9368068" cy="1697336"/>
          </a:xfrm>
        </p:grpSpPr>
        <p:pic>
          <p:nvPicPr>
            <p:cNvPr id="9" name="Picture 8" descr="A black background with a black square&#10;&#10;Description automatically generated with medium confidence">
              <a:extLst>
                <a:ext uri="{FF2B5EF4-FFF2-40B4-BE49-F238E27FC236}">
                  <a16:creationId xmlns:a16="http://schemas.microsoft.com/office/drawing/2014/main" id="{85215540-2AAD-0635-C0FC-20CE1BA1FB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41767" y="3434932"/>
              <a:ext cx="737065" cy="1657489"/>
            </a:xfrm>
            <a:prstGeom prst="rect">
              <a:avLst/>
            </a:prstGeom>
          </p:spPr>
        </p:pic>
        <p:pic>
          <p:nvPicPr>
            <p:cNvPr id="12" name="Picture 11" descr="A hand print on a black background&#10;&#10;Description automatically generated">
              <a:extLst>
                <a:ext uri="{FF2B5EF4-FFF2-40B4-BE49-F238E27FC236}">
                  <a16:creationId xmlns:a16="http://schemas.microsoft.com/office/drawing/2014/main" id="{884BBF46-F6D7-4E25-395D-BECF791FEF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56296" y="3395085"/>
              <a:ext cx="1286085" cy="1674522"/>
            </a:xfrm>
            <a:prstGeom prst="rect">
              <a:avLst/>
            </a:prstGeom>
          </p:spPr>
        </p:pic>
        <p:sp>
          <p:nvSpPr>
            <p:cNvPr id="14" name="TextBox 13">
              <a:extLst>
                <a:ext uri="{FF2B5EF4-FFF2-40B4-BE49-F238E27FC236}">
                  <a16:creationId xmlns:a16="http://schemas.microsoft.com/office/drawing/2014/main" id="{08B3540D-28AC-5F1C-1592-397DB02F9462}"/>
                </a:ext>
              </a:extLst>
            </p:cNvPr>
            <p:cNvSpPr txBox="1"/>
            <p:nvPr/>
          </p:nvSpPr>
          <p:spPr>
            <a:xfrm>
              <a:off x="574313" y="3741339"/>
              <a:ext cx="3722173" cy="1231106"/>
            </a:xfrm>
            <a:prstGeom prst="rect">
              <a:avLst/>
            </a:prstGeom>
            <a:noFill/>
          </p:spPr>
          <p:txBody>
            <a:bodyPr wrap="none" lIns="0" tIns="0" rIns="0" bIns="0" rtlCol="0">
              <a:spAutoFit/>
            </a:bodyPr>
            <a:lstStyle/>
            <a:p>
              <a:r>
                <a:rPr lang="en-US" sz="8000" dirty="0"/>
                <a:t>NetZero</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DE224459-7182-E04B-448C-22A0D19B3DCF}"/>
                    </a:ext>
                  </a:extLst>
                </p:cNvPr>
                <p:cNvSpPr txBox="1"/>
                <p:nvPr/>
              </p:nvSpPr>
              <p:spPr>
                <a:xfrm>
                  <a:off x="7111015" y="3725833"/>
                  <a:ext cx="1013098"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8000" i="1" smtClean="0">
                            <a:latin typeface="Cambria Math" panose="02040503050406030204" pitchFamily="18" charset="0"/>
                            <a:ea typeface="Cambria Math" panose="02040503050406030204" pitchFamily="18" charset="0"/>
                          </a:rPr>
                          <m:t>−</m:t>
                        </m:r>
                      </m:oMath>
                    </m:oMathPara>
                  </a14:m>
                  <a:endParaRPr lang="en-US" sz="8000" dirty="0"/>
                </a:p>
              </p:txBody>
            </p:sp>
          </mc:Choice>
          <mc:Fallback xmlns="">
            <p:sp>
              <p:nvSpPr>
                <p:cNvPr id="15" name="TextBox 14">
                  <a:extLst>
                    <a:ext uri="{FF2B5EF4-FFF2-40B4-BE49-F238E27FC236}">
                      <a16:creationId xmlns:a16="http://schemas.microsoft.com/office/drawing/2014/main" id="{DE224459-7182-E04B-448C-22A0D19B3DCF}"/>
                    </a:ext>
                  </a:extLst>
                </p:cNvPr>
                <p:cNvSpPr txBox="1">
                  <a:spLocks noRot="1" noChangeAspect="1" noMove="1" noResize="1" noEditPoints="1" noAdjustHandles="1" noChangeArrowheads="1" noChangeShapeType="1" noTextEdit="1"/>
                </p:cNvSpPr>
                <p:nvPr/>
              </p:nvSpPr>
              <p:spPr>
                <a:xfrm>
                  <a:off x="7111015" y="3725833"/>
                  <a:ext cx="1013098" cy="1231106"/>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77CC495F-B14A-9A05-7794-5C9E9A371C8D}"/>
                    </a:ext>
                  </a:extLst>
                </p:cNvPr>
                <p:cNvSpPr txBox="1"/>
                <p:nvPr/>
              </p:nvSpPr>
              <p:spPr>
                <a:xfrm>
                  <a:off x="4408258" y="3777220"/>
                  <a:ext cx="1013098"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8000" i="1" smtClean="0">
                            <a:latin typeface="Cambria Math" panose="02040503050406030204" pitchFamily="18" charset="0"/>
                          </a:rPr>
                          <m:t>=</m:t>
                        </m:r>
                      </m:oMath>
                    </m:oMathPara>
                  </a14:m>
                  <a:endParaRPr lang="en-US" sz="8000" dirty="0"/>
                </a:p>
              </p:txBody>
            </p:sp>
          </mc:Choice>
          <mc:Fallback xmlns="">
            <p:sp>
              <p:nvSpPr>
                <p:cNvPr id="18" name="TextBox 17">
                  <a:extLst>
                    <a:ext uri="{FF2B5EF4-FFF2-40B4-BE49-F238E27FC236}">
                      <a16:creationId xmlns:a16="http://schemas.microsoft.com/office/drawing/2014/main" id="{77CC495F-B14A-9A05-7794-5C9E9A371C8D}"/>
                    </a:ext>
                  </a:extLst>
                </p:cNvPr>
                <p:cNvSpPr txBox="1">
                  <a:spLocks noRot="1" noChangeAspect="1" noMove="1" noResize="1" noEditPoints="1" noAdjustHandles="1" noChangeArrowheads="1" noChangeShapeType="1" noTextEdit="1"/>
                </p:cNvSpPr>
                <p:nvPr/>
              </p:nvSpPr>
              <p:spPr>
                <a:xfrm>
                  <a:off x="4408258" y="3777220"/>
                  <a:ext cx="1013098" cy="1231106"/>
                </a:xfrm>
                <a:prstGeom prst="rect">
                  <a:avLst/>
                </a:prstGeom>
                <a:blipFill>
                  <a:blip r:embed="rId6"/>
                  <a:stretch>
                    <a:fillRect/>
                  </a:stretch>
                </a:blipFill>
              </p:spPr>
              <p:txBody>
                <a:bodyPr/>
                <a:lstStyle/>
                <a:p>
                  <a:r>
                    <a:rPr lang="en-US">
                      <a:noFill/>
                    </a:rPr>
                    <a:t> </a:t>
                  </a:r>
                </a:p>
              </p:txBody>
            </p:sp>
          </mc:Fallback>
        </mc:AlternateContent>
      </p:grpSp>
      <p:sp>
        <p:nvSpPr>
          <p:cNvPr id="21" name="TextBox 20">
            <a:extLst>
              <a:ext uri="{FF2B5EF4-FFF2-40B4-BE49-F238E27FC236}">
                <a16:creationId xmlns:a16="http://schemas.microsoft.com/office/drawing/2014/main" id="{7EE0A3A5-7A6D-C483-8C66-0DD1EFA913C4}"/>
              </a:ext>
            </a:extLst>
          </p:cNvPr>
          <p:cNvSpPr txBox="1"/>
          <p:nvPr/>
        </p:nvSpPr>
        <p:spPr>
          <a:xfrm>
            <a:off x="6168292" y="4281410"/>
            <a:ext cx="2029723" cy="369332"/>
          </a:xfrm>
          <a:prstGeom prst="rect">
            <a:avLst/>
          </a:prstGeom>
          <a:noFill/>
        </p:spPr>
        <p:txBody>
          <a:bodyPr wrap="none" rtlCol="0">
            <a:spAutoFit/>
          </a:bodyPr>
          <a:lstStyle/>
          <a:p>
            <a:r>
              <a:rPr lang="en-US" dirty="0">
                <a:latin typeface="Open Sans" panose="020B0606030504020204" pitchFamily="34" charset="0"/>
                <a:ea typeface="Open Sans" panose="020B0606030504020204" pitchFamily="34" charset="0"/>
                <a:cs typeface="Open Sans" panose="020B0606030504020204" pitchFamily="34" charset="0"/>
              </a:rPr>
              <a:t>Carbon Footprint</a:t>
            </a:r>
          </a:p>
        </p:txBody>
      </p:sp>
      <p:sp>
        <p:nvSpPr>
          <p:cNvPr id="22" name="TextBox 21">
            <a:extLst>
              <a:ext uri="{FF2B5EF4-FFF2-40B4-BE49-F238E27FC236}">
                <a16:creationId xmlns:a16="http://schemas.microsoft.com/office/drawing/2014/main" id="{F0EE9E6C-1D56-D368-C8C1-DD0867159CD3}"/>
              </a:ext>
            </a:extLst>
          </p:cNvPr>
          <p:cNvSpPr txBox="1"/>
          <p:nvPr/>
        </p:nvSpPr>
        <p:spPr>
          <a:xfrm>
            <a:off x="9122129" y="4281410"/>
            <a:ext cx="2130711" cy="369332"/>
          </a:xfrm>
          <a:prstGeom prst="rect">
            <a:avLst/>
          </a:prstGeom>
          <a:noFill/>
        </p:spPr>
        <p:txBody>
          <a:bodyPr wrap="none" rtlCol="0">
            <a:spAutoFit/>
          </a:bodyPr>
          <a:lstStyle/>
          <a:p>
            <a:r>
              <a:rPr lang="en-US" dirty="0">
                <a:latin typeface="Open Sans" panose="020B0606030504020204" pitchFamily="34" charset="0"/>
                <a:ea typeface="Open Sans" panose="020B0606030504020204" pitchFamily="34" charset="0"/>
                <a:cs typeface="Open Sans" panose="020B0606030504020204" pitchFamily="34" charset="0"/>
              </a:rPr>
              <a:t>Carbon Handprint</a:t>
            </a:r>
          </a:p>
        </p:txBody>
      </p:sp>
      <p:sp>
        <p:nvSpPr>
          <p:cNvPr id="23" name="Arrow: Down 22">
            <a:extLst>
              <a:ext uri="{FF2B5EF4-FFF2-40B4-BE49-F238E27FC236}">
                <a16:creationId xmlns:a16="http://schemas.microsoft.com/office/drawing/2014/main" id="{3BDA194B-5F82-EA03-FDCE-7175D628D55A}"/>
              </a:ext>
            </a:extLst>
          </p:cNvPr>
          <p:cNvSpPr/>
          <p:nvPr/>
        </p:nvSpPr>
        <p:spPr>
          <a:xfrm>
            <a:off x="7105102" y="3562666"/>
            <a:ext cx="156102" cy="452680"/>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Down 24">
            <a:extLst>
              <a:ext uri="{FF2B5EF4-FFF2-40B4-BE49-F238E27FC236}">
                <a16:creationId xmlns:a16="http://schemas.microsoft.com/office/drawing/2014/main" id="{6E28A961-2476-16BC-2ECD-CA8291EB0B8C}"/>
              </a:ext>
            </a:extLst>
          </p:cNvPr>
          <p:cNvSpPr/>
          <p:nvPr/>
        </p:nvSpPr>
        <p:spPr>
          <a:xfrm rot="10800000">
            <a:off x="9982200" y="3470831"/>
            <a:ext cx="156102" cy="452680"/>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0C75DB7-1FA2-B935-F6CA-264D0481F9AF}"/>
              </a:ext>
            </a:extLst>
          </p:cNvPr>
          <p:cNvSpPr txBox="1"/>
          <p:nvPr/>
        </p:nvSpPr>
        <p:spPr>
          <a:xfrm>
            <a:off x="5505638" y="5754794"/>
            <a:ext cx="1752600" cy="40011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2000" dirty="0">
                <a:solidFill>
                  <a:srgbClr val="0070C0"/>
                </a:solidFill>
                <a:latin typeface="Open Sans" panose="020B0606030504020204" pitchFamily="34" charset="0"/>
                <a:ea typeface="Open Sans" panose="020B0606030504020204" pitchFamily="34" charset="0"/>
                <a:cs typeface="Open Sans" panose="020B0606030504020204" pitchFamily="34" charset="0"/>
              </a:rPr>
              <a:t>4:51 minutes</a:t>
            </a:r>
          </a:p>
        </p:txBody>
      </p:sp>
      <p:sp>
        <p:nvSpPr>
          <p:cNvPr id="10" name="Rectangle: Rounded Corners 9">
            <a:extLst>
              <a:ext uri="{FF2B5EF4-FFF2-40B4-BE49-F238E27FC236}">
                <a16:creationId xmlns:a16="http://schemas.microsoft.com/office/drawing/2014/main" id="{49EF48B4-BD3A-69FB-40B1-D043F6436D3A}"/>
              </a:ext>
            </a:extLst>
          </p:cNvPr>
          <p:cNvSpPr/>
          <p:nvPr/>
        </p:nvSpPr>
        <p:spPr>
          <a:xfrm>
            <a:off x="5467538" y="4931898"/>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7"/>
              </a:rPr>
              <a:t>View Video</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10724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demonstration and discussion</a:t>
            </a:r>
          </a:p>
        </p:txBody>
      </p:sp>
      <p:sp>
        <p:nvSpPr>
          <p:cNvPr id="3" name="Content Placeholder 2"/>
          <p:cNvSpPr>
            <a:spLocks noGrp="1"/>
          </p:cNvSpPr>
          <p:nvPr>
            <p:ph idx="1"/>
          </p:nvPr>
        </p:nvSpPr>
        <p:spPr>
          <a:xfrm>
            <a:off x="609599" y="1600200"/>
            <a:ext cx="6917523" cy="4572000"/>
          </a:xfrm>
        </p:spPr>
        <p:txBody>
          <a:bodyPr>
            <a:normAutofit/>
          </a:bodyPr>
          <a:lstStyle/>
          <a:p>
            <a:pPr marL="463550" indent="-354013"/>
            <a:r>
              <a:rPr lang="en-US" dirty="0"/>
              <a:t>Follow along and learn how to complete:</a:t>
            </a:r>
          </a:p>
          <a:p>
            <a:pPr marL="920750" lvl="1" indent="-457200">
              <a:buFont typeface="Georgia" panose="02040502050405020303" pitchFamily="18" charset="0"/>
              <a:buChar char="□"/>
            </a:pPr>
            <a:r>
              <a:rPr lang="en-US" sz="2400" dirty="0"/>
              <a:t>Personal Carbon Footprint Benchmark Activity</a:t>
            </a:r>
          </a:p>
          <a:p>
            <a:pPr marL="920750" lvl="1" indent="-457200">
              <a:buFont typeface="Georgia" panose="02040502050405020303" pitchFamily="18" charset="0"/>
              <a:buChar char="□"/>
            </a:pPr>
            <a:r>
              <a:rPr lang="en-US" sz="2400" dirty="0"/>
              <a:t>Personal EFE Journal </a:t>
            </a:r>
          </a:p>
          <a:p>
            <a:pPr marL="463550" indent="-354013"/>
            <a:r>
              <a:rPr lang="en-US" dirty="0"/>
              <a:t>Ask questions as you investigate your current carbon emission activities and behaviors</a:t>
            </a:r>
          </a:p>
        </p:txBody>
      </p:sp>
      <p:sp>
        <p:nvSpPr>
          <p:cNvPr id="4" name="Date Placeholder 3"/>
          <p:cNvSpPr>
            <a:spLocks noGrp="1"/>
          </p:cNvSpPr>
          <p:nvPr>
            <p:ph type="dt" sz="half" idx="10"/>
          </p:nvPr>
        </p:nvSpPr>
        <p:spPr/>
        <p:txBody>
          <a:bodyPr/>
          <a:lstStyle/>
          <a:p>
            <a:fld id="{0E3F3F5F-D66A-4D96-9A47-A77FC6ABAF42}" type="datetime1">
              <a:rPr lang="en-US" smtClean="0"/>
              <a:t>10/22/2023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6</a:t>
            </a:fld>
            <a:endParaRPr lang="en-US"/>
          </a:p>
        </p:txBody>
      </p:sp>
      <p:sp>
        <p:nvSpPr>
          <p:cNvPr id="11" name="Rectangle: Rounded Corners 10">
            <a:extLst>
              <a:ext uri="{FF2B5EF4-FFF2-40B4-BE49-F238E27FC236}">
                <a16:creationId xmlns:a16="http://schemas.microsoft.com/office/drawing/2014/main" id="{FFBF21E4-8DE4-500D-5CE9-1A50AA8DAE21}"/>
              </a:ext>
            </a:extLst>
          </p:cNvPr>
          <p:cNvSpPr/>
          <p:nvPr/>
        </p:nvSpPr>
        <p:spPr>
          <a:xfrm>
            <a:off x="7527123" y="5374333"/>
            <a:ext cx="38862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3"/>
              </a:rPr>
              <a:t>Personal EFE Journal</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descr="A hand cursor pointing at a computer monitor&#10;&#10;Description automatically generated">
            <a:extLst>
              <a:ext uri="{FF2B5EF4-FFF2-40B4-BE49-F238E27FC236}">
                <a16:creationId xmlns:a16="http://schemas.microsoft.com/office/drawing/2014/main" id="{35DEA83A-E5A0-9C9A-279F-427D1D7F02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6647" y="1612107"/>
            <a:ext cx="3767153" cy="3090862"/>
          </a:xfrm>
          <a:prstGeom prst="rect">
            <a:avLst/>
          </a:prstGeom>
        </p:spPr>
      </p:pic>
      <p:pic>
        <p:nvPicPr>
          <p:cNvPr id="12" name="Picture 11" descr="A black background with a black square&#10;&#10;Description automatically generated with medium confidence">
            <a:extLst>
              <a:ext uri="{FF2B5EF4-FFF2-40B4-BE49-F238E27FC236}">
                <a16:creationId xmlns:a16="http://schemas.microsoft.com/office/drawing/2014/main" id="{3D443EEA-FF30-27AD-DDF6-0903A911E57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0889" y="5105400"/>
            <a:ext cx="459641" cy="1117448"/>
          </a:xfrm>
          <a:prstGeom prst="rect">
            <a:avLst/>
          </a:prstGeom>
        </p:spPr>
      </p:pic>
      <p:sp>
        <p:nvSpPr>
          <p:cNvPr id="14" name="Rectangle: Rounded Corners 13">
            <a:extLst>
              <a:ext uri="{FF2B5EF4-FFF2-40B4-BE49-F238E27FC236}">
                <a16:creationId xmlns:a16="http://schemas.microsoft.com/office/drawing/2014/main" id="{9157DE20-3D6A-15BB-BAA2-D058B647DAAA}"/>
              </a:ext>
            </a:extLst>
          </p:cNvPr>
          <p:cNvSpPr/>
          <p:nvPr/>
        </p:nvSpPr>
        <p:spPr>
          <a:xfrm>
            <a:off x="990600" y="5416589"/>
            <a:ext cx="38862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6"/>
              </a:rPr>
              <a:t>Personal Carbon Footprint Benchmark Activity</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03324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practice activity</a:t>
            </a:r>
          </a:p>
        </p:txBody>
      </p:sp>
      <p:sp>
        <p:nvSpPr>
          <p:cNvPr id="3" name="Content Placeholder 2"/>
          <p:cNvSpPr>
            <a:spLocks noGrp="1"/>
          </p:cNvSpPr>
          <p:nvPr>
            <p:ph idx="1"/>
          </p:nvPr>
        </p:nvSpPr>
        <p:spPr>
          <a:xfrm>
            <a:off x="609600" y="1600200"/>
            <a:ext cx="5486400" cy="4572000"/>
          </a:xfrm>
        </p:spPr>
        <p:txBody>
          <a:bodyPr>
            <a:normAutofit/>
          </a:bodyPr>
          <a:lstStyle/>
          <a:p>
            <a:pPr marL="463550" indent="-354013"/>
            <a:r>
              <a:rPr lang="en-US" dirty="0"/>
              <a:t>Set your Carbon Footprint benchmark</a:t>
            </a:r>
          </a:p>
          <a:p>
            <a:pPr marL="463550" indent="-354013"/>
            <a:r>
              <a:rPr lang="en-US" dirty="0"/>
              <a:t>Complete the Personal EFE Journal</a:t>
            </a:r>
          </a:p>
          <a:p>
            <a:pPr marL="463550" indent="-354013"/>
            <a:r>
              <a:rPr lang="en-US" dirty="0"/>
              <a:t>Total your scores</a:t>
            </a:r>
          </a:p>
          <a:p>
            <a:pPr marL="463550" indent="-354013"/>
            <a:r>
              <a:rPr lang="en-US" dirty="0"/>
              <a:t>Share your scores by posting in the RITMO Community. </a:t>
            </a:r>
          </a:p>
          <a:p>
            <a:pPr marL="463550" indent="-354013"/>
            <a:endParaRPr lang="en-US" dirty="0"/>
          </a:p>
          <a:p>
            <a:pPr marL="463550" indent="-354013"/>
            <a:endParaRPr lang="en-US" dirty="0"/>
          </a:p>
        </p:txBody>
      </p:sp>
      <p:sp>
        <p:nvSpPr>
          <p:cNvPr id="4" name="Date Placeholder 3"/>
          <p:cNvSpPr>
            <a:spLocks noGrp="1"/>
          </p:cNvSpPr>
          <p:nvPr>
            <p:ph type="dt" sz="half" idx="10"/>
          </p:nvPr>
        </p:nvSpPr>
        <p:spPr/>
        <p:txBody>
          <a:bodyPr/>
          <a:lstStyle/>
          <a:p>
            <a:fld id="{0E3F3F5F-D66A-4D96-9A47-A77FC6ABAF42}" type="datetime1">
              <a:rPr lang="en-US" smtClean="0"/>
              <a:t>10/22/2023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7</a:t>
            </a:fld>
            <a:endParaRPr lang="en-US"/>
          </a:p>
        </p:txBody>
      </p:sp>
      <p:pic>
        <p:nvPicPr>
          <p:cNvPr id="8" name="Picture 7" descr="A black background with a black square&#10;&#10;Description automatically generated with medium confidence">
            <a:extLst>
              <a:ext uri="{FF2B5EF4-FFF2-40B4-BE49-F238E27FC236}">
                <a16:creationId xmlns:a16="http://schemas.microsoft.com/office/drawing/2014/main" id="{A62645A6-9B0F-0E0E-E02B-8FEEEC97DD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0" y="4881880"/>
            <a:ext cx="533400" cy="1169632"/>
          </a:xfrm>
          <a:prstGeom prst="rect">
            <a:avLst/>
          </a:prstGeom>
        </p:spPr>
      </p:pic>
      <p:pic>
        <p:nvPicPr>
          <p:cNvPr id="13" name="Picture 12" descr="A picture containing object&#10;&#10;Description generated with high confidence">
            <a:extLst>
              <a:ext uri="{FF2B5EF4-FFF2-40B4-BE49-F238E27FC236}">
                <a16:creationId xmlns:a16="http://schemas.microsoft.com/office/drawing/2014/main" id="{ED73ACEA-9ED4-DFE5-6266-724066B3BBF3}"/>
              </a:ext>
            </a:extLst>
          </p:cNvPr>
          <p:cNvPicPr>
            <a:picLocks noChangeAspect="1"/>
          </p:cNvPicPr>
          <p:nvPr/>
        </p:nvPicPr>
        <p:blipFill>
          <a:blip r:embed="rId4"/>
          <a:stretch>
            <a:fillRect/>
          </a:stretch>
        </p:blipFill>
        <p:spPr>
          <a:xfrm>
            <a:off x="6346619" y="1600200"/>
            <a:ext cx="4775425" cy="3343709"/>
          </a:xfrm>
          <a:prstGeom prst="rect">
            <a:avLst/>
          </a:prstGeom>
        </p:spPr>
      </p:pic>
      <p:sp>
        <p:nvSpPr>
          <p:cNvPr id="7" name="Rectangle: Rounded Corners 6">
            <a:extLst>
              <a:ext uri="{FF2B5EF4-FFF2-40B4-BE49-F238E27FC236}">
                <a16:creationId xmlns:a16="http://schemas.microsoft.com/office/drawing/2014/main" id="{6AB257E0-53E5-31A1-C420-9345BE01C2A3}"/>
              </a:ext>
            </a:extLst>
          </p:cNvPr>
          <p:cNvSpPr/>
          <p:nvPr/>
        </p:nvSpPr>
        <p:spPr>
          <a:xfrm>
            <a:off x="7391400" y="5168824"/>
            <a:ext cx="38862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5"/>
              </a:rPr>
              <a:t>Post and Share in the RITMO Community</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517989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EF55C-E7BC-7E84-73BA-39DE5BACFD34}"/>
              </a:ext>
            </a:extLst>
          </p:cNvPr>
          <p:cNvSpPr>
            <a:spLocks noGrp="1"/>
          </p:cNvSpPr>
          <p:nvPr>
            <p:ph type="ctrTitle"/>
          </p:nvPr>
        </p:nvSpPr>
        <p:spPr/>
        <p:txBody>
          <a:bodyPr/>
          <a:lstStyle/>
          <a:p>
            <a:r>
              <a:rPr lang="en-US" dirty="0"/>
              <a:t>Gamification Quiz</a:t>
            </a:r>
          </a:p>
        </p:txBody>
      </p:sp>
      <p:sp>
        <p:nvSpPr>
          <p:cNvPr id="3" name="Subtitle 2">
            <a:extLst>
              <a:ext uri="{FF2B5EF4-FFF2-40B4-BE49-F238E27FC236}">
                <a16:creationId xmlns:a16="http://schemas.microsoft.com/office/drawing/2014/main" id="{EB1C9E37-B4AC-9A3C-B6B4-C58665F4A8DD}"/>
              </a:ext>
            </a:extLst>
          </p:cNvPr>
          <p:cNvSpPr>
            <a:spLocks noGrp="1"/>
          </p:cNvSpPr>
          <p:nvPr>
            <p:ph type="subTitle" idx="1"/>
          </p:nvPr>
        </p:nvSpPr>
        <p:spPr>
          <a:xfrm>
            <a:off x="609600" y="3644642"/>
            <a:ext cx="6629400" cy="2451361"/>
          </a:xfrm>
        </p:spPr>
        <p:txBody>
          <a:bodyPr>
            <a:normAutofit/>
          </a:bodyPr>
          <a:lstStyle/>
          <a:p>
            <a:pPr marL="344488" indent="-339725"/>
            <a:r>
              <a:rPr lang="en-US" sz="2400" dirty="0"/>
              <a:t>A correct answer participant receives points and value.</a:t>
            </a:r>
          </a:p>
          <a:p>
            <a:pPr marL="344488" indent="-339725"/>
            <a:r>
              <a:rPr lang="en-US" sz="2400" dirty="0"/>
              <a:t>An incorrect answer participant loses points and value.</a:t>
            </a:r>
          </a:p>
        </p:txBody>
      </p:sp>
      <p:sp>
        <p:nvSpPr>
          <p:cNvPr id="4" name="Date Placeholder 3">
            <a:extLst>
              <a:ext uri="{FF2B5EF4-FFF2-40B4-BE49-F238E27FC236}">
                <a16:creationId xmlns:a16="http://schemas.microsoft.com/office/drawing/2014/main" id="{D78A1D8D-1933-5367-BD62-0DFA7CE5CE47}"/>
              </a:ext>
            </a:extLst>
          </p:cNvPr>
          <p:cNvSpPr>
            <a:spLocks noGrp="1"/>
          </p:cNvSpPr>
          <p:nvPr>
            <p:ph type="dt" sz="half" idx="10"/>
          </p:nvPr>
        </p:nvSpPr>
        <p:spPr/>
        <p:txBody>
          <a:bodyPr/>
          <a:lstStyle/>
          <a:p>
            <a:fld id="{306A7479-4690-466C-B1DE-A0C8BBE34336}" type="datetime1">
              <a:rPr lang="en-US" smtClean="0"/>
              <a:t>10/22/2023</a:t>
            </a:fld>
            <a:endParaRPr lang="en-US"/>
          </a:p>
        </p:txBody>
      </p:sp>
      <p:sp>
        <p:nvSpPr>
          <p:cNvPr id="5" name="Footer Placeholder 4">
            <a:extLst>
              <a:ext uri="{FF2B5EF4-FFF2-40B4-BE49-F238E27FC236}">
                <a16:creationId xmlns:a16="http://schemas.microsoft.com/office/drawing/2014/main" id="{5F0A6525-4BED-089F-EE47-9CF15FB85D76}"/>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8B1DC0DB-B058-510A-3AFB-578DFE081BB4}"/>
              </a:ext>
            </a:extLst>
          </p:cNvPr>
          <p:cNvSpPr>
            <a:spLocks noGrp="1"/>
          </p:cNvSpPr>
          <p:nvPr>
            <p:ph type="sldNum" sz="quarter" idx="12"/>
          </p:nvPr>
        </p:nvSpPr>
        <p:spPr/>
        <p:txBody>
          <a:bodyPr/>
          <a:lstStyle/>
          <a:p>
            <a:fld id="{4C802FFF-FF7E-41D4-93FE-7ED82BE4B0B9}" type="slidenum">
              <a:rPr lang="en-US" smtClean="0"/>
              <a:pPr/>
              <a:t>8</a:t>
            </a:fld>
            <a:endParaRPr lang="en-US" dirty="0"/>
          </a:p>
        </p:txBody>
      </p:sp>
      <p:graphicFrame>
        <p:nvGraphicFramePr>
          <p:cNvPr id="9" name="Table 9">
            <a:extLst>
              <a:ext uri="{FF2B5EF4-FFF2-40B4-BE49-F238E27FC236}">
                <a16:creationId xmlns:a16="http://schemas.microsoft.com/office/drawing/2014/main" id="{66DBFE6F-EF7A-ADFD-9B75-464412D55097}"/>
              </a:ext>
            </a:extLst>
          </p:cNvPr>
          <p:cNvGraphicFramePr>
            <a:graphicFrameLocks noGrp="1"/>
          </p:cNvGraphicFramePr>
          <p:nvPr>
            <p:extLst>
              <p:ext uri="{D42A27DB-BD31-4B8C-83A1-F6EECF244321}">
                <p14:modId xmlns:p14="http://schemas.microsoft.com/office/powerpoint/2010/main" val="3689557159"/>
              </p:ext>
            </p:extLst>
          </p:nvPr>
        </p:nvGraphicFramePr>
        <p:xfrm>
          <a:off x="7467600" y="4155440"/>
          <a:ext cx="4241799" cy="1483360"/>
        </p:xfrm>
        <a:graphic>
          <a:graphicData uri="http://schemas.openxmlformats.org/drawingml/2006/table">
            <a:tbl>
              <a:tblPr firstRow="1" bandRow="1">
                <a:tableStyleId>{073A0DAA-6AF3-43AB-8588-CEC1D06C72B9}</a:tableStyleId>
              </a:tblPr>
              <a:tblGrid>
                <a:gridCol w="2269936">
                  <a:extLst>
                    <a:ext uri="{9D8B030D-6E8A-4147-A177-3AD203B41FA5}">
                      <a16:colId xmlns:a16="http://schemas.microsoft.com/office/drawing/2014/main" val="1014814491"/>
                    </a:ext>
                  </a:extLst>
                </a:gridCol>
                <a:gridCol w="957079">
                  <a:extLst>
                    <a:ext uri="{9D8B030D-6E8A-4147-A177-3AD203B41FA5}">
                      <a16:colId xmlns:a16="http://schemas.microsoft.com/office/drawing/2014/main" val="3453389147"/>
                    </a:ext>
                  </a:extLst>
                </a:gridCol>
                <a:gridCol w="1014784">
                  <a:extLst>
                    <a:ext uri="{9D8B030D-6E8A-4147-A177-3AD203B41FA5}">
                      <a16:colId xmlns:a16="http://schemas.microsoft.com/office/drawing/2014/main" val="3659411314"/>
                    </a:ext>
                  </a:extLst>
                </a:gridCol>
              </a:tblGrid>
              <a:tr h="370840">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Activity</a:t>
                      </a:r>
                    </a:p>
                  </a:txBody>
                  <a:tcPr/>
                </a:tc>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Points</a:t>
                      </a:r>
                    </a:p>
                  </a:txBody>
                  <a:tcPr/>
                </a:tc>
                <a:tc>
                  <a:txBody>
                    <a:bodyPr/>
                    <a:lstStyle/>
                    <a:p>
                      <a:pPr algn="ctr"/>
                      <a:r>
                        <a:rPr lang="en-US">
                          <a:solidFill>
                            <a:schemeClr val="bg1"/>
                          </a:solidFill>
                          <a:latin typeface="Open Sans" panose="020B0606030504020204" pitchFamily="34" charset="0"/>
                          <a:ea typeface="Open Sans" panose="020B0606030504020204" pitchFamily="34" charset="0"/>
                          <a:cs typeface="Open Sans" panose="020B0606030504020204" pitchFamily="34" charset="0"/>
                        </a:rPr>
                        <a:t>Value</a:t>
                      </a: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035535604"/>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Easy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$1.00</a:t>
                      </a:r>
                    </a:p>
                  </a:txBody>
                  <a:tcPr/>
                </a:tc>
                <a:extLst>
                  <a:ext uri="{0D108BD9-81ED-4DB2-BD59-A6C34878D82A}">
                    <a16:rowId xmlns:a16="http://schemas.microsoft.com/office/drawing/2014/main" val="2931782126"/>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Video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$3.00</a:t>
                      </a:r>
                    </a:p>
                  </a:txBody>
                  <a:tcPr/>
                </a:tc>
                <a:extLst>
                  <a:ext uri="{0D108BD9-81ED-4DB2-BD59-A6C34878D82A}">
                    <a16:rowId xmlns:a16="http://schemas.microsoft.com/office/drawing/2014/main" val="429740231"/>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Difficult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$5.00</a:t>
                      </a:r>
                    </a:p>
                  </a:txBody>
                  <a:tcPr/>
                </a:tc>
                <a:extLst>
                  <a:ext uri="{0D108BD9-81ED-4DB2-BD59-A6C34878D82A}">
                    <a16:rowId xmlns:a16="http://schemas.microsoft.com/office/drawing/2014/main" val="544734049"/>
                  </a:ext>
                </a:extLst>
              </a:tr>
            </a:tbl>
          </a:graphicData>
        </a:graphic>
      </p:graphicFrame>
      <p:sp>
        <p:nvSpPr>
          <p:cNvPr id="10" name="TextBox 9">
            <a:extLst>
              <a:ext uri="{FF2B5EF4-FFF2-40B4-BE49-F238E27FC236}">
                <a16:creationId xmlns:a16="http://schemas.microsoft.com/office/drawing/2014/main" id="{1FC1B2BB-644F-C2F9-1693-4772B17D1D5A}"/>
              </a:ext>
            </a:extLst>
          </p:cNvPr>
          <p:cNvSpPr txBox="1"/>
          <p:nvPr/>
        </p:nvSpPr>
        <p:spPr>
          <a:xfrm>
            <a:off x="7467599" y="3657600"/>
            <a:ext cx="4241800" cy="369332"/>
          </a:xfrm>
          <a:prstGeom prst="rect">
            <a:avLst/>
          </a:prstGeom>
          <a:noFill/>
        </p:spPr>
        <p:txBody>
          <a:bodyPr wrap="square" rtlCol="0">
            <a:sp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Gamification Point Scale</a:t>
            </a:r>
          </a:p>
        </p:txBody>
      </p:sp>
    </p:spTree>
    <p:extLst>
      <p:ext uri="{BB962C8B-B14F-4D97-AF65-F5344CB8AC3E}">
        <p14:creationId xmlns:p14="http://schemas.microsoft.com/office/powerpoint/2010/main" val="2770459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#1</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t>CRAs can be applied not only to you as an individual but can be used to reduce carbon emissions at ______, ______, ______, and in the ____________. Select all that apply.</a:t>
            </a:r>
          </a:p>
          <a:p>
            <a:pPr marL="342900" indent="-342900"/>
            <a:endParaRPr lang="en-US" sz="3200" dirty="0"/>
          </a:p>
          <a:p>
            <a:pPr marL="947293" lvl="1" indent="-514350">
              <a:buFont typeface="+mj-lt"/>
              <a:buAutoNum type="alphaUcPeriod"/>
            </a:pPr>
            <a:r>
              <a:rPr lang="en-US" sz="2800" dirty="0"/>
              <a:t>Work</a:t>
            </a:r>
          </a:p>
          <a:p>
            <a:pPr marL="947293" lvl="1" indent="-514350">
              <a:buFont typeface="+mj-lt"/>
              <a:buAutoNum type="alphaUcPeriod"/>
            </a:pPr>
            <a:r>
              <a:rPr lang="en-US" sz="2800" dirty="0"/>
              <a:t>Community</a:t>
            </a:r>
          </a:p>
          <a:p>
            <a:pPr marL="947293" lvl="1" indent="-514350">
              <a:buFont typeface="+mj-lt"/>
              <a:buAutoNum type="alphaUcPeriod"/>
            </a:pPr>
            <a:r>
              <a:rPr lang="en-US" sz="2800" dirty="0"/>
              <a:t>Home</a:t>
            </a:r>
          </a:p>
          <a:p>
            <a:pPr marL="947293" lvl="1" indent="-514350">
              <a:buFont typeface="+mj-lt"/>
              <a:buAutoNum type="alphaUcPeriod"/>
            </a:pPr>
            <a:r>
              <a:rPr lang="en-US" sz="2800" dirty="0"/>
              <a:t>School</a:t>
            </a: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10/22/2023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9</a:t>
            </a:fld>
            <a:endParaRPr lang="en-US"/>
          </a:p>
        </p:txBody>
      </p:sp>
      <p:sp>
        <p:nvSpPr>
          <p:cNvPr id="10" name="TextBox 9">
            <a:extLst>
              <a:ext uri="{FF2B5EF4-FFF2-40B4-BE49-F238E27FC236}">
                <a16:creationId xmlns:a16="http://schemas.microsoft.com/office/drawing/2014/main" id="{D3F3D660-30B0-02F9-D2E8-3228FDA7D408}"/>
              </a:ext>
            </a:extLst>
          </p:cNvPr>
          <p:cNvSpPr txBox="1"/>
          <p:nvPr/>
        </p:nvSpPr>
        <p:spPr>
          <a:xfrm>
            <a:off x="8458200" y="4192758"/>
            <a:ext cx="2408032" cy="954107"/>
          </a:xfrm>
          <a:prstGeom prst="rect">
            <a:avLst/>
          </a:prstGeom>
          <a:noFill/>
        </p:spPr>
        <p:txBody>
          <a:bodyPr wrap="non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A, B, C, and D</a:t>
            </a:r>
          </a:p>
        </p:txBody>
      </p:sp>
      <p:sp>
        <p:nvSpPr>
          <p:cNvPr id="8" name="TextBox 7">
            <a:extLst>
              <a:ext uri="{FF2B5EF4-FFF2-40B4-BE49-F238E27FC236}">
                <a16:creationId xmlns:a16="http://schemas.microsoft.com/office/drawing/2014/main" id="{46561BBD-16ED-0DE8-EA02-351903D78980}"/>
              </a:ext>
            </a:extLst>
          </p:cNvPr>
          <p:cNvSpPr txBox="1"/>
          <p:nvPr/>
        </p:nvSpPr>
        <p:spPr>
          <a:xfrm>
            <a:off x="8324850" y="3352800"/>
            <a:ext cx="247215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486133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#2</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t>The statement below describes which carbon emissions factor. </a:t>
            </a: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10/22/2023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10</a:t>
            </a:fld>
            <a:endParaRPr lang="en-US"/>
          </a:p>
        </p:txBody>
      </p:sp>
      <p:sp>
        <p:nvSpPr>
          <p:cNvPr id="10" name="TextBox 9">
            <a:extLst>
              <a:ext uri="{FF2B5EF4-FFF2-40B4-BE49-F238E27FC236}">
                <a16:creationId xmlns:a16="http://schemas.microsoft.com/office/drawing/2014/main" id="{D3F3D660-30B0-02F9-D2E8-3228FDA7D408}"/>
              </a:ext>
            </a:extLst>
          </p:cNvPr>
          <p:cNvSpPr txBox="1"/>
          <p:nvPr/>
        </p:nvSpPr>
        <p:spPr>
          <a:xfrm>
            <a:off x="6804179" y="5294293"/>
            <a:ext cx="3054041" cy="954107"/>
          </a:xfrm>
          <a:prstGeom prst="rect">
            <a:avLst/>
          </a:prstGeom>
          <a:noFill/>
        </p:spPr>
        <p:txBody>
          <a:bodyPr wrap="non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Carbon Footprint</a:t>
            </a:r>
          </a:p>
        </p:txBody>
      </p:sp>
      <p:sp>
        <p:nvSpPr>
          <p:cNvPr id="14" name="TextBox 13">
            <a:extLst>
              <a:ext uri="{FF2B5EF4-FFF2-40B4-BE49-F238E27FC236}">
                <a16:creationId xmlns:a16="http://schemas.microsoft.com/office/drawing/2014/main" id="{3F4C6E5F-6653-F1AF-9CDA-ABE71D28F5A8}"/>
              </a:ext>
            </a:extLst>
          </p:cNvPr>
          <p:cNvSpPr txBox="1"/>
          <p:nvPr/>
        </p:nvSpPr>
        <p:spPr>
          <a:xfrm>
            <a:off x="685800" y="2794575"/>
            <a:ext cx="10896600" cy="1200329"/>
          </a:xfrm>
          <a:prstGeom prst="rect">
            <a:avLst/>
          </a:prstGeom>
          <a:solidFill>
            <a:schemeClr val="bg1">
              <a:lumMod val="95000"/>
            </a:schemeClr>
          </a:solidFill>
        </p:spPr>
        <p:txBody>
          <a:bodyPr wrap="square" rtlCol="0">
            <a:spAutoFit/>
          </a:bodyPr>
          <a:lstStyle/>
          <a:p>
            <a:r>
              <a:rPr lang="en-US" sz="2400" dirty="0">
                <a:latin typeface="Open Sans" panose="020B0606030504020204" pitchFamily="34" charset="0"/>
                <a:ea typeface="Cambria" panose="02040503050406030204" pitchFamily="18" charset="0"/>
              </a:rPr>
              <a:t>This is t</a:t>
            </a:r>
            <a:r>
              <a:rPr lang="en-US" sz="2400" dirty="0">
                <a:effectLst/>
                <a:latin typeface="Open Sans" panose="020B0606030504020204" pitchFamily="34" charset="0"/>
                <a:ea typeface="Cambria" panose="02040503050406030204" pitchFamily="18" charset="0"/>
              </a:rPr>
              <a:t>he amount of Carbon Dioxide (CO</a:t>
            </a:r>
            <a:r>
              <a:rPr lang="en-US" sz="2400" baseline="-25000" dirty="0">
                <a:effectLst/>
                <a:latin typeface="Open Sans" panose="020B0606030504020204" pitchFamily="34" charset="0"/>
                <a:ea typeface="Cambria" panose="02040503050406030204" pitchFamily="18" charset="0"/>
              </a:rPr>
              <a:t>2</a:t>
            </a:r>
            <a:r>
              <a:rPr lang="en-US" sz="2400" dirty="0">
                <a:effectLst/>
                <a:latin typeface="Open Sans" panose="020B0606030504020204" pitchFamily="34" charset="0"/>
                <a:ea typeface="Cambria" panose="02040503050406030204" pitchFamily="18" charset="0"/>
              </a:rPr>
              <a:t>) and other carbon compounds emitted due to the consumption of fossil fuels by a particular person, group, or community.</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extBox 7">
            <a:extLst>
              <a:ext uri="{FF2B5EF4-FFF2-40B4-BE49-F238E27FC236}">
                <a16:creationId xmlns:a16="http://schemas.microsoft.com/office/drawing/2014/main" id="{36831CD8-B1AA-A426-B703-B2CE81A0914E}"/>
              </a:ext>
            </a:extLst>
          </p:cNvPr>
          <p:cNvSpPr txBox="1"/>
          <p:nvPr/>
        </p:nvSpPr>
        <p:spPr>
          <a:xfrm>
            <a:off x="6934200" y="4598432"/>
            <a:ext cx="247215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pic>
        <p:nvPicPr>
          <p:cNvPr id="7" name="Picture 6" descr="A black background with a black square&#10;&#10;Description automatically generated with medium confidence">
            <a:extLst>
              <a:ext uri="{FF2B5EF4-FFF2-40B4-BE49-F238E27FC236}">
                <a16:creationId xmlns:a16="http://schemas.microsoft.com/office/drawing/2014/main" id="{417795D4-20A2-72E0-DF51-E47C419136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82200" y="3627076"/>
            <a:ext cx="1205792" cy="2711547"/>
          </a:xfrm>
          <a:prstGeom prst="rect">
            <a:avLst/>
          </a:prstGeom>
        </p:spPr>
      </p:pic>
    </p:spTree>
    <p:extLst>
      <p:ext uri="{BB962C8B-B14F-4D97-AF65-F5344CB8AC3E}">
        <p14:creationId xmlns:p14="http://schemas.microsoft.com/office/powerpoint/2010/main" val="3188304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#3</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cs typeface="Times New Roman" panose="02020603050405020304" pitchFamily="18" charset="0"/>
              </a:rPr>
              <a:t>How often should you measure and track your Carbon </a:t>
            </a:r>
            <a:r>
              <a:rPr lang="en-US" sz="3200" dirty="0">
                <a:ea typeface="Cambria" panose="02040503050406030204" pitchFamily="18" charset="0"/>
                <a:cs typeface="Times New Roman" panose="02020603050405020304" pitchFamily="18" charset="0"/>
              </a:rPr>
              <a:t>F</a:t>
            </a:r>
            <a:r>
              <a:rPr lang="en-US" sz="3200" dirty="0">
                <a:effectLst/>
                <a:latin typeface="Open Sans" panose="020B0606030504020204" pitchFamily="34" charset="0"/>
                <a:ea typeface="Cambria" panose="02040503050406030204" pitchFamily="18" charset="0"/>
                <a:cs typeface="Times New Roman" panose="02020603050405020304" pitchFamily="18" charset="0"/>
              </a:rPr>
              <a:t>ootprint? </a:t>
            </a:r>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10/22/2023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11</a:t>
            </a:fld>
            <a:endParaRPr lang="en-US"/>
          </a:p>
        </p:txBody>
      </p:sp>
      <p:sp>
        <p:nvSpPr>
          <p:cNvPr id="10" name="TextBox 9">
            <a:extLst>
              <a:ext uri="{FF2B5EF4-FFF2-40B4-BE49-F238E27FC236}">
                <a16:creationId xmlns:a16="http://schemas.microsoft.com/office/drawing/2014/main" id="{D3F3D660-30B0-02F9-D2E8-3228FDA7D408}"/>
              </a:ext>
            </a:extLst>
          </p:cNvPr>
          <p:cNvSpPr txBox="1"/>
          <p:nvPr/>
        </p:nvSpPr>
        <p:spPr>
          <a:xfrm>
            <a:off x="8077200" y="3266182"/>
            <a:ext cx="3171061" cy="1077218"/>
          </a:xfrm>
          <a:prstGeom prst="rect">
            <a:avLst/>
          </a:prstGeom>
          <a:noFill/>
        </p:spPr>
        <p:txBody>
          <a:bodyPr wrap="none" rtlCol="0">
            <a:spAutoFit/>
          </a:bodyPr>
          <a:lstStyle/>
          <a:p>
            <a:pPr algn="ctr"/>
            <a:r>
              <a:rPr lang="en-US" sz="32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3200" dirty="0">
                <a:latin typeface="Open Sans" panose="020B0606030504020204" pitchFamily="34" charset="0"/>
                <a:ea typeface="Open Sans" panose="020B0606030504020204" pitchFamily="34" charset="0"/>
                <a:cs typeface="Open Sans" panose="020B0606030504020204" pitchFamily="34" charset="0"/>
              </a:rPr>
              <a:t>Daily, Every day</a:t>
            </a:r>
          </a:p>
        </p:txBody>
      </p:sp>
      <p:sp>
        <p:nvSpPr>
          <p:cNvPr id="8" name="TextBox 7">
            <a:extLst>
              <a:ext uri="{FF2B5EF4-FFF2-40B4-BE49-F238E27FC236}">
                <a16:creationId xmlns:a16="http://schemas.microsoft.com/office/drawing/2014/main" id="{E67742DE-6A54-43EE-CEDE-6D6FFAA08B4D}"/>
              </a:ext>
            </a:extLst>
          </p:cNvPr>
          <p:cNvSpPr txBox="1"/>
          <p:nvPr/>
        </p:nvSpPr>
        <p:spPr>
          <a:xfrm>
            <a:off x="8426654" y="2458472"/>
            <a:ext cx="247215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953095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#4</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rPr>
              <a:t>Which of the following are fossil fuels?</a:t>
            </a:r>
          </a:p>
          <a:p>
            <a:pPr marL="342900" indent="-342900"/>
            <a:endParaRPr lang="en-US" sz="3200" dirty="0">
              <a:ea typeface="Cambria" panose="02040503050406030204" pitchFamily="18" charset="0"/>
            </a:endParaRPr>
          </a:p>
          <a:p>
            <a:pPr marL="947293" lvl="1" indent="-514350">
              <a:buFont typeface="+mj-lt"/>
              <a:buAutoNum type="alphaUcPeriod"/>
            </a:pPr>
            <a:r>
              <a:rPr lang="en-US" sz="3000" dirty="0">
                <a:ea typeface="Cambria" panose="02040503050406030204" pitchFamily="18" charset="0"/>
              </a:rPr>
              <a:t>Coal</a:t>
            </a:r>
          </a:p>
          <a:p>
            <a:pPr marL="947293" lvl="1" indent="-514350">
              <a:buFont typeface="+mj-lt"/>
              <a:buAutoNum type="alphaUcPeriod"/>
            </a:pPr>
            <a:r>
              <a:rPr lang="en-US" sz="3000" dirty="0">
                <a:ea typeface="Cambria" panose="02040503050406030204" pitchFamily="18" charset="0"/>
              </a:rPr>
              <a:t>Oil</a:t>
            </a:r>
          </a:p>
          <a:p>
            <a:pPr marL="947293" lvl="1" indent="-514350">
              <a:buFont typeface="+mj-lt"/>
              <a:buAutoNum type="alphaUcPeriod"/>
            </a:pPr>
            <a:r>
              <a:rPr lang="en-US" sz="3000" dirty="0">
                <a:ea typeface="Cambria" panose="02040503050406030204" pitchFamily="18" charset="0"/>
              </a:rPr>
              <a:t>Gasoline</a:t>
            </a:r>
          </a:p>
          <a:p>
            <a:pPr marL="947293" lvl="1" indent="-514350">
              <a:buFont typeface="+mj-lt"/>
              <a:buAutoNum type="alphaUcPeriod"/>
            </a:pPr>
            <a:r>
              <a:rPr lang="en-US" sz="3000" dirty="0">
                <a:ea typeface="Cambria" panose="02040503050406030204" pitchFamily="18" charset="0"/>
              </a:rPr>
              <a:t>Hydrogen Fuel</a:t>
            </a:r>
          </a:p>
          <a:p>
            <a:pPr marL="342900" indent="-342900"/>
            <a:endParaRPr lang="en-US" sz="32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10/22/2023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12</a:t>
            </a:fld>
            <a:endParaRPr lang="en-US"/>
          </a:p>
        </p:txBody>
      </p:sp>
      <p:sp>
        <p:nvSpPr>
          <p:cNvPr id="10" name="TextBox 9">
            <a:extLst>
              <a:ext uri="{FF2B5EF4-FFF2-40B4-BE49-F238E27FC236}">
                <a16:creationId xmlns:a16="http://schemas.microsoft.com/office/drawing/2014/main" id="{D3F3D660-30B0-02F9-D2E8-3228FDA7D408}"/>
              </a:ext>
            </a:extLst>
          </p:cNvPr>
          <p:cNvSpPr txBox="1"/>
          <p:nvPr/>
        </p:nvSpPr>
        <p:spPr>
          <a:xfrm>
            <a:off x="8161644" y="3236893"/>
            <a:ext cx="2963556" cy="954107"/>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A, B, and C</a:t>
            </a:r>
          </a:p>
        </p:txBody>
      </p:sp>
      <p:sp>
        <p:nvSpPr>
          <p:cNvPr id="8" name="TextBox 7">
            <a:extLst>
              <a:ext uri="{FF2B5EF4-FFF2-40B4-BE49-F238E27FC236}">
                <a16:creationId xmlns:a16="http://schemas.microsoft.com/office/drawing/2014/main" id="{4E7FD6CB-4C15-B915-F0FD-CE81767178FF}"/>
              </a:ext>
            </a:extLst>
          </p:cNvPr>
          <p:cNvSpPr txBox="1"/>
          <p:nvPr/>
        </p:nvSpPr>
        <p:spPr>
          <a:xfrm>
            <a:off x="8329831" y="2600980"/>
            <a:ext cx="247215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39692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#5</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rPr>
              <a:t>What is a benchmark? </a:t>
            </a:r>
            <a:endParaRPr lang="en-US" sz="32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10/22/2023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13</a:t>
            </a:fld>
            <a:endParaRPr lang="en-US"/>
          </a:p>
        </p:txBody>
      </p:sp>
      <p:sp>
        <p:nvSpPr>
          <p:cNvPr id="10" name="TextBox 9">
            <a:extLst>
              <a:ext uri="{FF2B5EF4-FFF2-40B4-BE49-F238E27FC236}">
                <a16:creationId xmlns:a16="http://schemas.microsoft.com/office/drawing/2014/main" id="{D3F3D660-30B0-02F9-D2E8-3228FDA7D408}"/>
              </a:ext>
            </a:extLst>
          </p:cNvPr>
          <p:cNvSpPr txBox="1"/>
          <p:nvPr/>
        </p:nvSpPr>
        <p:spPr>
          <a:xfrm>
            <a:off x="6324600" y="2667000"/>
            <a:ext cx="5410200" cy="1261884"/>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400" dirty="0">
                <a:latin typeface="Open Sans" panose="020B0606030504020204" pitchFamily="34" charset="0"/>
                <a:ea typeface="Open Sans" panose="020B0606030504020204" pitchFamily="34" charset="0"/>
                <a:cs typeface="Open Sans" panose="020B0606030504020204" pitchFamily="34" charset="0"/>
              </a:rPr>
              <a:t>A point of reference in which to compare a measurement.</a:t>
            </a:r>
          </a:p>
        </p:txBody>
      </p:sp>
      <p:sp>
        <p:nvSpPr>
          <p:cNvPr id="8" name="TextBox 7">
            <a:extLst>
              <a:ext uri="{FF2B5EF4-FFF2-40B4-BE49-F238E27FC236}">
                <a16:creationId xmlns:a16="http://schemas.microsoft.com/office/drawing/2014/main" id="{79E43881-8FA3-D646-F43D-48D0E4DC8EA8}"/>
              </a:ext>
            </a:extLst>
          </p:cNvPr>
          <p:cNvSpPr txBox="1"/>
          <p:nvPr/>
        </p:nvSpPr>
        <p:spPr>
          <a:xfrm>
            <a:off x="7848600" y="2067580"/>
            <a:ext cx="247215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1283984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#6</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cs typeface="Times New Roman" panose="02020603050405020304" pitchFamily="18" charset="0"/>
              </a:rPr>
              <a:t>Which of the following are examples of good ways to decrease your Carbon Footprint when transporting from one location to another? Select all that apply.</a:t>
            </a:r>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a:p>
            <a:pPr marL="342900" indent="-342900"/>
            <a:endParaRPr lang="en-US" sz="3200" dirty="0"/>
          </a:p>
          <a:p>
            <a:pPr marL="947293" lvl="1" indent="-514350">
              <a:buFont typeface="+mj-lt"/>
              <a:buAutoNum type="alphaUcPeriod"/>
            </a:pPr>
            <a:r>
              <a:rPr lang="en-US" sz="3200" dirty="0">
                <a:ea typeface="Cambria" panose="02040503050406030204" pitchFamily="18" charset="0"/>
              </a:rPr>
              <a:t>Walk</a:t>
            </a:r>
          </a:p>
          <a:p>
            <a:pPr marL="947293" lvl="1" indent="-514350">
              <a:buFont typeface="+mj-lt"/>
              <a:buAutoNum type="alphaUcPeriod"/>
            </a:pPr>
            <a:r>
              <a:rPr lang="en-US" sz="3200" dirty="0">
                <a:ea typeface="Cambria" panose="02040503050406030204" pitchFamily="18" charset="0"/>
              </a:rPr>
              <a:t>Carpool</a:t>
            </a:r>
          </a:p>
          <a:p>
            <a:pPr marL="947293" lvl="1" indent="-514350">
              <a:buFont typeface="+mj-lt"/>
              <a:buAutoNum type="alphaUcPeriod"/>
            </a:pPr>
            <a:r>
              <a:rPr lang="en-US" sz="3200" dirty="0">
                <a:ea typeface="Cambria" panose="02040503050406030204" pitchFamily="18" charset="0"/>
              </a:rPr>
              <a:t>Bike</a:t>
            </a:r>
          </a:p>
          <a:p>
            <a:pPr marL="947293" lvl="1" indent="-514350">
              <a:buFont typeface="+mj-lt"/>
              <a:buAutoNum type="alphaUcPeriod"/>
            </a:pPr>
            <a:r>
              <a:rPr lang="en-US" sz="3200" dirty="0">
                <a:ea typeface="Cambria" panose="02040503050406030204" pitchFamily="18" charset="0"/>
              </a:rPr>
              <a:t>Skate</a:t>
            </a: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10/22/2023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14</a:t>
            </a:fld>
            <a:endParaRPr lang="en-US"/>
          </a:p>
        </p:txBody>
      </p:sp>
      <p:sp>
        <p:nvSpPr>
          <p:cNvPr id="10" name="TextBox 9">
            <a:extLst>
              <a:ext uri="{FF2B5EF4-FFF2-40B4-BE49-F238E27FC236}">
                <a16:creationId xmlns:a16="http://schemas.microsoft.com/office/drawing/2014/main" id="{D3F3D660-30B0-02F9-D2E8-3228FDA7D408}"/>
              </a:ext>
            </a:extLst>
          </p:cNvPr>
          <p:cNvSpPr txBox="1"/>
          <p:nvPr/>
        </p:nvSpPr>
        <p:spPr>
          <a:xfrm>
            <a:off x="7848600" y="4212848"/>
            <a:ext cx="2472152" cy="892552"/>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400" dirty="0">
                <a:latin typeface="Open Sans" panose="020B0606030504020204" pitchFamily="34" charset="0"/>
                <a:ea typeface="Open Sans" panose="020B0606030504020204" pitchFamily="34" charset="0"/>
                <a:cs typeface="Open Sans" panose="020B0606030504020204" pitchFamily="34" charset="0"/>
              </a:rPr>
              <a:t>A, C, and D</a:t>
            </a:r>
          </a:p>
        </p:txBody>
      </p:sp>
      <p:sp>
        <p:nvSpPr>
          <p:cNvPr id="8" name="TextBox 7">
            <a:extLst>
              <a:ext uri="{FF2B5EF4-FFF2-40B4-BE49-F238E27FC236}">
                <a16:creationId xmlns:a16="http://schemas.microsoft.com/office/drawing/2014/main" id="{79E43881-8FA3-D646-F43D-48D0E4DC8EA8}"/>
              </a:ext>
            </a:extLst>
          </p:cNvPr>
          <p:cNvSpPr txBox="1"/>
          <p:nvPr/>
        </p:nvSpPr>
        <p:spPr>
          <a:xfrm>
            <a:off x="7848600" y="3396496"/>
            <a:ext cx="264367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2 points</a:t>
            </a:r>
          </a:p>
        </p:txBody>
      </p:sp>
    </p:spTree>
    <p:extLst>
      <p:ext uri="{BB962C8B-B14F-4D97-AF65-F5344CB8AC3E}">
        <p14:creationId xmlns:p14="http://schemas.microsoft.com/office/powerpoint/2010/main" val="1812840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#7</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cs typeface="Times New Roman" panose="02020603050405020304" pitchFamily="18" charset="0"/>
              </a:rPr>
              <a:t>Which of the following are effective ways to offset your carbon emissions by using Human Energy? Select all that apply.</a:t>
            </a:r>
          </a:p>
          <a:p>
            <a:pPr marL="342900" indent="-342900"/>
            <a:endParaRPr lang="en-US" sz="3200" dirty="0">
              <a:ea typeface="Cambria" panose="02040503050406030204" pitchFamily="18" charset="0"/>
              <a:cs typeface="Times New Roman" panose="02020603050405020304" pitchFamily="18" charset="0"/>
            </a:endParaRPr>
          </a:p>
          <a:p>
            <a:pPr marL="947293" lvl="1" indent="-514350">
              <a:buFont typeface="+mj-lt"/>
              <a:buAutoNum type="alphaUcPeriod"/>
            </a:pPr>
            <a:r>
              <a:rPr lang="en-US" sz="3200" dirty="0">
                <a:ea typeface="Cambria" panose="02040503050406030204" pitchFamily="18" charset="0"/>
              </a:rPr>
              <a:t>Plant trees</a:t>
            </a:r>
          </a:p>
          <a:p>
            <a:pPr marL="947293" lvl="1" indent="-514350">
              <a:buFont typeface="+mj-lt"/>
              <a:buAutoNum type="alphaUcPeriod"/>
            </a:pPr>
            <a:r>
              <a:rPr lang="en-US" sz="3200" dirty="0">
                <a:ea typeface="Cambria" panose="02040503050406030204" pitchFamily="18" charset="0"/>
              </a:rPr>
              <a:t>Natural gardening</a:t>
            </a:r>
          </a:p>
          <a:p>
            <a:pPr marL="947293" lvl="1" indent="-514350">
              <a:buFont typeface="+mj-lt"/>
              <a:buAutoNum type="alphaUcPeriod"/>
            </a:pPr>
            <a:r>
              <a:rPr lang="en-US" sz="3200" dirty="0">
                <a:ea typeface="Cambria" panose="02040503050406030204" pitchFamily="18" charset="0"/>
              </a:rPr>
              <a:t>Grow plants</a:t>
            </a:r>
          </a:p>
          <a:p>
            <a:pPr marL="947293" lvl="1" indent="-514350">
              <a:buFont typeface="+mj-lt"/>
              <a:buAutoNum type="alphaUcPeriod"/>
            </a:pPr>
            <a:r>
              <a:rPr lang="en-US" sz="3200" dirty="0">
                <a:ea typeface="Cambria" panose="02040503050406030204" pitchFamily="18" charset="0"/>
              </a:rPr>
              <a:t>Use electronic devices</a:t>
            </a:r>
          </a:p>
          <a:p>
            <a:pPr marL="0" indent="0">
              <a:buNone/>
            </a:pPr>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10/22/2023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15</a:t>
            </a:fld>
            <a:endParaRPr lang="en-US"/>
          </a:p>
        </p:txBody>
      </p:sp>
      <p:sp>
        <p:nvSpPr>
          <p:cNvPr id="10" name="TextBox 9">
            <a:extLst>
              <a:ext uri="{FF2B5EF4-FFF2-40B4-BE49-F238E27FC236}">
                <a16:creationId xmlns:a16="http://schemas.microsoft.com/office/drawing/2014/main" id="{D3F3D660-30B0-02F9-D2E8-3228FDA7D408}"/>
              </a:ext>
            </a:extLst>
          </p:cNvPr>
          <p:cNvSpPr txBox="1"/>
          <p:nvPr/>
        </p:nvSpPr>
        <p:spPr>
          <a:xfrm>
            <a:off x="6324600" y="4148316"/>
            <a:ext cx="5410200" cy="892552"/>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400" dirty="0">
                <a:latin typeface="Open Sans" panose="020B0606030504020204" pitchFamily="34" charset="0"/>
                <a:ea typeface="Open Sans" panose="020B0606030504020204" pitchFamily="34" charset="0"/>
                <a:cs typeface="Open Sans" panose="020B0606030504020204" pitchFamily="34" charset="0"/>
              </a:rPr>
              <a:t>A, B, and C</a:t>
            </a:r>
          </a:p>
        </p:txBody>
      </p:sp>
      <p:sp>
        <p:nvSpPr>
          <p:cNvPr id="8" name="TextBox 7">
            <a:extLst>
              <a:ext uri="{FF2B5EF4-FFF2-40B4-BE49-F238E27FC236}">
                <a16:creationId xmlns:a16="http://schemas.microsoft.com/office/drawing/2014/main" id="{79E43881-8FA3-D646-F43D-48D0E4DC8EA8}"/>
              </a:ext>
            </a:extLst>
          </p:cNvPr>
          <p:cNvSpPr txBox="1"/>
          <p:nvPr/>
        </p:nvSpPr>
        <p:spPr>
          <a:xfrm>
            <a:off x="7848600" y="3548896"/>
            <a:ext cx="264367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2 points</a:t>
            </a:r>
          </a:p>
        </p:txBody>
      </p:sp>
    </p:spTree>
    <p:extLst>
      <p:ext uri="{BB962C8B-B14F-4D97-AF65-F5344CB8AC3E}">
        <p14:creationId xmlns:p14="http://schemas.microsoft.com/office/powerpoint/2010/main" val="2132088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Custom 2">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0000FF"/>
      </a:hlink>
      <a:folHlink>
        <a:srgbClr val="009933"/>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Presentation6" id="{9EC5122A-5264-434D-8047-A4DE11166950}" vid="{8099FFA4-739F-41B2-A691-240257871B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PO100EC_PP_1.0_Platform Orientation</Template>
  <TotalTime>6623</TotalTime>
  <Words>1992</Words>
  <Application>Microsoft Office PowerPoint</Application>
  <PresentationFormat>Widescreen</PresentationFormat>
  <Paragraphs>308</Paragraphs>
  <Slides>15</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Calibri</vt:lpstr>
      <vt:lpstr>Cambria Math</vt:lpstr>
      <vt:lpstr>Century Gothic</vt:lpstr>
      <vt:lpstr>Georgia</vt:lpstr>
      <vt:lpstr>Open Sans</vt:lpstr>
      <vt:lpstr>Wingdings 2</vt:lpstr>
      <vt:lpstr>Urban</vt:lpstr>
      <vt:lpstr>Personal Carbon Reduction Practices  Review, Part 1</vt:lpstr>
      <vt:lpstr>topics covered</vt:lpstr>
      <vt:lpstr>review time</vt:lpstr>
      <vt:lpstr>lower your carbon footprint</vt:lpstr>
      <vt:lpstr>manage your carbon emissions</vt:lpstr>
      <vt:lpstr>demonstration and discussion</vt:lpstr>
      <vt:lpstr>practice activity</vt:lpstr>
      <vt:lpstr>Gamification Quiz</vt:lpstr>
      <vt:lpstr>question #1</vt:lpstr>
      <vt:lpstr>question #2</vt:lpstr>
      <vt:lpstr>question #3</vt:lpstr>
      <vt:lpstr>question #4</vt:lpstr>
      <vt:lpstr>question #5</vt:lpstr>
      <vt:lpstr>question #6</vt:lpstr>
      <vt:lpstr>question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Platform Orientation</dc:title>
  <dc:creator>Dr. Tammé Shinshuri</dc:creator>
  <cp:lastModifiedBy>Dr. Tammé Shinshuri</cp:lastModifiedBy>
  <cp:revision>9</cp:revision>
  <cp:lastPrinted>2023-09-12T15:00:11Z</cp:lastPrinted>
  <dcterms:created xsi:type="dcterms:W3CDTF">2023-06-07T02:51:32Z</dcterms:created>
  <dcterms:modified xsi:type="dcterms:W3CDTF">2023-10-22T22:13:47Z</dcterms:modified>
</cp:coreProperties>
</file>