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7"/>
  </p:notesMasterIdLst>
  <p:sldIdLst>
    <p:sldId id="256" r:id="rId2"/>
    <p:sldId id="257" r:id="rId3"/>
    <p:sldId id="313" r:id="rId4"/>
    <p:sldId id="312" r:id="rId5"/>
    <p:sldId id="310" r:id="rId6"/>
    <p:sldId id="316" r:id="rId7"/>
    <p:sldId id="315" r:id="rId8"/>
    <p:sldId id="307" r:id="rId9"/>
    <p:sldId id="298" r:id="rId10"/>
    <p:sldId id="300" r:id="rId11"/>
    <p:sldId id="306" r:id="rId12"/>
    <p:sldId id="303" r:id="rId13"/>
    <p:sldId id="304" r:id="rId14"/>
    <p:sldId id="317" r:id="rId15"/>
    <p:sldId id="318" r:id="rId16"/>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E56D"/>
    <a:srgbClr val="8ACA88"/>
    <a:srgbClr val="0066FF"/>
    <a:srgbClr val="006633"/>
    <a:srgbClr val="00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D4573B-18D7-40A3-965F-9A2DE78BBD55}" v="112" dt="2023-10-22T22:07:40.6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54846" autoAdjust="0"/>
  </p:normalViewPr>
  <p:slideViewPr>
    <p:cSldViewPr>
      <p:cViewPr varScale="1">
        <p:scale>
          <a:sx n="49" d="100"/>
          <a:sy n="49" d="100"/>
        </p:scale>
        <p:origin x="1584" y="30"/>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Tammé Shinshuri" userId="fc8b3004-5a83-4a78-99f2-f75a2ab84926" providerId="ADAL" clId="{1AD4573B-18D7-40A3-965F-9A2DE78BBD55}"/>
    <pc:docChg chg="undo custSel addSld delSld modSld sldOrd">
      <pc:chgData name="Dr. Tammé Shinshuri" userId="fc8b3004-5a83-4a78-99f2-f75a2ab84926" providerId="ADAL" clId="{1AD4573B-18D7-40A3-965F-9A2DE78BBD55}" dt="2023-10-22T22:13:26.869" v="2148" actId="20577"/>
      <pc:docMkLst>
        <pc:docMk/>
      </pc:docMkLst>
      <pc:sldChg chg="modSp mod modNotesTx">
        <pc:chgData name="Dr. Tammé Shinshuri" userId="fc8b3004-5a83-4a78-99f2-f75a2ab84926" providerId="ADAL" clId="{1AD4573B-18D7-40A3-965F-9A2DE78BBD55}" dt="2023-10-22T20:28:34.218" v="243" actId="20577"/>
        <pc:sldMkLst>
          <pc:docMk/>
          <pc:sldMk cId="0" sldId="256"/>
        </pc:sldMkLst>
        <pc:spChg chg="mod">
          <ac:chgData name="Dr. Tammé Shinshuri" userId="fc8b3004-5a83-4a78-99f2-f75a2ab84926" providerId="ADAL" clId="{1AD4573B-18D7-40A3-965F-9A2DE78BBD55}" dt="2023-10-22T20:28:27.850" v="233" actId="20577"/>
          <ac:spMkLst>
            <pc:docMk/>
            <pc:sldMk cId="0" sldId="256"/>
            <ac:spMk id="2" creationId="{00000000-0000-0000-0000-000000000000}"/>
          </ac:spMkLst>
        </pc:spChg>
        <pc:spChg chg="mod">
          <ac:chgData name="Dr. Tammé Shinshuri" userId="fc8b3004-5a83-4a78-99f2-f75a2ab84926" providerId="ADAL" clId="{1AD4573B-18D7-40A3-965F-9A2DE78BBD55}" dt="2023-10-22T20:26:22.158" v="222" actId="20577"/>
          <ac:spMkLst>
            <pc:docMk/>
            <pc:sldMk cId="0" sldId="256"/>
            <ac:spMk id="3" creationId="{00000000-0000-0000-0000-000000000000}"/>
          </ac:spMkLst>
        </pc:spChg>
      </pc:sldChg>
      <pc:sldChg chg="modSp mod">
        <pc:chgData name="Dr. Tammé Shinshuri" userId="fc8b3004-5a83-4a78-99f2-f75a2ab84926" providerId="ADAL" clId="{1AD4573B-18D7-40A3-965F-9A2DE78BBD55}" dt="2023-10-22T20:30:01.950" v="283" actId="20577"/>
        <pc:sldMkLst>
          <pc:docMk/>
          <pc:sldMk cId="3914908246" sldId="257"/>
        </pc:sldMkLst>
        <pc:spChg chg="mod">
          <ac:chgData name="Dr. Tammé Shinshuri" userId="fc8b3004-5a83-4a78-99f2-f75a2ab84926" providerId="ADAL" clId="{1AD4573B-18D7-40A3-965F-9A2DE78BBD55}" dt="2023-10-22T20:30:01.950" v="283" actId="20577"/>
          <ac:spMkLst>
            <pc:docMk/>
            <pc:sldMk cId="3914908246" sldId="257"/>
            <ac:spMk id="3" creationId="{00000000-0000-0000-0000-000000000000}"/>
          </ac:spMkLst>
        </pc:spChg>
      </pc:sldChg>
      <pc:sldChg chg="del">
        <pc:chgData name="Dr. Tammé Shinshuri" userId="fc8b3004-5a83-4a78-99f2-f75a2ab84926" providerId="ADAL" clId="{1AD4573B-18D7-40A3-965F-9A2DE78BBD55}" dt="2023-10-22T20:21:35.725" v="140" actId="47"/>
        <pc:sldMkLst>
          <pc:docMk/>
          <pc:sldMk cId="486133655" sldId="296"/>
        </pc:sldMkLst>
      </pc:sldChg>
      <pc:sldChg chg="del">
        <pc:chgData name="Dr. Tammé Shinshuri" userId="fc8b3004-5a83-4a78-99f2-f75a2ab84926" providerId="ADAL" clId="{1AD4573B-18D7-40A3-965F-9A2DE78BBD55}" dt="2023-10-22T20:21:44.296" v="141" actId="47"/>
        <pc:sldMkLst>
          <pc:docMk/>
          <pc:sldMk cId="3188304565" sldId="297"/>
        </pc:sldMkLst>
      </pc:sldChg>
      <pc:sldChg chg="modSp mod modNotesTx">
        <pc:chgData name="Dr. Tammé Shinshuri" userId="fc8b3004-5a83-4a78-99f2-f75a2ab84926" providerId="ADAL" clId="{1AD4573B-18D7-40A3-965F-9A2DE78BBD55}" dt="2023-10-22T20:22:29.383" v="160" actId="20577"/>
        <pc:sldMkLst>
          <pc:docMk/>
          <pc:sldMk cId="953095135" sldId="298"/>
        </pc:sldMkLst>
        <pc:spChg chg="mod">
          <ac:chgData name="Dr. Tammé Shinshuri" userId="fc8b3004-5a83-4a78-99f2-f75a2ab84926" providerId="ADAL" clId="{1AD4573B-18D7-40A3-965F-9A2DE78BBD55}" dt="2023-10-22T20:22:15.973" v="150" actId="20577"/>
          <ac:spMkLst>
            <pc:docMk/>
            <pc:sldMk cId="953095135" sldId="298"/>
            <ac:spMk id="2" creationId="{0A75729B-1636-5EA7-0DDE-B20B0C7D7C48}"/>
          </ac:spMkLst>
        </pc:spChg>
        <pc:spChg chg="mod">
          <ac:chgData name="Dr. Tammé Shinshuri" userId="fc8b3004-5a83-4a78-99f2-f75a2ab84926" providerId="ADAL" clId="{1AD4573B-18D7-40A3-965F-9A2DE78BBD55}" dt="2023-10-22T20:21:55.476" v="147" actId="20577"/>
          <ac:spMkLst>
            <pc:docMk/>
            <pc:sldMk cId="953095135" sldId="298"/>
            <ac:spMk id="3" creationId="{9C6D47EA-BE7A-5C31-0365-659660F7909C}"/>
          </ac:spMkLst>
        </pc:spChg>
      </pc:sldChg>
      <pc:sldChg chg="modSp mod modNotesTx">
        <pc:chgData name="Dr. Tammé Shinshuri" userId="fc8b3004-5a83-4a78-99f2-f75a2ab84926" providerId="ADAL" clId="{1AD4573B-18D7-40A3-965F-9A2DE78BBD55}" dt="2023-10-22T20:22:25.333" v="158" actId="20577"/>
        <pc:sldMkLst>
          <pc:docMk/>
          <pc:sldMk cId="4088016419" sldId="300"/>
        </pc:sldMkLst>
        <pc:spChg chg="mod">
          <ac:chgData name="Dr. Tammé Shinshuri" userId="fc8b3004-5a83-4a78-99f2-f75a2ab84926" providerId="ADAL" clId="{1AD4573B-18D7-40A3-965F-9A2DE78BBD55}" dt="2023-10-22T20:22:22.997" v="156" actId="20577"/>
          <ac:spMkLst>
            <pc:docMk/>
            <pc:sldMk cId="4088016419" sldId="300"/>
            <ac:spMk id="2" creationId="{0A75729B-1636-5EA7-0DDE-B20B0C7D7C48}"/>
          </ac:spMkLst>
        </pc:spChg>
      </pc:sldChg>
      <pc:sldChg chg="del">
        <pc:chgData name="Dr. Tammé Shinshuri" userId="fc8b3004-5a83-4a78-99f2-f75a2ab84926" providerId="ADAL" clId="{1AD4573B-18D7-40A3-965F-9A2DE78BBD55}" dt="2023-10-22T20:22:11.702" v="148" actId="47"/>
        <pc:sldMkLst>
          <pc:docMk/>
          <pc:sldMk cId="39692630" sldId="301"/>
        </pc:sldMkLst>
      </pc:sldChg>
      <pc:sldChg chg="del">
        <pc:chgData name="Dr. Tammé Shinshuri" userId="fc8b3004-5a83-4a78-99f2-f75a2ab84926" providerId="ADAL" clId="{1AD4573B-18D7-40A3-965F-9A2DE78BBD55}" dt="2023-10-22T20:22:43.234" v="165" actId="47"/>
        <pc:sldMkLst>
          <pc:docMk/>
          <pc:sldMk cId="1283984704" sldId="302"/>
        </pc:sldMkLst>
      </pc:sldChg>
      <pc:sldChg chg="modSp mod modNotesTx">
        <pc:chgData name="Dr. Tammé Shinshuri" userId="fc8b3004-5a83-4a78-99f2-f75a2ab84926" providerId="ADAL" clId="{1AD4573B-18D7-40A3-965F-9A2DE78BBD55}" dt="2023-10-22T21:10:25.460" v="769" actId="20577"/>
        <pc:sldMkLst>
          <pc:docMk/>
          <pc:sldMk cId="956556734" sldId="303"/>
        </pc:sldMkLst>
        <pc:spChg chg="mod">
          <ac:chgData name="Dr. Tammé Shinshuri" userId="fc8b3004-5a83-4a78-99f2-f75a2ab84926" providerId="ADAL" clId="{1AD4573B-18D7-40A3-965F-9A2DE78BBD55}" dt="2023-10-22T20:23:02.820" v="173" actId="20577"/>
          <ac:spMkLst>
            <pc:docMk/>
            <pc:sldMk cId="956556734" sldId="303"/>
            <ac:spMk id="2" creationId="{0A75729B-1636-5EA7-0DDE-B20B0C7D7C48}"/>
          </ac:spMkLst>
        </pc:spChg>
        <pc:spChg chg="mod">
          <ac:chgData name="Dr. Tammé Shinshuri" userId="fc8b3004-5a83-4a78-99f2-f75a2ab84926" providerId="ADAL" clId="{1AD4573B-18D7-40A3-965F-9A2DE78BBD55}" dt="2023-10-22T21:10:25.460" v="769" actId="20577"/>
          <ac:spMkLst>
            <pc:docMk/>
            <pc:sldMk cId="956556734" sldId="303"/>
            <ac:spMk id="8" creationId="{C7DC557B-DF74-877E-3EC9-E30EF331951A}"/>
          </ac:spMkLst>
        </pc:spChg>
        <pc:spChg chg="mod">
          <ac:chgData name="Dr. Tammé Shinshuri" userId="fc8b3004-5a83-4a78-99f2-f75a2ab84926" providerId="ADAL" clId="{1AD4573B-18D7-40A3-965F-9A2DE78BBD55}" dt="2023-10-22T20:48:20.105" v="360" actId="20577"/>
          <ac:spMkLst>
            <pc:docMk/>
            <pc:sldMk cId="956556734" sldId="303"/>
            <ac:spMk id="9" creationId="{B8451DA0-EA4E-EA2E-103A-C3440554DE7C}"/>
          </ac:spMkLst>
        </pc:spChg>
        <pc:spChg chg="mod">
          <ac:chgData name="Dr. Tammé Shinshuri" userId="fc8b3004-5a83-4a78-99f2-f75a2ab84926" providerId="ADAL" clId="{1AD4573B-18D7-40A3-965F-9A2DE78BBD55}" dt="2023-10-22T20:48:16.776" v="359" actId="20577"/>
          <ac:spMkLst>
            <pc:docMk/>
            <pc:sldMk cId="956556734" sldId="303"/>
            <ac:spMk id="10" creationId="{D3F3D660-30B0-02F9-D2E8-3228FDA7D408}"/>
          </ac:spMkLst>
        </pc:spChg>
      </pc:sldChg>
      <pc:sldChg chg="modSp mod modNotesTx">
        <pc:chgData name="Dr. Tammé Shinshuri" userId="fc8b3004-5a83-4a78-99f2-f75a2ab84926" providerId="ADAL" clId="{1AD4573B-18D7-40A3-965F-9A2DE78BBD55}" dt="2023-10-22T21:10:21.950" v="768" actId="20577"/>
        <pc:sldMkLst>
          <pc:docMk/>
          <pc:sldMk cId="2348414075" sldId="304"/>
        </pc:sldMkLst>
        <pc:spChg chg="mod">
          <ac:chgData name="Dr. Tammé Shinshuri" userId="fc8b3004-5a83-4a78-99f2-f75a2ab84926" providerId="ADAL" clId="{1AD4573B-18D7-40A3-965F-9A2DE78BBD55}" dt="2023-10-22T20:23:07.656" v="175" actId="20577"/>
          <ac:spMkLst>
            <pc:docMk/>
            <pc:sldMk cId="2348414075" sldId="304"/>
            <ac:spMk id="2" creationId="{0A75729B-1636-5EA7-0DDE-B20B0C7D7C48}"/>
          </ac:spMkLst>
        </pc:spChg>
        <pc:spChg chg="mod">
          <ac:chgData name="Dr. Tammé Shinshuri" userId="fc8b3004-5a83-4a78-99f2-f75a2ab84926" providerId="ADAL" clId="{1AD4573B-18D7-40A3-965F-9A2DE78BBD55}" dt="2023-10-22T21:10:21.950" v="768" actId="20577"/>
          <ac:spMkLst>
            <pc:docMk/>
            <pc:sldMk cId="2348414075" sldId="304"/>
            <ac:spMk id="8" creationId="{2A51DE69-B897-37B1-E7BB-CF24E6CD9167}"/>
          </ac:spMkLst>
        </pc:spChg>
        <pc:spChg chg="mod">
          <ac:chgData name="Dr. Tammé Shinshuri" userId="fc8b3004-5a83-4a78-99f2-f75a2ab84926" providerId="ADAL" clId="{1AD4573B-18D7-40A3-965F-9A2DE78BBD55}" dt="2023-10-22T20:47:30.022" v="358" actId="20577"/>
          <ac:spMkLst>
            <pc:docMk/>
            <pc:sldMk cId="2348414075" sldId="304"/>
            <ac:spMk id="9" creationId="{EDC00E3A-01B5-D011-2622-03A785B9FED9}"/>
          </ac:spMkLst>
        </pc:spChg>
      </pc:sldChg>
      <pc:sldChg chg="modSp mod modNotesTx">
        <pc:chgData name="Dr. Tammé Shinshuri" userId="fc8b3004-5a83-4a78-99f2-f75a2ab84926" providerId="ADAL" clId="{1AD4573B-18D7-40A3-965F-9A2DE78BBD55}" dt="2023-10-22T20:22:38.023" v="164" actId="20577"/>
        <pc:sldMkLst>
          <pc:docMk/>
          <pc:sldMk cId="3632519906" sldId="306"/>
        </pc:sldMkLst>
        <pc:spChg chg="mod">
          <ac:chgData name="Dr. Tammé Shinshuri" userId="fc8b3004-5a83-4a78-99f2-f75a2ab84926" providerId="ADAL" clId="{1AD4573B-18D7-40A3-965F-9A2DE78BBD55}" dt="2023-10-22T20:22:34.783" v="162" actId="20577"/>
          <ac:spMkLst>
            <pc:docMk/>
            <pc:sldMk cId="3632519906" sldId="306"/>
            <ac:spMk id="2" creationId="{0A75729B-1636-5EA7-0DDE-B20B0C7D7C48}"/>
          </ac:spMkLst>
        </pc:spChg>
      </pc:sldChg>
      <pc:sldChg chg="modNotesTx">
        <pc:chgData name="Dr. Tammé Shinshuri" userId="fc8b3004-5a83-4a78-99f2-f75a2ab84926" providerId="ADAL" clId="{1AD4573B-18D7-40A3-965F-9A2DE78BBD55}" dt="2023-10-22T22:13:26.869" v="2148" actId="20577"/>
        <pc:sldMkLst>
          <pc:docMk/>
          <pc:sldMk cId="2770459540" sldId="307"/>
        </pc:sldMkLst>
      </pc:sldChg>
      <pc:sldChg chg="delSp modSp mod modNotesTx">
        <pc:chgData name="Dr. Tammé Shinshuri" userId="fc8b3004-5a83-4a78-99f2-f75a2ab84926" providerId="ADAL" clId="{1AD4573B-18D7-40A3-965F-9A2DE78BBD55}" dt="2023-10-22T22:09:33.939" v="2143" actId="20577"/>
        <pc:sldMkLst>
          <pc:docMk/>
          <pc:sldMk cId="1410724288" sldId="310"/>
        </pc:sldMkLst>
        <pc:spChg chg="mod">
          <ac:chgData name="Dr. Tammé Shinshuri" userId="fc8b3004-5a83-4a78-99f2-f75a2ab84926" providerId="ADAL" clId="{1AD4573B-18D7-40A3-965F-9A2DE78BBD55}" dt="2023-10-22T20:24:37.169" v="210" actId="20577"/>
          <ac:spMkLst>
            <pc:docMk/>
            <pc:sldMk cId="1410724288" sldId="310"/>
            <ac:spMk id="2" creationId="{00000000-0000-0000-0000-000000000000}"/>
          </ac:spMkLst>
        </pc:spChg>
        <pc:spChg chg="del mod">
          <ac:chgData name="Dr. Tammé Shinshuri" userId="fc8b3004-5a83-4a78-99f2-f75a2ab84926" providerId="ADAL" clId="{1AD4573B-18D7-40A3-965F-9A2DE78BBD55}" dt="2023-10-22T20:27:16.199" v="223" actId="478"/>
          <ac:spMkLst>
            <pc:docMk/>
            <pc:sldMk cId="1410724288" sldId="310"/>
            <ac:spMk id="7" creationId="{35313DF2-C140-41C9-7B82-0AC8A20AD20E}"/>
          </ac:spMkLst>
        </pc:spChg>
        <pc:spChg chg="mod">
          <ac:chgData name="Dr. Tammé Shinshuri" userId="fc8b3004-5a83-4a78-99f2-f75a2ab84926" providerId="ADAL" clId="{1AD4573B-18D7-40A3-965F-9A2DE78BBD55}" dt="2023-10-22T20:27:22.636" v="224" actId="1076"/>
          <ac:spMkLst>
            <pc:docMk/>
            <pc:sldMk cId="1410724288" sldId="310"/>
            <ac:spMk id="8" creationId="{D0C75DB7-1FA2-B935-F6CA-264D0481F9AF}"/>
          </ac:spMkLst>
        </pc:spChg>
        <pc:spChg chg="mod">
          <ac:chgData name="Dr. Tammé Shinshuri" userId="fc8b3004-5a83-4a78-99f2-f75a2ab84926" providerId="ADAL" clId="{1AD4573B-18D7-40A3-965F-9A2DE78BBD55}" dt="2023-10-22T20:27:22.636" v="224" actId="1076"/>
          <ac:spMkLst>
            <pc:docMk/>
            <pc:sldMk cId="1410724288" sldId="310"/>
            <ac:spMk id="20" creationId="{570F67BE-0996-949E-0C9A-159257A42439}"/>
          </ac:spMkLst>
        </pc:spChg>
      </pc:sldChg>
      <pc:sldChg chg="modSp del mod">
        <pc:chgData name="Dr. Tammé Shinshuri" userId="fc8b3004-5a83-4a78-99f2-f75a2ab84926" providerId="ADAL" clId="{1AD4573B-18D7-40A3-965F-9A2DE78BBD55}" dt="2023-10-22T20:16:47.982" v="59" actId="47"/>
        <pc:sldMkLst>
          <pc:docMk/>
          <pc:sldMk cId="597513326" sldId="311"/>
        </pc:sldMkLst>
        <pc:spChg chg="mod">
          <ac:chgData name="Dr. Tammé Shinshuri" userId="fc8b3004-5a83-4a78-99f2-f75a2ab84926" providerId="ADAL" clId="{1AD4573B-18D7-40A3-965F-9A2DE78BBD55}" dt="2023-10-22T20:16:22.843" v="58" actId="5793"/>
          <ac:spMkLst>
            <pc:docMk/>
            <pc:sldMk cId="597513326" sldId="311"/>
            <ac:spMk id="3" creationId="{00000000-0000-0000-0000-000000000000}"/>
          </ac:spMkLst>
        </pc:spChg>
      </pc:sldChg>
      <pc:sldChg chg="modSp mod">
        <pc:chgData name="Dr. Tammé Shinshuri" userId="fc8b3004-5a83-4a78-99f2-f75a2ab84926" providerId="ADAL" clId="{1AD4573B-18D7-40A3-965F-9A2DE78BBD55}" dt="2023-10-22T20:17:28.589" v="107" actId="20577"/>
        <pc:sldMkLst>
          <pc:docMk/>
          <pc:sldMk cId="1790312802" sldId="312"/>
        </pc:sldMkLst>
        <pc:spChg chg="mod">
          <ac:chgData name="Dr. Tammé Shinshuri" userId="fc8b3004-5a83-4a78-99f2-f75a2ab84926" providerId="ADAL" clId="{1AD4573B-18D7-40A3-965F-9A2DE78BBD55}" dt="2023-10-22T20:17:28.589" v="107" actId="20577"/>
          <ac:spMkLst>
            <pc:docMk/>
            <pc:sldMk cId="1790312802" sldId="312"/>
            <ac:spMk id="3" creationId="{00000000-0000-0000-0000-000000000000}"/>
          </ac:spMkLst>
        </pc:spChg>
      </pc:sldChg>
      <pc:sldChg chg="modSp mod">
        <pc:chgData name="Dr. Tammé Shinshuri" userId="fc8b3004-5a83-4a78-99f2-f75a2ab84926" providerId="ADAL" clId="{1AD4573B-18D7-40A3-965F-9A2DE78BBD55}" dt="2023-10-22T22:10:04.628" v="2144" actId="20577"/>
        <pc:sldMkLst>
          <pc:docMk/>
          <pc:sldMk cId="2616805633" sldId="313"/>
        </pc:sldMkLst>
        <pc:spChg chg="mod">
          <ac:chgData name="Dr. Tammé Shinshuri" userId="fc8b3004-5a83-4a78-99f2-f75a2ab84926" providerId="ADAL" clId="{1AD4573B-18D7-40A3-965F-9A2DE78BBD55}" dt="2023-10-22T22:10:04.628" v="2144" actId="20577"/>
          <ac:spMkLst>
            <pc:docMk/>
            <pc:sldMk cId="2616805633" sldId="313"/>
            <ac:spMk id="3" creationId="{9AC926F0-1924-FB17-6FCB-6A183155DFD9}"/>
          </ac:spMkLst>
        </pc:spChg>
      </pc:sldChg>
      <pc:sldChg chg="delSp modSp mod modNotesTx">
        <pc:chgData name="Dr. Tammé Shinshuri" userId="fc8b3004-5a83-4a78-99f2-f75a2ab84926" providerId="ADAL" clId="{1AD4573B-18D7-40A3-965F-9A2DE78BBD55}" dt="2023-10-22T21:43:17.438" v="1796" actId="6549"/>
        <pc:sldMkLst>
          <pc:docMk/>
          <pc:sldMk cId="1517989302" sldId="315"/>
        </pc:sldMkLst>
        <pc:spChg chg="mod">
          <ac:chgData name="Dr. Tammé Shinshuri" userId="fc8b3004-5a83-4a78-99f2-f75a2ab84926" providerId="ADAL" clId="{1AD4573B-18D7-40A3-965F-9A2DE78BBD55}" dt="2023-10-22T20:21:25.874" v="139" actId="14100"/>
          <ac:spMkLst>
            <pc:docMk/>
            <pc:sldMk cId="1517989302" sldId="315"/>
            <ac:spMk id="3" creationId="{00000000-0000-0000-0000-000000000000}"/>
          </ac:spMkLst>
        </pc:spChg>
        <pc:grpChg chg="del mod">
          <ac:chgData name="Dr. Tammé Shinshuri" userId="fc8b3004-5a83-4a78-99f2-f75a2ab84926" providerId="ADAL" clId="{1AD4573B-18D7-40A3-965F-9A2DE78BBD55}" dt="2023-10-22T20:20:47.622" v="115" actId="165"/>
          <ac:grpSpMkLst>
            <pc:docMk/>
            <pc:sldMk cId="1517989302" sldId="315"/>
            <ac:grpSpMk id="16" creationId="{E9F60ED8-86E9-2D6D-9DC8-5FD15AC14627}"/>
          </ac:grpSpMkLst>
        </pc:grpChg>
        <pc:picChg chg="del mod topLvl">
          <ac:chgData name="Dr. Tammé Shinshuri" userId="fc8b3004-5a83-4a78-99f2-f75a2ab84926" providerId="ADAL" clId="{1AD4573B-18D7-40A3-965F-9A2DE78BBD55}" dt="2023-10-22T20:20:50.556" v="116" actId="478"/>
          <ac:picMkLst>
            <pc:docMk/>
            <pc:sldMk cId="1517989302" sldId="315"/>
            <ac:picMk id="8" creationId="{A62645A6-9B0F-0E0E-E02B-8FEEEC97DD44}"/>
          </ac:picMkLst>
        </pc:picChg>
        <pc:picChg chg="mod topLvl">
          <ac:chgData name="Dr. Tammé Shinshuri" userId="fc8b3004-5a83-4a78-99f2-f75a2ab84926" providerId="ADAL" clId="{1AD4573B-18D7-40A3-965F-9A2DE78BBD55}" dt="2023-10-22T20:20:56.355" v="118" actId="1076"/>
          <ac:picMkLst>
            <pc:docMk/>
            <pc:sldMk cId="1517989302" sldId="315"/>
            <ac:picMk id="10" creationId="{ECBDB4E2-B2F6-751A-0600-F0DF79666896}"/>
          </ac:picMkLst>
        </pc:picChg>
      </pc:sldChg>
      <pc:sldChg chg="addSp delSp modSp mod modNotesTx">
        <pc:chgData name="Dr. Tammé Shinshuri" userId="fc8b3004-5a83-4a78-99f2-f75a2ab84926" providerId="ADAL" clId="{1AD4573B-18D7-40A3-965F-9A2DE78BBD55}" dt="2023-10-22T22:07:25.614" v="2130" actId="20577"/>
        <pc:sldMkLst>
          <pc:docMk/>
          <pc:sldMk cId="3403324065" sldId="316"/>
        </pc:sldMkLst>
        <pc:spChg chg="mod">
          <ac:chgData name="Dr. Tammé Shinshuri" userId="fc8b3004-5a83-4a78-99f2-f75a2ab84926" providerId="ADAL" clId="{1AD4573B-18D7-40A3-965F-9A2DE78BBD55}" dt="2023-10-22T20:19:36.409" v="113" actId="14100"/>
          <ac:spMkLst>
            <pc:docMk/>
            <pc:sldMk cId="3403324065" sldId="316"/>
            <ac:spMk id="3" creationId="{00000000-0000-0000-0000-000000000000}"/>
          </ac:spMkLst>
        </pc:spChg>
        <pc:spChg chg="add del mod">
          <ac:chgData name="Dr. Tammé Shinshuri" userId="fc8b3004-5a83-4a78-99f2-f75a2ab84926" providerId="ADAL" clId="{1AD4573B-18D7-40A3-965F-9A2DE78BBD55}" dt="2023-10-22T21:32:51.523" v="830"/>
          <ac:spMkLst>
            <pc:docMk/>
            <pc:sldMk cId="3403324065" sldId="316"/>
            <ac:spMk id="8" creationId="{F194B1B8-D623-5124-7F4B-D30135026014}"/>
          </ac:spMkLst>
        </pc:spChg>
        <pc:spChg chg="add del mod">
          <ac:chgData name="Dr. Tammé Shinshuri" userId="fc8b3004-5a83-4a78-99f2-f75a2ab84926" providerId="ADAL" clId="{1AD4573B-18D7-40A3-965F-9A2DE78BBD55}" dt="2023-10-22T21:32:53.931" v="835" actId="20577"/>
          <ac:spMkLst>
            <pc:docMk/>
            <pc:sldMk cId="3403324065" sldId="316"/>
            <ac:spMk id="11" creationId="{FFBF21E4-8DE4-500D-5CE9-1A50AA8DAE21}"/>
          </ac:spMkLst>
        </pc:spChg>
        <pc:spChg chg="mod">
          <ac:chgData name="Dr. Tammé Shinshuri" userId="fc8b3004-5a83-4a78-99f2-f75a2ab84926" providerId="ADAL" clId="{1AD4573B-18D7-40A3-965F-9A2DE78BBD55}" dt="2023-10-22T22:07:25.614" v="2130" actId="20577"/>
          <ac:spMkLst>
            <pc:docMk/>
            <pc:sldMk cId="3403324065" sldId="316"/>
            <ac:spMk id="14" creationId="{9157DE20-3D6A-15BB-BAA2-D058B647DAAA}"/>
          </ac:spMkLst>
        </pc:spChg>
        <pc:grpChg chg="del">
          <ac:chgData name="Dr. Tammé Shinshuri" userId="fc8b3004-5a83-4a78-99f2-f75a2ab84926" providerId="ADAL" clId="{1AD4573B-18D7-40A3-965F-9A2DE78BBD55}" dt="2023-10-22T20:19:04.673" v="108" actId="165"/>
          <ac:grpSpMkLst>
            <pc:docMk/>
            <pc:sldMk cId="3403324065" sldId="316"/>
            <ac:grpSpMk id="7" creationId="{F9E77971-FA70-DBAA-F0D4-1EAA291DBB08}"/>
          </ac:grpSpMkLst>
        </pc:grpChg>
        <pc:picChg chg="del mod topLvl">
          <ac:chgData name="Dr. Tammé Shinshuri" userId="fc8b3004-5a83-4a78-99f2-f75a2ab84926" providerId="ADAL" clId="{1AD4573B-18D7-40A3-965F-9A2DE78BBD55}" dt="2023-10-22T20:19:07.090" v="109" actId="478"/>
          <ac:picMkLst>
            <pc:docMk/>
            <pc:sldMk cId="3403324065" sldId="316"/>
            <ac:picMk id="12" creationId="{3D443EEA-FF30-27AD-DDF6-0903A911E574}"/>
          </ac:picMkLst>
        </pc:picChg>
        <pc:picChg chg="mod topLvl">
          <ac:chgData name="Dr. Tammé Shinshuri" userId="fc8b3004-5a83-4a78-99f2-f75a2ab84926" providerId="ADAL" clId="{1AD4573B-18D7-40A3-965F-9A2DE78BBD55}" dt="2023-10-22T20:19:30.264" v="111" actId="14100"/>
          <ac:picMkLst>
            <pc:docMk/>
            <pc:sldMk cId="3403324065" sldId="316"/>
            <ac:picMk id="13" creationId="{76A02195-5714-705A-E9AD-518640AC10A0}"/>
          </ac:picMkLst>
        </pc:picChg>
      </pc:sldChg>
      <pc:sldChg chg="modSp add mod ord modNotesTx">
        <pc:chgData name="Dr. Tammé Shinshuri" userId="fc8b3004-5a83-4a78-99f2-f75a2ab84926" providerId="ADAL" clId="{1AD4573B-18D7-40A3-965F-9A2DE78BBD55}" dt="2023-10-22T21:10:31.800" v="770" actId="33524"/>
        <pc:sldMkLst>
          <pc:docMk/>
          <pc:sldMk cId="3370381804" sldId="317"/>
        </pc:sldMkLst>
        <pc:spChg chg="mod">
          <ac:chgData name="Dr. Tammé Shinshuri" userId="fc8b3004-5a83-4a78-99f2-f75a2ab84926" providerId="ADAL" clId="{1AD4573B-18D7-40A3-965F-9A2DE78BBD55}" dt="2023-10-22T20:30:28.791" v="288" actId="20577"/>
          <ac:spMkLst>
            <pc:docMk/>
            <pc:sldMk cId="3370381804" sldId="317"/>
            <ac:spMk id="2" creationId="{0A75729B-1636-5EA7-0DDE-B20B0C7D7C48}"/>
          </ac:spMkLst>
        </pc:spChg>
        <pc:spChg chg="mod">
          <ac:chgData name="Dr. Tammé Shinshuri" userId="fc8b3004-5a83-4a78-99f2-f75a2ab84926" providerId="ADAL" clId="{1AD4573B-18D7-40A3-965F-9A2DE78BBD55}" dt="2023-10-22T21:10:31.800" v="770" actId="33524"/>
          <ac:spMkLst>
            <pc:docMk/>
            <pc:sldMk cId="3370381804" sldId="317"/>
            <ac:spMk id="3" creationId="{9C6D47EA-BE7A-5C31-0365-659660F7909C}"/>
          </ac:spMkLst>
        </pc:spChg>
        <pc:spChg chg="mod">
          <ac:chgData name="Dr. Tammé Shinshuri" userId="fc8b3004-5a83-4a78-99f2-f75a2ab84926" providerId="ADAL" clId="{1AD4573B-18D7-40A3-965F-9A2DE78BBD55}" dt="2023-10-22T21:09:47.847" v="765" actId="1036"/>
          <ac:spMkLst>
            <pc:docMk/>
            <pc:sldMk cId="3370381804" sldId="317"/>
            <ac:spMk id="8" creationId="{E67742DE-6A54-43EE-CEDE-6D6FFAA08B4D}"/>
          </ac:spMkLst>
        </pc:spChg>
        <pc:spChg chg="mod">
          <ac:chgData name="Dr. Tammé Shinshuri" userId="fc8b3004-5a83-4a78-99f2-f75a2ab84926" providerId="ADAL" clId="{1AD4573B-18D7-40A3-965F-9A2DE78BBD55}" dt="2023-10-22T21:09:47.847" v="765" actId="1036"/>
          <ac:spMkLst>
            <pc:docMk/>
            <pc:sldMk cId="3370381804" sldId="317"/>
            <ac:spMk id="10" creationId="{D3F3D660-30B0-02F9-D2E8-3228FDA7D408}"/>
          </ac:spMkLst>
        </pc:spChg>
      </pc:sldChg>
      <pc:sldChg chg="modSp add mod modNotesTx">
        <pc:chgData name="Dr. Tammé Shinshuri" userId="fc8b3004-5a83-4a78-99f2-f75a2ab84926" providerId="ADAL" clId="{1AD4573B-18D7-40A3-965F-9A2DE78BBD55}" dt="2023-10-22T21:08:35.699" v="607" actId="20577"/>
        <pc:sldMkLst>
          <pc:docMk/>
          <pc:sldMk cId="615210008" sldId="318"/>
        </pc:sldMkLst>
        <pc:spChg chg="mod">
          <ac:chgData name="Dr. Tammé Shinshuri" userId="fc8b3004-5a83-4a78-99f2-f75a2ab84926" providerId="ADAL" clId="{1AD4573B-18D7-40A3-965F-9A2DE78BBD55}" dt="2023-10-22T20:30:37.927" v="293" actId="20577"/>
          <ac:spMkLst>
            <pc:docMk/>
            <pc:sldMk cId="615210008" sldId="318"/>
            <ac:spMk id="2" creationId="{0A75729B-1636-5EA7-0DDE-B20B0C7D7C48}"/>
          </ac:spMkLst>
        </pc:spChg>
        <pc:spChg chg="mod">
          <ac:chgData name="Dr. Tammé Shinshuri" userId="fc8b3004-5a83-4a78-99f2-f75a2ab84926" providerId="ADAL" clId="{1AD4573B-18D7-40A3-965F-9A2DE78BBD55}" dt="2023-10-22T21:08:21.466" v="605" actId="20577"/>
          <ac:spMkLst>
            <pc:docMk/>
            <pc:sldMk cId="615210008" sldId="318"/>
            <ac:spMk id="3" creationId="{9C6D47EA-BE7A-5C31-0365-659660F7909C}"/>
          </ac:spMkLst>
        </pc:spChg>
        <pc:spChg chg="mod">
          <ac:chgData name="Dr. Tammé Shinshuri" userId="fc8b3004-5a83-4a78-99f2-f75a2ab84926" providerId="ADAL" clId="{1AD4573B-18D7-40A3-965F-9A2DE78BBD55}" dt="2023-10-22T21:08:35.699" v="607" actId="20577"/>
          <ac:spMkLst>
            <pc:docMk/>
            <pc:sldMk cId="615210008" sldId="318"/>
            <ac:spMk id="10" creationId="{D3F3D660-30B0-02F9-D2E8-3228FDA7D40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CBBEF468-66E0-49D2-BE97-8B376E2E827F}" type="datetimeFigureOut">
              <a:rPr lang="en-US" smtClean="0"/>
              <a:pPr/>
              <a:t>10/22/2023</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C6D46A4-2652-4C32-9A95-D0C6899D8152}" type="slidenum">
              <a:rPr lang="en-US" smtClean="0"/>
              <a:pPr/>
              <a:t>‹#›</a:t>
            </a:fld>
            <a:endParaRPr lang="en-US"/>
          </a:p>
        </p:txBody>
      </p:sp>
    </p:spTree>
    <p:extLst>
      <p:ext uri="{BB962C8B-B14F-4D97-AF65-F5344CB8AC3E}">
        <p14:creationId xmlns:p14="http://schemas.microsoft.com/office/powerpoint/2010/main" val="147152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Personal Carbon Reduction Practices Review, Part 2</a:t>
            </a:r>
          </a:p>
          <a:p>
            <a:endParaRPr lang="en-US" dirty="0"/>
          </a:p>
          <a:p>
            <a:pPr marL="250667" indent="-250667">
              <a:buFont typeface="+mj-lt"/>
              <a:buAutoNum type="arabicPeriod"/>
            </a:pPr>
            <a:r>
              <a:rPr lang="en-US" b="1" dirty="0"/>
              <a:t>Introduce </a:t>
            </a:r>
            <a:r>
              <a:rPr lang="en-US" b="0" dirty="0"/>
              <a:t>yourself</a:t>
            </a:r>
            <a:r>
              <a:rPr lang="en-US" b="0" baseline="0" dirty="0"/>
              <a:t>, as needed.</a:t>
            </a:r>
            <a:endParaRPr lang="en-US" b="0" dirty="0"/>
          </a:p>
          <a:p>
            <a:pPr marL="250667" indent="-250667">
              <a:buFont typeface="+mj-lt"/>
              <a:buAutoNum type="arabicPeriod"/>
            </a:pPr>
            <a:r>
              <a:rPr lang="en-US" b="1" dirty="0"/>
              <a:t>Ask </a:t>
            </a:r>
            <a:r>
              <a:rPr lang="en-US" b="0" dirty="0"/>
              <a:t>students</a:t>
            </a:r>
            <a:r>
              <a:rPr lang="en-US" b="0" baseline="0" dirty="0"/>
              <a:t> to introduce themselves, as needed.</a:t>
            </a:r>
          </a:p>
          <a:p>
            <a:pPr marL="250667" indent="-250667">
              <a:buFont typeface="+mj-lt"/>
              <a:buAutoNum type="arabicPeriod"/>
            </a:pPr>
            <a:r>
              <a:rPr lang="en-US" b="1" baseline="0" dirty="0"/>
              <a:t>Ask</a:t>
            </a:r>
            <a:r>
              <a:rPr lang="en-US" b="0" baseline="0" dirty="0"/>
              <a:t> students to share the following:</a:t>
            </a:r>
          </a:p>
          <a:p>
            <a:pPr marL="751941" lvl="1" indent="-250667">
              <a:buFont typeface="Arial" panose="020B0604020202020204" pitchFamily="34" charset="0"/>
              <a:buChar char="•"/>
            </a:pPr>
            <a:r>
              <a:rPr lang="en-US" b="0" baseline="0" dirty="0"/>
              <a:t>What is your name?</a:t>
            </a:r>
          </a:p>
          <a:p>
            <a:pPr marL="751941" lvl="1" indent="-250667">
              <a:buFont typeface="Arial" panose="020B0604020202020204" pitchFamily="34" charset="0"/>
              <a:buChar char="•"/>
            </a:pPr>
            <a:r>
              <a:rPr lang="en-US" b="0" baseline="0" dirty="0"/>
              <a:t>One fun fact about yourself.</a:t>
            </a:r>
          </a:p>
          <a:p>
            <a:pPr marL="751941" lvl="1" indent="-250667">
              <a:buFont typeface="Arial" panose="020B0604020202020204" pitchFamily="34" charset="0"/>
              <a:buChar char="•"/>
            </a:pPr>
            <a:r>
              <a:rPr lang="en-US" b="0" dirty="0"/>
              <a:t>What you hope</a:t>
            </a:r>
            <a:r>
              <a:rPr lang="en-US" b="0" baseline="0" dirty="0"/>
              <a:t> to get out of the training?</a:t>
            </a:r>
            <a:endParaRPr lang="en-US" b="0" dirty="0"/>
          </a:p>
          <a:p>
            <a:endParaRPr lang="en-US" baseline="0" dirty="0"/>
          </a:p>
          <a:p>
            <a:r>
              <a:rPr lang="en-US" b="1" baseline="0" dirty="0"/>
              <a:t>Time: </a:t>
            </a:r>
            <a:r>
              <a:rPr lang="en-US" b="0" baseline="0" dirty="0"/>
              <a:t>3-</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a:t>
            </a:fld>
            <a:endParaRPr lang="en-US"/>
          </a:p>
        </p:txBody>
      </p:sp>
    </p:spTree>
    <p:extLst>
      <p:ext uri="{BB962C8B-B14F-4D97-AF65-F5344CB8AC3E}">
        <p14:creationId xmlns:p14="http://schemas.microsoft.com/office/powerpoint/2010/main" val="413173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Topics Covered</a:t>
            </a:r>
          </a:p>
          <a:p>
            <a:endParaRPr lang="en-US" dirty="0"/>
          </a:p>
          <a:p>
            <a:pPr marL="250667" indent="-250667">
              <a:buFont typeface="+mj-lt"/>
              <a:buAutoNum type="arabicPeriod"/>
            </a:pPr>
            <a:r>
              <a:rPr lang="en-US" b="1" dirty="0"/>
              <a:t>Review </a:t>
            </a:r>
            <a:r>
              <a:rPr lang="en-US" b="0" dirty="0"/>
              <a:t>the topics to be discussed</a:t>
            </a:r>
            <a:r>
              <a:rPr lang="en-US" b="0" baseline="0" dirty="0"/>
              <a:t>.</a:t>
            </a:r>
          </a:p>
          <a:p>
            <a:pPr marL="250667" indent="-250667" defTabSz="966612">
              <a:buFont typeface="+mj-lt"/>
              <a:buAutoNum type="arabicPeriod"/>
              <a:defRPr/>
            </a:pPr>
            <a:r>
              <a:rPr lang="en-US" b="1" baseline="0" dirty="0"/>
              <a:t>Remind</a:t>
            </a:r>
            <a:r>
              <a:rPr lang="en-US" b="0" baseline="0" dirty="0"/>
              <a:t> students that active participation, interaction and inquiry are required actions and they should be self-motivated to engage in lively, provocative discussions.</a:t>
            </a:r>
          </a:p>
          <a:p>
            <a:endParaRPr lang="en-US" b="0" baseline="0" dirty="0"/>
          </a:p>
          <a:p>
            <a:r>
              <a:rPr lang="en-US" b="1" baseline="0" dirty="0"/>
              <a:t>Time: </a:t>
            </a:r>
            <a:r>
              <a:rPr lang="en-US" b="0" baseline="0" dirty="0"/>
              <a:t>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2</a:t>
            </a:fld>
            <a:endParaRPr lang="en-US"/>
          </a:p>
        </p:txBody>
      </p:sp>
    </p:spTree>
    <p:extLst>
      <p:ext uri="{BB962C8B-B14F-4D97-AF65-F5344CB8AC3E}">
        <p14:creationId xmlns:p14="http://schemas.microsoft.com/office/powerpoint/2010/main" val="69467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Time</a:t>
            </a:r>
          </a:p>
          <a:p>
            <a:endParaRPr lang="en-US" dirty="0"/>
          </a:p>
          <a:p>
            <a:pPr marL="250667" indent="-250667">
              <a:buFont typeface="+mj-lt"/>
              <a:buAutoNum type="arabicPeriod"/>
            </a:pPr>
            <a:r>
              <a:rPr lang="en-US" b="1" dirty="0"/>
              <a:t>Ask </a:t>
            </a:r>
            <a:r>
              <a:rPr lang="en-US" b="0" dirty="0"/>
              <a:t>learners to access the RITMO Community and login to their Member Account</a:t>
            </a:r>
            <a:r>
              <a:rPr lang="en-US" b="0" baseline="0" dirty="0"/>
              <a:t>.</a:t>
            </a:r>
          </a:p>
          <a:p>
            <a:pPr marL="250667" indent="-250667">
              <a:buFont typeface="+mj-lt"/>
              <a:buAutoNum type="arabicPeriod"/>
            </a:pPr>
            <a:r>
              <a:rPr lang="en-US" b="1" baseline="0" dirty="0"/>
              <a:t>Ask </a:t>
            </a:r>
            <a:r>
              <a:rPr lang="en-US" b="0" baseline="0" dirty="0"/>
              <a:t>them to go to the Eco-friendly Emissions for Youth and Adults (</a:t>
            </a:r>
            <a:r>
              <a:rPr lang="en-US" b="0" baseline="0" dirty="0" err="1"/>
              <a:t>eModule</a:t>
            </a:r>
            <a:r>
              <a:rPr lang="en-US" b="0" baseline="0" dirty="0"/>
              <a:t>).</a:t>
            </a:r>
          </a:p>
          <a:p>
            <a:pPr marL="250667" indent="-250667">
              <a:buFont typeface="+mj-lt"/>
              <a:buAutoNum type="arabicPeriod"/>
            </a:pPr>
            <a:r>
              <a:rPr lang="en-US" b="1" baseline="0" dirty="0"/>
              <a:t>Ask</a:t>
            </a:r>
            <a:r>
              <a:rPr lang="en-US" b="0" baseline="0" dirty="0"/>
              <a:t> learners to reread Lesson 6: Becoming Eco-friendly Stewards, Part 1.</a:t>
            </a:r>
          </a:p>
          <a:p>
            <a:endParaRPr lang="en-US" b="0" baseline="0" dirty="0"/>
          </a:p>
          <a:p>
            <a:r>
              <a:rPr lang="en-US" b="1" baseline="0" dirty="0"/>
              <a:t>Time: </a:t>
            </a:r>
            <a:r>
              <a:rPr lang="en-US" b="0" baseline="0" dirty="0"/>
              <a:t>5 </a:t>
            </a:r>
            <a:r>
              <a:rPr lang="en-US" baseline="0" dirty="0"/>
              <a:t>minutes</a:t>
            </a:r>
          </a:p>
          <a:p>
            <a:endParaRPr lang="en-US"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3</a:t>
            </a:fld>
            <a:endParaRPr lang="en-US"/>
          </a:p>
        </p:txBody>
      </p:sp>
    </p:spTree>
    <p:extLst>
      <p:ext uri="{BB962C8B-B14F-4D97-AF65-F5344CB8AC3E}">
        <p14:creationId xmlns:p14="http://schemas.microsoft.com/office/powerpoint/2010/main" val="141467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Increase your carbon handprint by…</a:t>
            </a:r>
          </a:p>
          <a:p>
            <a:endParaRPr lang="en-US" dirty="0"/>
          </a:p>
          <a:p>
            <a:pPr marL="250667" indent="-250667">
              <a:buFont typeface="+mj-lt"/>
              <a:buAutoNum type="arabicPeriod"/>
            </a:pPr>
            <a:r>
              <a:rPr lang="en-US" b="1" dirty="0"/>
              <a:t>Review </a:t>
            </a:r>
            <a:r>
              <a:rPr lang="en-US" b="0" dirty="0"/>
              <a:t>each video with learners.</a:t>
            </a:r>
            <a:endParaRPr lang="en-US" b="0" baseline="0" dirty="0"/>
          </a:p>
          <a:p>
            <a:endParaRPr lang="en-US" b="0" baseline="0" dirty="0"/>
          </a:p>
          <a:p>
            <a:r>
              <a:rPr lang="en-US" b="1" baseline="0" dirty="0"/>
              <a:t>Time: </a:t>
            </a:r>
            <a:r>
              <a:rPr lang="en-US" b="0" baseline="0" dirty="0"/>
              <a:t>5-</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4</a:t>
            </a:fld>
            <a:endParaRPr lang="en-US"/>
          </a:p>
        </p:txBody>
      </p:sp>
    </p:spTree>
    <p:extLst>
      <p:ext uri="{BB962C8B-B14F-4D97-AF65-F5344CB8AC3E}">
        <p14:creationId xmlns:p14="http://schemas.microsoft.com/office/powerpoint/2010/main" val="2371204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Managing Your Carbon Emissions</a:t>
            </a:r>
          </a:p>
          <a:p>
            <a:endParaRPr lang="en-US" dirty="0"/>
          </a:p>
          <a:p>
            <a:pPr marL="250667" indent="-250667">
              <a:buFont typeface="+mj-lt"/>
              <a:buAutoNum type="arabicPeriod"/>
            </a:pPr>
            <a:r>
              <a:rPr lang="en-US" b="1" dirty="0"/>
              <a:t>Review </a:t>
            </a:r>
            <a:r>
              <a:rPr lang="en-US" b="0" dirty="0"/>
              <a:t>the NetZero formula and discuss why it is important to use the formula to achieve NetZero.</a:t>
            </a:r>
            <a:endParaRPr lang="en-US" b="0" baseline="0" dirty="0"/>
          </a:p>
          <a:p>
            <a:pPr marL="250667" indent="-250667" defTabSz="966612">
              <a:buFont typeface="+mj-lt"/>
              <a:buAutoNum type="arabicPeriod"/>
              <a:defRPr/>
            </a:pPr>
            <a:r>
              <a:rPr lang="en-US" b="1" baseline="0" dirty="0"/>
              <a:t>Explain </a:t>
            </a:r>
            <a:r>
              <a:rPr lang="en-US" b="0" baseline="0" dirty="0"/>
              <a:t>to learners that they will use the NetZero formula to calculate their eco-friendly emissions.</a:t>
            </a:r>
          </a:p>
          <a:p>
            <a:endParaRPr lang="en-US" b="0" baseline="0" dirty="0"/>
          </a:p>
          <a:p>
            <a:r>
              <a:rPr lang="en-US" b="1" baseline="0" dirty="0"/>
              <a:t>Time: </a:t>
            </a:r>
            <a:r>
              <a:rPr lang="en-US" b="0" baseline="0" dirty="0"/>
              <a:t>3-</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5</a:t>
            </a:fld>
            <a:endParaRPr lang="en-US"/>
          </a:p>
        </p:txBody>
      </p:sp>
    </p:spTree>
    <p:extLst>
      <p:ext uri="{BB962C8B-B14F-4D97-AF65-F5344CB8AC3E}">
        <p14:creationId xmlns:p14="http://schemas.microsoft.com/office/powerpoint/2010/main" val="3633586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Demonstration 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Note that the courseware materials can be found on your online profile. Go to </a:t>
            </a:r>
            <a:r>
              <a:rPr lang="en-US" b="1" dirty="0"/>
              <a:t>My Dashboard | Courseware | Flexible Facilitator/Peer Mentor </a:t>
            </a:r>
            <a:r>
              <a:rPr lang="en-US" b="0" dirty="0"/>
              <a:t>to access the materials from the </a:t>
            </a:r>
            <a:r>
              <a:rPr lang="en-US" b="1" dirty="0"/>
              <a:t>https://drshinshuri.com </a:t>
            </a:r>
            <a:r>
              <a:rPr lang="en-US" b="0" dirty="0"/>
              <a:t>RITMO Community site.</a:t>
            </a:r>
          </a:p>
          <a:p>
            <a:endParaRPr lang="en-US" dirty="0"/>
          </a:p>
          <a:p>
            <a:pPr marL="250667" indent="-250667">
              <a:buFont typeface="+mj-lt"/>
              <a:buAutoNum type="arabicPeriod"/>
            </a:pPr>
            <a:r>
              <a:rPr lang="en-US" b="1" dirty="0"/>
              <a:t>Download</a:t>
            </a:r>
            <a:r>
              <a:rPr lang="en-US" b="0" dirty="0"/>
              <a:t> and print all the following activities for participants to use from the </a:t>
            </a:r>
            <a:r>
              <a:rPr lang="en-US" b="1" dirty="0"/>
              <a:t>Personal Carbon Reduction Practices Review, Part 2 </a:t>
            </a:r>
            <a:r>
              <a:rPr lang="en-US" b="0" dirty="0"/>
              <a:t>session:</a:t>
            </a:r>
          </a:p>
          <a:p>
            <a:pPr marL="707867" lvl="1" indent="-250667">
              <a:buFont typeface="Arial" panose="020B0604020202020204" pitchFamily="34" charset="0"/>
              <a:buChar char="•"/>
            </a:pPr>
            <a:r>
              <a:rPr lang="en-US" b="0" dirty="0"/>
              <a:t>Personal Carbon Handprint Benchmark Activity</a:t>
            </a:r>
          </a:p>
          <a:p>
            <a:pPr marL="707867" lvl="1" indent="-250667">
              <a:buFont typeface="Arial" panose="020B0604020202020204" pitchFamily="34" charset="0"/>
              <a:buChar char="•"/>
            </a:pPr>
            <a:r>
              <a:rPr lang="en-US" b="0" dirty="0"/>
              <a:t>Instructions for Personal EFE Journal</a:t>
            </a:r>
          </a:p>
          <a:p>
            <a:pPr marL="707867" lvl="1" indent="-250667">
              <a:buFont typeface="Arial" panose="020B0604020202020204" pitchFamily="34" charset="0"/>
              <a:buChar char="•"/>
            </a:pPr>
            <a:r>
              <a:rPr lang="en-US" b="0" dirty="0"/>
              <a:t>Personal EFE Journal</a:t>
            </a:r>
          </a:p>
          <a:p>
            <a:pPr marL="250667" indent="-250667">
              <a:buFont typeface="+mj-lt"/>
              <a:buAutoNum type="arabicPeriod"/>
            </a:pPr>
            <a:endParaRPr lang="en-US" b="1" dirty="0"/>
          </a:p>
          <a:p>
            <a:pPr marL="250667" indent="-250667">
              <a:buFont typeface="+mj-lt"/>
              <a:buAutoNum type="arabicPeriod"/>
            </a:pPr>
            <a:r>
              <a:rPr lang="en-US" b="1" dirty="0"/>
              <a:t>Review </a:t>
            </a:r>
            <a:r>
              <a:rPr lang="en-US" b="0" dirty="0"/>
              <a:t>each of the above activities with participants.</a:t>
            </a:r>
          </a:p>
          <a:p>
            <a:pPr marL="250667" indent="-250667">
              <a:buFont typeface="+mj-lt"/>
              <a:buAutoNum type="arabicPeriod"/>
            </a:pPr>
            <a:endParaRPr lang="en-US" b="0" dirty="0"/>
          </a:p>
          <a:p>
            <a:pPr marL="250667" indent="-250667">
              <a:buFont typeface="+mj-lt"/>
              <a:buAutoNum type="arabicPeriod"/>
            </a:pPr>
            <a:r>
              <a:rPr lang="en-US" b="1" dirty="0"/>
              <a:t>Review </a:t>
            </a:r>
            <a:r>
              <a:rPr lang="en-US" b="0" dirty="0"/>
              <a:t>the NetZero formula and discuss why it is important to use the formula to achieve NetZero.</a:t>
            </a:r>
          </a:p>
          <a:p>
            <a:pPr marL="250667" indent="-250667">
              <a:buFont typeface="+mj-lt"/>
              <a:buAutoNum type="arabicPeriod"/>
            </a:pPr>
            <a:endParaRPr lang="en-US" b="0" baseline="0" dirty="0"/>
          </a:p>
          <a:p>
            <a:pPr marL="250667" indent="-250667" defTabSz="966612">
              <a:buFont typeface="+mj-lt"/>
              <a:buAutoNum type="arabicPeriod"/>
              <a:defRPr/>
            </a:pPr>
            <a:r>
              <a:rPr lang="en-US" b="1" baseline="0" dirty="0"/>
              <a:t>Explain </a:t>
            </a:r>
            <a:r>
              <a:rPr lang="en-US" b="0" baseline="0" dirty="0"/>
              <a:t>to learners that they will use the NetZero formula to calculate their Carbon Handprint.</a:t>
            </a:r>
          </a:p>
          <a:p>
            <a:endParaRPr lang="en-US" b="0" baseline="0" dirty="0"/>
          </a:p>
          <a:p>
            <a:r>
              <a:rPr lang="en-US" b="1" baseline="0" dirty="0"/>
              <a:t>Time: </a:t>
            </a:r>
            <a:r>
              <a:rPr lang="en-US" b="0" baseline="0" dirty="0"/>
              <a:t>10 </a:t>
            </a:r>
            <a:r>
              <a:rPr lang="en-US" baseline="0" dirty="0"/>
              <a:t>minutes</a:t>
            </a:r>
          </a:p>
          <a:p>
            <a:endParaRPr lang="en-US" baseline="0"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6</a:t>
            </a:fld>
            <a:endParaRPr lang="en-US"/>
          </a:p>
        </p:txBody>
      </p:sp>
    </p:spTree>
    <p:extLst>
      <p:ext uri="{BB962C8B-B14F-4D97-AF65-F5344CB8AC3E}">
        <p14:creationId xmlns:p14="http://schemas.microsoft.com/office/powerpoint/2010/main" val="4024789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Practice Activity</a:t>
            </a:r>
          </a:p>
          <a:p>
            <a:endParaRPr lang="en-US" dirty="0"/>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Ask </a:t>
            </a:r>
            <a:r>
              <a:rPr lang="en-US" b="0" dirty="0"/>
              <a:t>participants to share their results/data in the RITMO Community Forum after they complete the assignment.</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endParaRPr lang="en-US" b="0" dirty="0"/>
          </a:p>
          <a:p>
            <a:pPr marL="250667" indent="-250667">
              <a:buFont typeface="+mj-lt"/>
              <a:buAutoNum type="arabicPeriod"/>
            </a:pPr>
            <a:r>
              <a:rPr lang="en-US" b="1" dirty="0"/>
              <a:t>Demonstrate </a:t>
            </a:r>
            <a:r>
              <a:rPr lang="en-US" b="0" dirty="0"/>
              <a:t>how to access and post to the RITMO Community forum for each activity:</a:t>
            </a:r>
          </a:p>
          <a:p>
            <a:pPr marL="707867" lvl="1" indent="-250667">
              <a:buFont typeface="Arial" panose="020B0604020202020204" pitchFamily="34" charset="0"/>
              <a:buChar char="•"/>
            </a:pPr>
            <a:r>
              <a:rPr lang="en-US" b="0" dirty="0"/>
              <a:t>Personal Carbon Handprint Benchmark Activity (forum)</a:t>
            </a:r>
          </a:p>
          <a:p>
            <a:pPr marL="707867" lvl="1" indent="-250667">
              <a:buFont typeface="Arial" panose="020B0604020202020204" pitchFamily="34" charset="0"/>
              <a:buChar char="•"/>
            </a:pPr>
            <a:r>
              <a:rPr lang="en-US" b="0" dirty="0"/>
              <a:t>Personal EFE Journal (forum)</a:t>
            </a:r>
          </a:p>
          <a:p>
            <a:pPr marL="707867" lvl="1" indent="-250667">
              <a:buFont typeface="Arial" panose="020B0604020202020204" pitchFamily="34" charset="0"/>
              <a:buChar char="•"/>
            </a:pPr>
            <a:endParaRPr lang="en-US" b="0" dirty="0"/>
          </a:p>
          <a:p>
            <a:pPr marL="250667" lvl="0" indent="-250667">
              <a:buFont typeface="+mj-lt"/>
              <a:buAutoNum type="arabicPeriod"/>
            </a:pPr>
            <a:r>
              <a:rPr lang="en-US" b="1" dirty="0"/>
              <a:t>Allow </a:t>
            </a:r>
            <a:r>
              <a:rPr lang="en-US" b="0" dirty="0"/>
              <a:t>time for participants to complete the activities you gave them as you reviewed and demonstrated what to do and how to do it.</a:t>
            </a:r>
            <a:endParaRPr lang="en-US" b="1" dirty="0"/>
          </a:p>
          <a:p>
            <a:endParaRPr lang="en-US" b="0" baseline="0" dirty="0"/>
          </a:p>
          <a:p>
            <a:r>
              <a:rPr lang="en-US" b="1" baseline="0" dirty="0"/>
              <a:t>Time: </a:t>
            </a:r>
            <a:r>
              <a:rPr lang="en-US" b="0" baseline="0" dirty="0"/>
              <a:t>10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7</a:t>
            </a:fld>
            <a:endParaRPr lang="en-US"/>
          </a:p>
        </p:txBody>
      </p:sp>
    </p:spTree>
    <p:extLst>
      <p:ext uri="{BB962C8B-B14F-4D97-AF65-F5344CB8AC3E}">
        <p14:creationId xmlns:p14="http://schemas.microsoft.com/office/powerpoint/2010/main" val="2359240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1" dirty="0"/>
              <a:t>Gamification Quiz</a:t>
            </a:r>
          </a:p>
          <a:p>
            <a:endParaRPr lang="en-US" dirty="0"/>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Review </a:t>
            </a:r>
            <a:r>
              <a:rPr lang="en-US" sz="1200" dirty="0">
                <a:latin typeface="Open Sans" panose="020B0606030504020204" pitchFamily="34" charset="0"/>
                <a:ea typeface="Calibri" panose="020F0502020204030204" pitchFamily="34" charset="0"/>
              </a:rPr>
              <a:t>Lesson 6: Becoming Eco-friendly Stewards, Part 1 with participants. </a:t>
            </a:r>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Use</a:t>
            </a:r>
            <a:r>
              <a:rPr lang="en-US" sz="1200" dirty="0">
                <a:latin typeface="Open Sans" panose="020B0606030504020204" pitchFamily="34" charset="0"/>
                <a:ea typeface="Calibri" panose="020F0502020204030204" pitchFamily="34" charset="0"/>
              </a:rPr>
              <a:t> the Gamification Point Scale to keep track of each student’s score.</a:t>
            </a:r>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Conduct</a:t>
            </a:r>
            <a:r>
              <a:rPr lang="en-US" sz="1200" dirty="0">
                <a:latin typeface="Open Sans" panose="020B0606030504020204" pitchFamily="34" charset="0"/>
                <a:ea typeface="Calibri" panose="020F0502020204030204" pitchFamily="34" charset="0"/>
              </a:rPr>
              <a:t> a round robin with participants and have them answer the questions. (</a:t>
            </a:r>
            <a:r>
              <a:rPr lang="en-US" sz="1200" b="1" dirty="0">
                <a:latin typeface="Open Sans" panose="020B0606030504020204" pitchFamily="34" charset="0"/>
                <a:ea typeface="Calibri" panose="020F0502020204030204" pitchFamily="34" charset="0"/>
              </a:rPr>
              <a:t>Note: </a:t>
            </a:r>
            <a:r>
              <a:rPr lang="en-US" sz="1200" dirty="0">
                <a:latin typeface="Open Sans" panose="020B0606030504020204" pitchFamily="34" charset="0"/>
                <a:ea typeface="Calibri" panose="020F0502020204030204" pitchFamily="34" charset="0"/>
              </a:rPr>
              <a:t>A correct answer the participant receives the positive points and value.. An incorrect answer participant receives negative points and value.)</a:t>
            </a:r>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Keep</a:t>
            </a:r>
            <a:r>
              <a:rPr lang="en-US" sz="1200" dirty="0">
                <a:latin typeface="Open Sans" panose="020B0606030504020204" pitchFamily="34" charset="0"/>
                <a:ea typeface="Calibri" panose="020F0502020204030204" pitchFamily="34" charset="0"/>
              </a:rPr>
              <a:t> a tally of all points and dollar value earned by each participant for each gamification review activity. (</a:t>
            </a:r>
            <a:r>
              <a:rPr lang="en-US" sz="1200" b="1" dirty="0">
                <a:latin typeface="Open Sans" panose="020B0606030504020204" pitchFamily="34" charset="0"/>
                <a:ea typeface="Calibri" panose="020F0502020204030204" pitchFamily="34" charset="0"/>
              </a:rPr>
              <a:t>Note: </a:t>
            </a:r>
            <a:r>
              <a:rPr lang="en-US" sz="1200" dirty="0">
                <a:latin typeface="Open Sans" panose="020B0606030504020204" pitchFamily="34" charset="0"/>
                <a:ea typeface="Calibri" panose="020F0502020204030204" pitchFamily="34" charset="0"/>
              </a:rPr>
              <a:t>Use the EFE Gradebook to keep track of participant activities completed)</a:t>
            </a:r>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Participants</a:t>
            </a:r>
            <a:r>
              <a:rPr lang="en-US" sz="1200" dirty="0">
                <a:latin typeface="Open Sans" panose="020B0606030504020204" pitchFamily="34" charset="0"/>
                <a:ea typeface="Calibri" panose="020F0502020204030204" pitchFamily="34" charset="0"/>
              </a:rPr>
              <a:t> must complete the full </a:t>
            </a:r>
            <a:r>
              <a:rPr lang="en-US" sz="1200" dirty="0" err="1">
                <a:latin typeface="Open Sans" panose="020B0606030504020204" pitchFamily="34" charset="0"/>
                <a:ea typeface="Calibri" panose="020F0502020204030204" pitchFamily="34" charset="0"/>
              </a:rPr>
              <a:t>eCourse</a:t>
            </a:r>
            <a:r>
              <a:rPr lang="en-US" sz="1200" dirty="0">
                <a:latin typeface="Open Sans" panose="020B0606030504020204" pitchFamily="34" charset="0"/>
                <a:ea typeface="Calibri" panose="020F0502020204030204" pitchFamily="34" charset="0"/>
              </a:rPr>
              <a:t> (</a:t>
            </a:r>
            <a:r>
              <a:rPr lang="en-US" sz="1200" dirty="0" err="1">
                <a:latin typeface="Open Sans" panose="020B0606030504020204" pitchFamily="34" charset="0"/>
                <a:ea typeface="Calibri" panose="020F0502020204030204" pitchFamily="34" charset="0"/>
              </a:rPr>
              <a:t>eModule</a:t>
            </a:r>
            <a:r>
              <a:rPr lang="en-US" sz="1200" dirty="0">
                <a:latin typeface="Open Sans" panose="020B0606030504020204" pitchFamily="34" charset="0"/>
                <a:ea typeface="Calibri" panose="020F0502020204030204" pitchFamily="34" charset="0"/>
              </a:rPr>
              <a:t> + </a:t>
            </a:r>
            <a:r>
              <a:rPr lang="en-US" sz="1200" dirty="0" err="1">
                <a:latin typeface="Open Sans" panose="020B0606030504020204" pitchFamily="34" charset="0"/>
                <a:ea typeface="Calibri" panose="020F0502020204030204" pitchFamily="34" charset="0"/>
              </a:rPr>
              <a:t>eClass</a:t>
            </a:r>
            <a:r>
              <a:rPr lang="en-US" sz="1200" dirty="0">
                <a:latin typeface="Open Sans" panose="020B0606030504020204" pitchFamily="34" charset="0"/>
                <a:ea typeface="Calibri" panose="020F0502020204030204" pitchFamily="34" charset="0"/>
              </a:rPr>
              <a:t>) to earn their stipend at the end of the training</a:t>
            </a:r>
          </a:p>
          <a:p>
            <a:pPr marL="362480" indent="-362480" defTabSz="966612">
              <a:buFont typeface="+mj-lt"/>
              <a:buAutoNum type="arabicPeriod"/>
              <a:defRPr/>
            </a:pPr>
            <a:endParaRPr lang="en-US" sz="1200" dirty="0">
              <a:latin typeface="Calibri" panose="020F0502020204030204" pitchFamily="34" charset="0"/>
              <a:ea typeface="Calibri" panose="020F0502020204030204" pitchFamily="34" charset="0"/>
            </a:endParaRPr>
          </a:p>
          <a:p>
            <a:pPr defTabSz="966612">
              <a:defRPr/>
            </a:pPr>
            <a:r>
              <a:rPr lang="en-US" b="1" dirty="0"/>
              <a:t>Time: 3</a:t>
            </a:r>
            <a:r>
              <a:rPr lang="en-US" dirty="0"/>
              <a:t> 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8</a:t>
            </a:fld>
            <a:endParaRPr lang="en-US"/>
          </a:p>
        </p:txBody>
      </p:sp>
    </p:spTree>
    <p:extLst>
      <p:ext uri="{BB962C8B-B14F-4D97-AF65-F5344CB8AC3E}">
        <p14:creationId xmlns:p14="http://schemas.microsoft.com/office/powerpoint/2010/main" val="47077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#1</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9</a:t>
            </a:fld>
            <a:endParaRPr lang="en-US"/>
          </a:p>
        </p:txBody>
      </p:sp>
    </p:spTree>
    <p:extLst>
      <p:ext uri="{BB962C8B-B14F-4D97-AF65-F5344CB8AC3E}">
        <p14:creationId xmlns:p14="http://schemas.microsoft.com/office/powerpoint/2010/main" val="2828581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10</a:t>
            </a:fld>
            <a:endParaRPr lang="en-US"/>
          </a:p>
        </p:txBody>
      </p:sp>
    </p:spTree>
    <p:extLst>
      <p:ext uri="{BB962C8B-B14F-4D97-AF65-F5344CB8AC3E}">
        <p14:creationId xmlns:p14="http://schemas.microsoft.com/office/powerpoint/2010/main" val="977305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#3</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11</a:t>
            </a:fld>
            <a:endParaRPr lang="en-US"/>
          </a:p>
        </p:txBody>
      </p:sp>
    </p:spTree>
    <p:extLst>
      <p:ext uri="{BB962C8B-B14F-4D97-AF65-F5344CB8AC3E}">
        <p14:creationId xmlns:p14="http://schemas.microsoft.com/office/powerpoint/2010/main" val="1540025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#4</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12</a:t>
            </a:fld>
            <a:endParaRPr lang="en-US"/>
          </a:p>
        </p:txBody>
      </p:sp>
    </p:spTree>
    <p:extLst>
      <p:ext uri="{BB962C8B-B14F-4D97-AF65-F5344CB8AC3E}">
        <p14:creationId xmlns:p14="http://schemas.microsoft.com/office/powerpoint/2010/main" val="2720261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#5</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 </a:t>
            </a:r>
          </a:p>
          <a:p>
            <a:endParaRPr lang="en-US" dirty="0"/>
          </a:p>
          <a:p>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13</a:t>
            </a:fld>
            <a:endParaRPr lang="en-US"/>
          </a:p>
        </p:txBody>
      </p:sp>
    </p:spTree>
    <p:extLst>
      <p:ext uri="{BB962C8B-B14F-4D97-AF65-F5344CB8AC3E}">
        <p14:creationId xmlns:p14="http://schemas.microsoft.com/office/powerpoint/2010/main" val="1348764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#6</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14</a:t>
            </a:fld>
            <a:endParaRPr lang="en-US"/>
          </a:p>
        </p:txBody>
      </p:sp>
    </p:spTree>
    <p:extLst>
      <p:ext uri="{BB962C8B-B14F-4D97-AF65-F5344CB8AC3E}">
        <p14:creationId xmlns:p14="http://schemas.microsoft.com/office/powerpoint/2010/main" val="3718669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#7</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15</a:t>
            </a:fld>
            <a:endParaRPr lang="en-US"/>
          </a:p>
        </p:txBody>
      </p:sp>
    </p:spTree>
    <p:extLst>
      <p:ext uri="{BB962C8B-B14F-4D97-AF65-F5344CB8AC3E}">
        <p14:creationId xmlns:p14="http://schemas.microsoft.com/office/powerpoint/2010/main" val="8244028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00" dirty="0"/>
          </a:p>
        </p:txBody>
      </p:sp>
      <p:sp>
        <p:nvSpPr>
          <p:cNvPr id="8" name="Title 7"/>
          <p:cNvSpPr>
            <a:spLocks noGrp="1"/>
          </p:cNvSpPr>
          <p:nvPr>
            <p:ph type="ctrTitle" hasCustomPrompt="1"/>
          </p:nvPr>
        </p:nvSpPr>
        <p:spPr>
          <a:xfrm>
            <a:off x="609600" y="2971800"/>
            <a:ext cx="10871200" cy="1204912"/>
          </a:xfrm>
        </p:spPr>
        <p:txBody>
          <a:bodyPr anchor="ctr">
            <a:normAutofit/>
          </a:bodyPr>
          <a:lstStyle>
            <a:lvl1pPr algn="ctr">
              <a:defRPr sz="4000" baseline="0">
                <a:solidFill>
                  <a:schemeClr val="bg1"/>
                </a:solidFill>
                <a:latin typeface="Open Sans" pitchFamily="34" charset="0"/>
                <a:ea typeface="Open Sans" pitchFamily="34" charset="0"/>
                <a:cs typeface="Open Sans" pitchFamily="34" charset="0"/>
              </a:defRPr>
            </a:lvl1pPr>
          </a:lstStyle>
          <a:p>
            <a:r>
              <a:rPr kumimoji="0" lang="en-US" dirty="0"/>
              <a:t>Click to Enter </a:t>
            </a:r>
            <a:r>
              <a:rPr kumimoji="0" lang="en-US" dirty="0" err="1"/>
              <a:t>eCourse</a:t>
            </a:r>
            <a:r>
              <a:rPr kumimoji="0" lang="en-US" dirty="0"/>
              <a:t> Title</a:t>
            </a:r>
          </a:p>
        </p:txBody>
      </p:sp>
      <p:sp>
        <p:nvSpPr>
          <p:cNvPr id="9" name="Subtitle 8"/>
          <p:cNvSpPr>
            <a:spLocks noGrp="1"/>
          </p:cNvSpPr>
          <p:nvPr>
            <p:ph type="subTitle" idx="1" hasCustomPrompt="1"/>
          </p:nvPr>
        </p:nvSpPr>
        <p:spPr>
          <a:xfrm>
            <a:off x="609600" y="4240832"/>
            <a:ext cx="10871200" cy="976862"/>
          </a:xfrm>
          <a:effectLst>
            <a:outerShdw blurRad="50800" dist="38100" dir="2700000" algn="tl" rotWithShape="0">
              <a:prstClr val="black">
                <a:alpha val="40000"/>
              </a:prstClr>
            </a:outerShdw>
          </a:effectLst>
        </p:spPr>
        <p:txBody>
          <a:bodyPr anchor="ctr">
            <a:normAutofit/>
          </a:bodyPr>
          <a:lstStyle>
            <a:lvl1pPr marL="64008" indent="0" algn="ctr">
              <a:buNone/>
              <a:defRPr sz="3200" baseline="0">
                <a:solidFill>
                  <a:srgbClr val="8ACA88"/>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a:t>
            </a:r>
            <a:r>
              <a:rPr kumimoji="0" lang="en-US" dirty="0" err="1"/>
              <a:t>eClass</a:t>
            </a:r>
            <a:r>
              <a:rPr kumimoji="0" lang="en-US" dirty="0"/>
              <a:t> Session Title</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1975293E-86E6-4AA9-A6E2-319EFF645405}" type="datetime1">
              <a:rPr lang="en-US" smtClean="0"/>
              <a:t>10/22/2023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sp>
        <p:nvSpPr>
          <p:cNvPr id="21" name="Subtitle 8"/>
          <p:cNvSpPr txBox="1">
            <a:spLocks/>
          </p:cNvSpPr>
          <p:nvPr userDrawn="1"/>
        </p:nvSpPr>
        <p:spPr>
          <a:xfrm>
            <a:off x="609600" y="5302186"/>
            <a:ext cx="10871200" cy="565214"/>
          </a:xfrm>
          <a:prstGeom prst="rect">
            <a:avLst/>
          </a:prstGeom>
          <a:effectLst>
            <a:outerShdw blurRad="50800" dist="38100" dir="2700000" algn="tl" rotWithShape="0">
              <a:prstClr val="black">
                <a:alpha val="40000"/>
              </a:prstClr>
            </a:outerShdw>
          </a:effectLst>
        </p:spPr>
        <p:txBody>
          <a:bodyPr vert="horz" anchor="ctr">
            <a:normAutofit/>
          </a:bodyPr>
          <a:lstStyle>
            <a:lvl1pPr marL="64008" indent="0" algn="ctr" rtl="0" eaLnBrk="1" latinLnBrk="0" hangingPunct="1">
              <a:spcBef>
                <a:spcPts val="300"/>
              </a:spcBef>
              <a:buClr>
                <a:srgbClr val="006633"/>
              </a:buClr>
              <a:buFont typeface="Georgia"/>
              <a:buNone/>
              <a:defRPr kumimoji="0" sz="3200" kern="1200" baseline="0">
                <a:solidFill>
                  <a:srgbClr val="8ACA88"/>
                </a:solidFill>
                <a:latin typeface="Open Sans" pitchFamily="34" charset="0"/>
                <a:ea typeface="Open Sans" pitchFamily="34" charset="0"/>
                <a:cs typeface="Open Sans" pitchFamily="34" charset="0"/>
              </a:defRPr>
            </a:lvl1pPr>
            <a:lvl2pPr marL="457200" indent="0" algn="ctr" rtl="0" eaLnBrk="1" latinLnBrk="0" hangingPunct="1">
              <a:spcBef>
                <a:spcPts val="300"/>
              </a:spcBef>
              <a:buClr>
                <a:srgbClr val="009933"/>
              </a:buClr>
              <a:buFont typeface="Georgia"/>
              <a:buNone/>
              <a:defRPr kumimoji="0" sz="2600" kern="1200">
                <a:solidFill>
                  <a:schemeClr val="tx1"/>
                </a:solidFill>
                <a:latin typeface="Open Sans" pitchFamily="34" charset="0"/>
                <a:ea typeface="Open Sans" pitchFamily="34" charset="0"/>
                <a:cs typeface="Open Sans" pitchFamily="34" charset="0"/>
              </a:defRPr>
            </a:lvl2pPr>
            <a:lvl3pPr marL="914400" indent="0" algn="ctr" rtl="0" eaLnBrk="1" latinLnBrk="0" hangingPunct="1">
              <a:spcBef>
                <a:spcPts val="300"/>
              </a:spcBef>
              <a:buClr>
                <a:srgbClr val="006633"/>
              </a:buClr>
              <a:buFont typeface="Wingdings 2"/>
              <a:buNone/>
              <a:defRPr kumimoji="0" sz="2400" kern="1200">
                <a:solidFill>
                  <a:schemeClr val="tx1"/>
                </a:solidFill>
                <a:latin typeface="Open Sans" pitchFamily="34" charset="0"/>
                <a:ea typeface="Open Sans" pitchFamily="34" charset="0"/>
                <a:cs typeface="Open Sans" pitchFamily="34" charset="0"/>
              </a:defRPr>
            </a:lvl3pPr>
            <a:lvl4pPr marL="1371600" indent="0" algn="ctr" rtl="0" eaLnBrk="1" latinLnBrk="0" hangingPunct="1">
              <a:spcBef>
                <a:spcPts val="300"/>
              </a:spcBef>
              <a:buClr>
                <a:srgbClr val="009933"/>
              </a:buClr>
              <a:buFont typeface="Wingdings 2"/>
              <a:buNone/>
              <a:defRPr kumimoji="0" sz="2200" kern="1200">
                <a:solidFill>
                  <a:schemeClr val="tx1"/>
                </a:solidFill>
                <a:latin typeface="Open Sans" pitchFamily="34" charset="0"/>
                <a:ea typeface="Open Sans" pitchFamily="34" charset="0"/>
                <a:cs typeface="Open Sans" pitchFamily="34" charset="0"/>
              </a:defRPr>
            </a:lvl4pPr>
            <a:lvl5pPr marL="1828800" indent="0" algn="ctr" rtl="0" eaLnBrk="1" latinLnBrk="0" hangingPunct="1">
              <a:spcBef>
                <a:spcPts val="300"/>
              </a:spcBef>
              <a:buClr>
                <a:srgbClr val="006633"/>
              </a:buClr>
              <a:buFont typeface="Georgia"/>
              <a:buNone/>
              <a:defRPr kumimoji="0" sz="2000" kern="1200">
                <a:solidFill>
                  <a:schemeClr val="tx1"/>
                </a:solidFill>
                <a:latin typeface="Open Sans" pitchFamily="34" charset="0"/>
                <a:ea typeface="Open Sans" pitchFamily="34" charset="0"/>
                <a:cs typeface="Open Sans" pitchFamily="34" charset="0"/>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defRPr/>
            </a:pPr>
            <a:r>
              <a:rPr lang="en-US" sz="18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Notice: </a:t>
            </a:r>
            <a:r>
              <a:rPr lang="en-US" sz="18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The teleconference bridge may be recorded</a:t>
            </a:r>
          </a:p>
        </p:txBody>
      </p:sp>
      <p:grpSp>
        <p:nvGrpSpPr>
          <p:cNvPr id="11" name="Group 10"/>
          <p:cNvGrpSpPr/>
          <p:nvPr userDrawn="1"/>
        </p:nvGrpSpPr>
        <p:grpSpPr>
          <a:xfrm>
            <a:off x="4737100" y="457864"/>
            <a:ext cx="2819399" cy="2056073"/>
            <a:chOff x="1218586" y="304800"/>
            <a:chExt cx="2819399" cy="2056073"/>
          </a:xfrm>
        </p:grpSpPr>
        <p:pic>
          <p:nvPicPr>
            <p:cNvPr id="12" name="Picture 11" descr="OAT_LogoEmblem_v2.png"/>
            <p:cNvPicPr>
              <a:picLocks noChangeAspect="1"/>
            </p:cNvPicPr>
            <p:nvPr/>
          </p:nvPicPr>
          <p:blipFill>
            <a:blip r:embed="rId2"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3" name="Picture 2" descr="C:\Users\Test\Desktop\Untitled-1-01.png"/>
            <p:cNvPicPr>
              <a:picLocks noChangeAspect="1" noChangeArrowheads="1"/>
            </p:cNvPicPr>
            <p:nvPr/>
          </p:nvPicPr>
          <p:blipFill>
            <a:blip r:embed="rId3" cstate="print"/>
            <a:srcRect/>
            <a:stretch>
              <a:fillRect/>
            </a:stretch>
          </p:blipFill>
          <p:spPr bwMode="auto">
            <a:xfrm>
              <a:off x="1218586" y="1766003"/>
              <a:ext cx="2819399" cy="594870"/>
            </a:xfrm>
            <a:prstGeom prst="rect">
              <a:avLst/>
            </a:prstGeom>
            <a:noFill/>
          </p:spPr>
        </p:pic>
      </p:gr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25886" y="4091872"/>
            <a:ext cx="2009254" cy="2448478"/>
          </a:xfrm>
          <a:prstGeom prst="rect">
            <a:avLst/>
          </a:prstGeom>
        </p:spPr>
      </p:pic>
      <p:sp>
        <p:nvSpPr>
          <p:cNvPr id="15" name="Oval Callout 7"/>
          <p:cNvSpPr/>
          <p:nvPr userDrawn="1"/>
        </p:nvSpPr>
        <p:spPr>
          <a:xfrm>
            <a:off x="10659994" y="3156343"/>
            <a:ext cx="1150292" cy="1048908"/>
          </a:xfrm>
          <a:prstGeom prst="wedgeEllipseCallout">
            <a:avLst/>
          </a:prstGeom>
          <a:ln>
            <a:solidFill>
              <a:srgbClr val="00993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Hi I’m Ory!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9" name="Rectangle 18"/>
          <p:cNvSpPr/>
          <p:nvPr/>
        </p:nvSpPr>
        <p:spPr>
          <a:xfrm>
            <a:off x="0" y="-144379"/>
            <a:ext cx="12192000" cy="3591678"/>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hasCustomPrompt="1"/>
          </p:nvPr>
        </p:nvSpPr>
        <p:spPr>
          <a:xfrm>
            <a:off x="609600" y="2590800"/>
            <a:ext cx="10871200" cy="747712"/>
          </a:xfrm>
          <a:effectLst>
            <a:outerShdw blurRad="50800" dist="38100" dir="2700000" algn="tl" rotWithShape="0">
              <a:prstClr val="black">
                <a:alpha val="40000"/>
              </a:prstClr>
            </a:outerShdw>
          </a:effectLst>
        </p:spPr>
        <p:txBody>
          <a:bodyPr anchor="ctr">
            <a:normAutofit/>
          </a:bodyPr>
          <a:lstStyle>
            <a:lvl1pPr algn="ctr">
              <a:defRPr sz="3200" baseline="0">
                <a:solidFill>
                  <a:srgbClr val="8ACA88"/>
                </a:solidFill>
                <a:latin typeface="Open Sans" pitchFamily="34" charset="0"/>
                <a:ea typeface="Open Sans" pitchFamily="34" charset="0"/>
                <a:cs typeface="Open Sans" pitchFamily="34" charset="0"/>
              </a:defRPr>
            </a:lvl1pPr>
          </a:lstStyle>
          <a:p>
            <a:r>
              <a:rPr kumimoji="0" lang="en-US" dirty="0"/>
              <a:t>Click to Enter Session Title</a:t>
            </a:r>
          </a:p>
        </p:txBody>
      </p:sp>
      <p:sp>
        <p:nvSpPr>
          <p:cNvPr id="9" name="Subtitle 8"/>
          <p:cNvSpPr>
            <a:spLocks noGrp="1"/>
          </p:cNvSpPr>
          <p:nvPr>
            <p:ph type="subTitle" idx="1" hasCustomPrompt="1"/>
          </p:nvPr>
        </p:nvSpPr>
        <p:spPr>
          <a:xfrm>
            <a:off x="609600" y="3644642"/>
            <a:ext cx="10871200" cy="2451361"/>
          </a:xfrm>
          <a:effectLst/>
        </p:spPr>
        <p:txBody>
          <a:bodyPr anchor="t">
            <a:normAutofit/>
          </a:bodyPr>
          <a:lstStyle>
            <a:lvl1pPr marL="225425" indent="-225425" algn="l">
              <a:buFontTx/>
              <a:buBlip>
                <a:blip r:embed="rId2"/>
              </a:buBlip>
              <a:defRPr sz="2000" baseline="0">
                <a:solidFill>
                  <a:schemeClr val="tx1">
                    <a:lumMod val="75000"/>
                    <a:lumOff val="25000"/>
                  </a:schemeClr>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Session Topics</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306A7479-4690-466C-B1DE-A0C8BBE34336}" type="datetime1">
              <a:rPr lang="en-US" smtClean="0"/>
              <a:t>10/22/2023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grpSp>
        <p:nvGrpSpPr>
          <p:cNvPr id="10" name="Group 9"/>
          <p:cNvGrpSpPr/>
          <p:nvPr userDrawn="1"/>
        </p:nvGrpSpPr>
        <p:grpSpPr>
          <a:xfrm>
            <a:off x="4737100" y="195174"/>
            <a:ext cx="2819399" cy="2056073"/>
            <a:chOff x="1218586" y="304800"/>
            <a:chExt cx="2819399" cy="2056073"/>
          </a:xfrm>
        </p:grpSpPr>
        <p:pic>
          <p:nvPicPr>
            <p:cNvPr id="11" name="Picture 10" descr="OAT_LogoEmblem_v2.png"/>
            <p:cNvPicPr>
              <a:picLocks noChangeAspect="1"/>
            </p:cNvPicPr>
            <p:nvPr/>
          </p:nvPicPr>
          <p:blipFill>
            <a:blip r:embed="rId3"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2" name="Picture 2" descr="C:\Users\Test\Desktop\Untitled-1-01.png"/>
            <p:cNvPicPr>
              <a:picLocks noChangeAspect="1" noChangeArrowheads="1"/>
            </p:cNvPicPr>
            <p:nvPr/>
          </p:nvPicPr>
          <p:blipFill>
            <a:blip r:embed="rId4" cstate="print"/>
            <a:srcRect/>
            <a:stretch>
              <a:fillRect/>
            </a:stretch>
          </p:blipFill>
          <p:spPr bwMode="auto">
            <a:xfrm>
              <a:off x="1218586" y="1766003"/>
              <a:ext cx="2819399" cy="594870"/>
            </a:xfrm>
            <a:prstGeom prst="rect">
              <a:avLst/>
            </a:prstGeom>
            <a:noFill/>
          </p:spPr>
        </p:pic>
      </p:grpSp>
    </p:spTree>
    <p:extLst>
      <p:ext uri="{BB962C8B-B14F-4D97-AF65-F5344CB8AC3E}">
        <p14:creationId xmlns:p14="http://schemas.microsoft.com/office/powerpoint/2010/main" val="338344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kumimoji="0" lang="en-US"/>
              <a:t>Click to edit Master title style</a:t>
            </a:r>
            <a:endParaRPr kumimoji="0" lang="en-US" dirty="0"/>
          </a:p>
        </p:txBody>
      </p:sp>
      <p:sp>
        <p:nvSpPr>
          <p:cNvPr id="3" name="Content Placeholder 2"/>
          <p:cNvSpPr>
            <a:spLocks noGrp="1"/>
          </p:cNvSpPr>
          <p:nvPr>
            <p:ph idx="1"/>
          </p:nvPr>
        </p:nvSpPr>
        <p:spPr>
          <a:xfrm>
            <a:off x="609600" y="1313688"/>
            <a:ext cx="10972800" cy="4934712"/>
          </a:xfrm>
        </p:spPr>
        <p:txBody>
          <a:bodyPr/>
          <a:lstStyle>
            <a:lvl1pPr marL="225425" indent="-225425">
              <a:buFontTx/>
              <a:buBlip>
                <a:blip r:embed="rId2"/>
              </a:buBlip>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50000"/>
                    <a:lumOff val="50000"/>
                  </a:schemeClr>
                </a:solidFill>
              </a:defRPr>
            </a:lvl4pPr>
            <a:lvl5pPr>
              <a:defRPr>
                <a:solidFill>
                  <a:schemeClr val="bg1">
                    <a:lumMod val="50000"/>
                  </a:schemeClr>
                </a:solidFill>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09600" y="6324600"/>
            <a:ext cx="1276352" cy="381000"/>
          </a:xfrm>
        </p:spPr>
        <p:txBody>
          <a:bodyPr/>
          <a:lstStyle/>
          <a:p>
            <a:fld id="{A94B6BB9-CF0B-406A-82E7-D3875490259F}" type="datetime1">
              <a:rPr lang="en-US" smtClean="0"/>
              <a:t>10/22/2023</a:t>
            </a:fld>
            <a:endParaRPr lang="en-US"/>
          </a:p>
        </p:txBody>
      </p:sp>
      <p:sp>
        <p:nvSpPr>
          <p:cNvPr id="5" name="Footer Placeholder 4"/>
          <p:cNvSpPr>
            <a:spLocks noGrp="1"/>
          </p:cNvSpPr>
          <p:nvPr>
            <p:ph type="ftr" sz="quarter" idx="11"/>
          </p:nvPr>
        </p:nvSpPr>
        <p:spPr>
          <a:xfrm>
            <a:off x="3962400" y="6324600"/>
            <a:ext cx="4368800" cy="381000"/>
          </a:xfrm>
        </p:spPr>
        <p:txBody>
          <a:bodyPr/>
          <a:lstStyle/>
          <a:p>
            <a:r>
              <a:rPr lang="en-US"/>
              <a:t>© 2015-present Pedageo Media</a:t>
            </a:r>
            <a:endParaRPr lang="en-US" dirty="0"/>
          </a:p>
        </p:txBody>
      </p:sp>
      <p:sp>
        <p:nvSpPr>
          <p:cNvPr id="6" name="Slide Number Placeholder 5"/>
          <p:cNvSpPr>
            <a:spLocks noGrp="1"/>
          </p:cNvSpPr>
          <p:nvPr>
            <p:ph type="sldNum" sz="quarter" idx="12"/>
          </p:nvPr>
        </p:nvSpPr>
        <p:spPr>
          <a:xfrm>
            <a:off x="10566400" y="6324600"/>
            <a:ext cx="1016000" cy="381000"/>
          </a:xfrm>
        </p:spPr>
        <p:txBody>
          <a:bodyPr/>
          <a:lstStyle/>
          <a:p>
            <a:fld id="{4C802FFF-FF7E-41D4-93FE-7ED82BE4B0B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2037061"/>
            <a:ext cx="10972800" cy="1306217"/>
          </a:xfrm>
          <a:effectLst/>
        </p:spPr>
        <p:txBody>
          <a:bodyPr anchor="b">
            <a:noAutofit/>
          </a:bodyPr>
          <a:lstStyle>
            <a:lvl1pPr algn="l">
              <a:buNone/>
              <a:defRPr sz="4300" b="1" cap="none" baseline="0">
                <a:ln w="12700">
                  <a:solidFill>
                    <a:schemeClr val="accent2">
                      <a:shade val="90000"/>
                      <a:satMod val="150000"/>
                    </a:schemeClr>
                  </a:solidFill>
                </a:ln>
                <a:solidFill>
                  <a:srgbClr val="006633"/>
                </a:solidFill>
                <a:effectLst>
                  <a:outerShdw blurRad="38100" dist="38100" dir="5400000" algn="tl" rotWithShape="0">
                    <a:srgbClr val="000000">
                      <a:alpha val="25000"/>
                    </a:srgbClr>
                  </a:outerShdw>
                </a:effectLst>
                <a:latin typeface="Open Sans" pitchFamily="34" charset="0"/>
                <a:ea typeface="Open Sans" pitchFamily="34" charset="0"/>
                <a:cs typeface="Open Sans" pitchFamily="34" charset="0"/>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09600" y="3429000"/>
            <a:ext cx="10972800" cy="1447800"/>
          </a:xfrm>
        </p:spPr>
        <p:txBody>
          <a:bodyPr anchor="t"/>
          <a:lstStyle>
            <a:lvl1pPr marL="45720" indent="0">
              <a:buNone/>
              <a:defRPr sz="2100" b="0">
                <a:solidFill>
                  <a:srgbClr val="006633"/>
                </a:solidFill>
                <a:latin typeface="Open Sans" pitchFamily="34" charset="0"/>
                <a:ea typeface="Open Sans" pitchFamily="34" charset="0"/>
                <a:cs typeface="Open Sans"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lvl1pPr>
              <a:defRPr>
                <a:latin typeface="Open Sans" pitchFamily="34" charset="0"/>
                <a:ea typeface="Open Sans" pitchFamily="34" charset="0"/>
                <a:cs typeface="Open Sans" pitchFamily="34" charset="0"/>
              </a:defRPr>
            </a:lvl1pPr>
          </a:lstStyle>
          <a:p>
            <a:fld id="{81E023D3-C9D3-4FFA-AD82-9F6FC5CC40B9}" type="datetime1">
              <a:rPr lang="en-US" smtClean="0"/>
              <a:t>10/22/2023</a:t>
            </a:fld>
            <a:endParaRPr lang="en-US"/>
          </a:p>
        </p:txBody>
      </p:sp>
      <p:sp>
        <p:nvSpPr>
          <p:cNvPr id="5" name="Footer Placeholder 4"/>
          <p:cNvSpPr>
            <a:spLocks noGrp="1"/>
          </p:cNvSpPr>
          <p:nvPr>
            <p:ph type="ftr" sz="quarter" idx="11"/>
          </p:nvPr>
        </p:nvSpPr>
        <p:spPr/>
        <p:txBody>
          <a:bodyPr/>
          <a:lstStyle>
            <a:lvl1pPr>
              <a:defRPr>
                <a:latin typeface="Open Sans" pitchFamily="34" charset="0"/>
                <a:ea typeface="Open Sans" pitchFamily="34" charset="0"/>
                <a:cs typeface="Open Sans" pitchFamily="34" charset="0"/>
              </a:defRPr>
            </a:lvl1pPr>
          </a:lstStyle>
          <a:p>
            <a:r>
              <a:rPr lang="en-US"/>
              <a:t>© 2015-present Pedageo Media</a:t>
            </a:r>
          </a:p>
        </p:txBody>
      </p:sp>
      <p:sp>
        <p:nvSpPr>
          <p:cNvPr id="6" name="Slide Number Placeholder 5"/>
          <p:cNvSpPr>
            <a:spLocks noGrp="1"/>
          </p:cNvSpPr>
          <p:nvPr>
            <p:ph type="sldNum" sz="quarter" idx="12"/>
          </p:nvPr>
        </p:nvSpPr>
        <p:spPr/>
        <p:txBody>
          <a:bodyPr/>
          <a:lstStyle>
            <a:lvl1pPr>
              <a:defRPr>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609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663D0-BD11-4631-AE72-EEC627DCE201}" type="datetime1">
              <a:rPr lang="en-US" smtClean="0"/>
              <a:t>10/22/2023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371600"/>
            <a:ext cx="5287264"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9" y="1371600"/>
            <a:ext cx="5287433"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835149"/>
            <a:ext cx="5287264"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Content Placeholder 5"/>
          <p:cNvSpPr>
            <a:spLocks noGrp="1"/>
          </p:cNvSpPr>
          <p:nvPr>
            <p:ph sz="quarter" idx="4"/>
          </p:nvPr>
        </p:nvSpPr>
        <p:spPr>
          <a:xfrm>
            <a:off x="6291074" y="1835149"/>
            <a:ext cx="5287433"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37859291-C6E9-468F-A501-D590515F64C3}" type="datetime1">
              <a:rPr lang="en-US" smtClean="0"/>
              <a:t>10/22/2023</a:t>
            </a:fld>
            <a:endParaRPr lang="en-US"/>
          </a:p>
        </p:txBody>
      </p:sp>
      <p:sp>
        <p:nvSpPr>
          <p:cNvPr id="27" name="Slide Number Placeholder 26"/>
          <p:cNvSpPr>
            <a:spLocks noGrp="1"/>
          </p:cNvSpPr>
          <p:nvPr>
            <p:ph type="sldNum" sz="quarter" idx="11"/>
          </p:nvPr>
        </p:nvSpPr>
        <p:spPr/>
        <p:txBody>
          <a:bodyPr rtlCol="0"/>
          <a:lstStyle/>
          <a:p>
            <a:fld id="{4C802FFF-FF7E-41D4-93FE-7ED82BE4B0B9}" type="slidenum">
              <a:rPr lang="en-US" smtClean="0"/>
              <a:pPr/>
              <a:t>‹#›</a:t>
            </a:fld>
            <a:endParaRPr lang="en-US"/>
          </a:p>
        </p:txBody>
      </p:sp>
      <p:sp>
        <p:nvSpPr>
          <p:cNvPr id="28" name="Footer Placeholder 27"/>
          <p:cNvSpPr>
            <a:spLocks noGrp="1"/>
          </p:cNvSpPr>
          <p:nvPr>
            <p:ph type="ftr" sz="quarter" idx="12"/>
          </p:nvPr>
        </p:nvSpPr>
        <p:spPr/>
        <p:txBody>
          <a:bodyPr rtlCol="0"/>
          <a:lstStyle/>
          <a:p>
            <a:r>
              <a:rPr lang="en-US"/>
              <a:t>© 2015-present Pedageo Media</a:t>
            </a:r>
          </a:p>
        </p:txBody>
      </p:sp>
      <p:sp>
        <p:nvSpPr>
          <p:cNvPr id="10" name="Title 1"/>
          <p:cNvSpPr>
            <a:spLocks noGrp="1"/>
          </p:cNvSpPr>
          <p:nvPr>
            <p:ph type="title"/>
          </p:nvPr>
        </p:nvSpPr>
        <p:spPr>
          <a:xfrm>
            <a:off x="508000" y="207264"/>
            <a:ext cx="10261600" cy="783336"/>
          </a:xfrm>
        </p:spPr>
        <p:txBody>
          <a:bodyPr/>
          <a:lstStyle/>
          <a:p>
            <a:r>
              <a:rPr kumimoji="0" lang="en-US"/>
              <a:t>Click to edit Master title style</a:t>
            </a:r>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Date Placeholder 25"/>
          <p:cNvSpPr>
            <a:spLocks noGrp="1"/>
          </p:cNvSpPr>
          <p:nvPr>
            <p:ph type="dt" sz="half" idx="10"/>
          </p:nvPr>
        </p:nvSpPr>
        <p:spPr>
          <a:xfrm>
            <a:off x="609600" y="6248400"/>
            <a:ext cx="1276352" cy="457200"/>
          </a:xfrm>
        </p:spPr>
        <p:txBody>
          <a:bodyPr rtlCol="0"/>
          <a:lstStyle/>
          <a:p>
            <a:fld id="{D1BCAA41-3800-4C9D-A01D-9797A5F9D355}" type="datetime1">
              <a:rPr lang="en-US" smtClean="0"/>
              <a:t>10/22/2023</a:t>
            </a:fld>
            <a:endParaRPr lang="en-US"/>
          </a:p>
        </p:txBody>
      </p:sp>
      <p:sp>
        <p:nvSpPr>
          <p:cNvPr id="8" name="Slide Number Placeholder 26"/>
          <p:cNvSpPr>
            <a:spLocks noGrp="1"/>
          </p:cNvSpPr>
          <p:nvPr>
            <p:ph type="sldNum" sz="quarter" idx="11"/>
          </p:nvPr>
        </p:nvSpPr>
        <p:spPr>
          <a:xfrm>
            <a:off x="10566400" y="6339840"/>
            <a:ext cx="1016000" cy="365760"/>
          </a:xfrm>
        </p:spPr>
        <p:txBody>
          <a:bodyPr rtlCol="0"/>
          <a:lstStyle/>
          <a:p>
            <a:fld id="{4C802FFF-FF7E-41D4-93FE-7ED82BE4B0B9}" type="slidenum">
              <a:rPr lang="en-US" smtClean="0"/>
              <a:pPr/>
              <a:t>‹#›</a:t>
            </a:fld>
            <a:endParaRPr lang="en-US"/>
          </a:p>
        </p:txBody>
      </p:sp>
      <p:sp>
        <p:nvSpPr>
          <p:cNvPr id="9" name="Footer Placeholder 27"/>
          <p:cNvSpPr>
            <a:spLocks noGrp="1"/>
          </p:cNvSpPr>
          <p:nvPr>
            <p:ph type="ftr" sz="quarter" idx="12"/>
          </p:nvPr>
        </p:nvSpPr>
        <p:spPr>
          <a:xfrm>
            <a:off x="3962400" y="6248400"/>
            <a:ext cx="4368800" cy="457200"/>
          </a:xfrm>
        </p:spPr>
        <p:txBody>
          <a:bodyPr rtlCol="0"/>
          <a:lstStyle/>
          <a:p>
            <a:r>
              <a:rPr lang="en-US"/>
              <a:t>© 2015-present Pedageo Media</a:t>
            </a:r>
          </a:p>
        </p:txBody>
      </p:sp>
      <p:sp>
        <p:nvSpPr>
          <p:cNvPr id="10"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3F665-FF4C-4CAB-B2F9-14117F79FA60}" type="datetime1">
              <a:rPr lang="en-US" smtClean="0"/>
              <a:t>10/22/2023</a:t>
            </a:fld>
            <a:endParaRPr lang="en-US"/>
          </a:p>
        </p:txBody>
      </p:sp>
      <p:sp>
        <p:nvSpPr>
          <p:cNvPr id="3" name="Footer Placeholder 2"/>
          <p:cNvSpPr>
            <a:spLocks noGrp="1"/>
          </p:cNvSpPr>
          <p:nvPr>
            <p:ph type="ftr" sz="quarter" idx="11"/>
          </p:nvPr>
        </p:nvSpPr>
        <p:spPr/>
        <p:txBody>
          <a:bodyPr/>
          <a:lstStyle/>
          <a:p>
            <a:r>
              <a:rPr lang="en-US"/>
              <a:t>© 2015-present Pedageo Media</a:t>
            </a:r>
          </a:p>
        </p:txBody>
      </p:sp>
      <p:sp>
        <p:nvSpPr>
          <p:cNvPr id="4" name="Slide Number Placeholder 3"/>
          <p:cNvSpPr>
            <a:spLocks noGrp="1"/>
          </p:cNvSpPr>
          <p:nvPr>
            <p:ph type="sldNum" sz="quarter" idx="12"/>
          </p:nvPr>
        </p:nvSpPr>
        <p:spPr/>
        <p:txBody>
          <a:bodyPr/>
          <a:lstStyle/>
          <a:p>
            <a:fld id="{4C802FFF-FF7E-41D4-93FE-7ED82BE4B0B9}" type="slidenum">
              <a:rPr lang="en-US" smtClean="0"/>
              <a:pPr/>
              <a:t>‹#›</a:t>
            </a:fld>
            <a:endParaRPr lang="en-US"/>
          </a:p>
        </p:txBody>
      </p:sp>
      <p:sp>
        <p:nvSpPr>
          <p:cNvPr id="5"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6" y="1295400"/>
            <a:ext cx="4444405" cy="68439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6" y="2010730"/>
            <a:ext cx="4444405" cy="41614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1295399"/>
            <a:ext cx="6803136" cy="4876801"/>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AFB2908-932C-4FDB-ABA4-B0D22811FD4A}" type="datetime1">
              <a:rPr lang="en-US" smtClean="0"/>
              <a:t>10/22/2023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4" y="1371601"/>
            <a:ext cx="782404" cy="441919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371600"/>
            <a:ext cx="6096000" cy="43434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11"/>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6416A07-555D-4829-BDC7-308BE029C3FE}" type="datetime1">
              <a:rPr lang="en-US" smtClean="0"/>
              <a:t>10/22/2023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4343DF-7615-4034-88E8-099B2A8BB027}"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295400"/>
            <a:ext cx="2540000" cy="48768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295400"/>
            <a:ext cx="8331200" cy="48768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535A2C0-7AB1-498E-B58D-FB8823F195A9}"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
        <p:nvSpPr>
          <p:cNvPr id="7"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p:nvSpPr>
        <p:spPr>
          <a:xfrm>
            <a:off x="0" y="-12527"/>
            <a:ext cx="12192000" cy="1143001"/>
          </a:xfrm>
          <a:prstGeom prst="rect">
            <a:avLst/>
          </a:prstGeom>
          <a:solidFill>
            <a:srgbClr val="006633"/>
          </a:solidFill>
          <a:ln w="50800" cap="rnd" cmpd="thickThin" algn="ctr">
            <a:noFill/>
            <a:prstDash val="solid"/>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latin typeface="Open Sans" pitchFamily="34" charset="0"/>
              <a:ea typeface="Open Sans" pitchFamily="34" charset="0"/>
              <a:cs typeface="Open Sans" pitchFamily="34" charset="0"/>
            </a:endParaRPr>
          </a:p>
        </p:txBody>
      </p:sp>
      <p:sp>
        <p:nvSpPr>
          <p:cNvPr id="22" name="Title Placeholder 21"/>
          <p:cNvSpPr>
            <a:spLocks noGrp="1"/>
          </p:cNvSpPr>
          <p:nvPr>
            <p:ph type="title"/>
          </p:nvPr>
        </p:nvSpPr>
        <p:spPr>
          <a:xfrm>
            <a:off x="609600" y="207264"/>
            <a:ext cx="10363200" cy="783336"/>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1313688"/>
            <a:ext cx="10972800" cy="4858512"/>
          </a:xfrm>
          <a:prstGeom prst="rect">
            <a:avLst/>
          </a:prstGeom>
        </p:spPr>
        <p:txBody>
          <a:bodyPr vert="horz">
            <a:normAutofit/>
          </a:bodyPr>
          <a:lstStyle/>
          <a:p>
            <a:pPr lvl="0" eaLnBrk="1" latinLnBrk="0" hangingPunct="1"/>
            <a:r>
              <a:rPr kumimoji="0" lang="en-US" dirty="0"/>
              <a:t>Click to enter content here</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609600" y="6248400"/>
            <a:ext cx="1276352"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fld id="{480A0464-9F30-4C4B-93C3-E6D41683E6C0}" type="datetime1">
              <a:rPr lang="en-US" smtClean="0"/>
              <a:t>10/22/2023</a:t>
            </a:fld>
            <a:endParaRPr lang="en-US"/>
          </a:p>
        </p:txBody>
      </p:sp>
      <p:sp>
        <p:nvSpPr>
          <p:cNvPr id="3" name="Footer Placeholder 2"/>
          <p:cNvSpPr>
            <a:spLocks noGrp="1"/>
          </p:cNvSpPr>
          <p:nvPr>
            <p:ph type="ftr" sz="quarter" idx="3"/>
          </p:nvPr>
        </p:nvSpPr>
        <p:spPr>
          <a:xfrm>
            <a:off x="3962400" y="6248400"/>
            <a:ext cx="4368800"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3" name="Slide Number Placeholder 22"/>
          <p:cNvSpPr>
            <a:spLocks noGrp="1"/>
          </p:cNvSpPr>
          <p:nvPr>
            <p:ph type="sldNum" sz="quarter" idx="4"/>
          </p:nvPr>
        </p:nvSpPr>
        <p:spPr>
          <a:xfrm>
            <a:off x="10566400" y="6248400"/>
            <a:ext cx="1016000" cy="457200"/>
          </a:xfrm>
          <a:prstGeom prst="rect">
            <a:avLst/>
          </a:prstGeom>
        </p:spPr>
        <p:txBody>
          <a:bodyPr vert="horz" anchor="ctr"/>
          <a:lstStyle>
            <a:lvl1pPr algn="r" eaLnBrk="1" latinLnBrk="0" hangingPunct="1">
              <a:defRPr kumimoji="0"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pic>
        <p:nvPicPr>
          <p:cNvPr id="9" name="Picture 8" descr="OAT_LogoEmblem_v2.png"/>
          <p:cNvPicPr>
            <a:picLocks noChangeAspect="1"/>
          </p:cNvPicPr>
          <p:nvPr userDrawn="1"/>
        </p:nvPicPr>
        <p:blipFill>
          <a:blip r:embed="rId14" cstate="print"/>
          <a:stretch>
            <a:fillRect/>
          </a:stretch>
        </p:blipFill>
        <p:spPr>
          <a:xfrm>
            <a:off x="11137900" y="217661"/>
            <a:ext cx="685800" cy="685800"/>
          </a:xfrm>
          <a:prstGeom prst="rect">
            <a:avLst/>
          </a:prstGeom>
          <a:effectLst>
            <a:outerShdw blurRad="50800" dist="38100" dir="2700000" algn="tl"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793" r:id="rId1"/>
    <p:sldLayoutId id="2147483804"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p:txStyles>
    <p:titleStyle>
      <a:lvl1pPr algn="l" rtl="0" eaLnBrk="1" latinLnBrk="0" hangingPunct="1">
        <a:spcBef>
          <a:spcPct val="0"/>
        </a:spcBef>
        <a:buNone/>
        <a:defRPr kumimoji="0" sz="4000" kern="1200">
          <a:solidFill>
            <a:schemeClr val="bg1"/>
          </a:solidFill>
          <a:latin typeface="Open Sans" pitchFamily="34" charset="0"/>
          <a:ea typeface="Open Sans" pitchFamily="34" charset="0"/>
          <a:cs typeface="Open Sans" pitchFamily="34" charset="0"/>
        </a:defRPr>
      </a:lvl1pPr>
    </p:titleStyle>
    <p:bodyStyle>
      <a:lvl1pPr marL="365125" indent="-365125" algn="l" rtl="0" eaLnBrk="1" latinLnBrk="0" hangingPunct="1">
        <a:spcBef>
          <a:spcPts val="300"/>
        </a:spcBef>
        <a:buClr>
          <a:srgbClr val="006633"/>
        </a:buClr>
        <a:buFontTx/>
        <a:buBlip>
          <a:blip r:embed="rId15"/>
        </a:buBlip>
        <a:defRPr kumimoji="0" sz="2800" kern="1200">
          <a:solidFill>
            <a:srgbClr val="006633"/>
          </a:solidFill>
          <a:latin typeface="Open Sans" pitchFamily="34" charset="0"/>
          <a:ea typeface="Open Sans" pitchFamily="34" charset="0"/>
          <a:cs typeface="Open Sans" pitchFamily="34" charset="0"/>
        </a:defRPr>
      </a:lvl1pPr>
      <a:lvl2pPr marL="658368" indent="-246888" algn="l" rtl="0" eaLnBrk="1" latinLnBrk="0" hangingPunct="1">
        <a:spcBef>
          <a:spcPts val="300"/>
        </a:spcBef>
        <a:buClr>
          <a:srgbClr val="009933"/>
        </a:buClr>
        <a:buFont typeface="Georgia"/>
        <a:buChar char="▫"/>
        <a:defRPr kumimoji="0" sz="2600" kern="1200">
          <a:solidFill>
            <a:schemeClr val="tx1">
              <a:lumMod val="75000"/>
              <a:lumOff val="25000"/>
            </a:schemeClr>
          </a:solidFill>
          <a:latin typeface="Open Sans" pitchFamily="34" charset="0"/>
          <a:ea typeface="Open Sans" pitchFamily="34" charset="0"/>
          <a:cs typeface="Open Sans" pitchFamily="34" charset="0"/>
        </a:defRPr>
      </a:lvl2pPr>
      <a:lvl3pPr marL="923544" indent="-219456" algn="l" rtl="0" eaLnBrk="1" latinLnBrk="0" hangingPunct="1">
        <a:spcBef>
          <a:spcPts val="300"/>
        </a:spcBef>
        <a:buClr>
          <a:srgbClr val="006633"/>
        </a:buClr>
        <a:buFont typeface="Wingdings 2"/>
        <a:buChar char=""/>
        <a:defRPr kumimoji="0" sz="2400" kern="1200">
          <a:solidFill>
            <a:schemeClr val="tx1">
              <a:lumMod val="65000"/>
              <a:lumOff val="35000"/>
            </a:schemeClr>
          </a:solidFill>
          <a:latin typeface="Open Sans" pitchFamily="34" charset="0"/>
          <a:ea typeface="Open Sans" pitchFamily="34" charset="0"/>
          <a:cs typeface="Open Sans" pitchFamily="34" charset="0"/>
        </a:defRPr>
      </a:lvl3pPr>
      <a:lvl4pPr marL="1179576" indent="-201168" algn="l" rtl="0" eaLnBrk="1" latinLnBrk="0" hangingPunct="1">
        <a:spcBef>
          <a:spcPts val="300"/>
        </a:spcBef>
        <a:buClr>
          <a:srgbClr val="009933"/>
        </a:buClr>
        <a:buFont typeface="Wingdings 2"/>
        <a:buChar char=""/>
        <a:defRPr kumimoji="0" sz="2200" kern="1200">
          <a:solidFill>
            <a:schemeClr val="tx1">
              <a:lumMod val="50000"/>
              <a:lumOff val="50000"/>
            </a:schemeClr>
          </a:solidFill>
          <a:latin typeface="Open Sans" pitchFamily="34" charset="0"/>
          <a:ea typeface="Open Sans" pitchFamily="34" charset="0"/>
          <a:cs typeface="Open Sans" pitchFamily="34" charset="0"/>
        </a:defRPr>
      </a:lvl4pPr>
      <a:lvl5pPr marL="1389888" indent="-182880" algn="l" rtl="0" eaLnBrk="1" latinLnBrk="0" hangingPunct="1">
        <a:spcBef>
          <a:spcPts val="300"/>
        </a:spcBef>
        <a:buClr>
          <a:srgbClr val="006633"/>
        </a:buClr>
        <a:buFont typeface="Georgia"/>
        <a:buChar char="▫"/>
        <a:defRPr kumimoji="0" sz="2000" kern="1200">
          <a:solidFill>
            <a:schemeClr val="bg1">
              <a:lumMod val="50000"/>
            </a:schemeClr>
          </a:solidFill>
          <a:latin typeface="Open Sans" pitchFamily="34" charset="0"/>
          <a:ea typeface="Open Sans" pitchFamily="34" charset="0"/>
          <a:cs typeface="Open Sans"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hyperlink" Target="https://youtu.be/Cne4GQHZohA?si=ETl4txSgTajkTP9R" TargetMode="External"/><Relationship Id="rId4" Type="http://schemas.openxmlformats.org/officeDocument/2006/relationships/hyperlink" Target="https://youtu.be/AVKglkBye7I?si=0aYqaWjTR4UHko2q"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s://youtu.be/gObyDqggwG4?si=aa7Qtb03MMHBX_CE"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00.png"/><Relationship Id="rId5" Type="http://schemas.openxmlformats.org/officeDocument/2006/relationships/image" Target="../media/image90.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hyperlink" Target="https://drshinshuri.com/personal-eco-friendly-emissions-journal/"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drshinshuri.com/personal-carbon-handprint-benchmark-activity/" TargetMode="Externa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hyperlink" Target="https://drshinshuri.com/forums/eco-friendly-emissions-for-youth-adults/" TargetMode="Externa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Personal Carbon Reduction Practices</a:t>
            </a:r>
            <a:br>
              <a:rPr lang="en-US" dirty="0"/>
            </a:br>
            <a:r>
              <a:rPr lang="en-US" dirty="0"/>
              <a:t>Review, Part 2</a:t>
            </a:r>
          </a:p>
        </p:txBody>
      </p:sp>
      <p:sp>
        <p:nvSpPr>
          <p:cNvPr id="3" name="Subtitle 2"/>
          <p:cNvSpPr>
            <a:spLocks noGrp="1"/>
          </p:cNvSpPr>
          <p:nvPr>
            <p:ph type="subTitle" idx="1"/>
          </p:nvPr>
        </p:nvSpPr>
        <p:spPr/>
        <p:txBody>
          <a:bodyPr>
            <a:normAutofit/>
          </a:bodyPr>
          <a:lstStyle/>
          <a:p>
            <a:r>
              <a:rPr lang="en-US" sz="2400" dirty="0"/>
              <a:t>What’s Your Carbon Handprint?</a:t>
            </a:r>
          </a:p>
        </p:txBody>
      </p:sp>
      <p:sp>
        <p:nvSpPr>
          <p:cNvPr id="6" name="Date Placeholder 5"/>
          <p:cNvSpPr>
            <a:spLocks noGrp="1"/>
          </p:cNvSpPr>
          <p:nvPr>
            <p:ph type="dt" sz="half" idx="10"/>
          </p:nvPr>
        </p:nvSpPr>
        <p:spPr/>
        <p:txBody>
          <a:bodyPr/>
          <a:lstStyle/>
          <a:p>
            <a:fld id="{0DD594AE-388C-4DF7-B194-5BBFDE110EDF}" type="datetime1">
              <a:rPr lang="en-US" smtClean="0"/>
              <a:t>10/22/2023</a:t>
            </a:fld>
            <a:endParaRPr lang="en-US"/>
          </a:p>
        </p:txBody>
      </p:sp>
      <p:sp>
        <p:nvSpPr>
          <p:cNvPr id="7" name="Slide Number Placeholder 6"/>
          <p:cNvSpPr>
            <a:spLocks noGrp="1"/>
          </p:cNvSpPr>
          <p:nvPr>
            <p:ph type="sldNum" sz="quarter" idx="12"/>
          </p:nvPr>
        </p:nvSpPr>
        <p:spPr/>
        <p:txBody>
          <a:bodyPr/>
          <a:lstStyle/>
          <a:p>
            <a:fld id="{4C802FFF-FF7E-41D4-93FE-7ED82BE4B0B9}" type="slidenum">
              <a:rPr lang="en-US" smtClean="0"/>
              <a:pPr/>
              <a:t>1</a:t>
            </a:fld>
            <a:endParaRPr lang="en-US" dirty="0"/>
          </a:p>
        </p:txBody>
      </p:sp>
      <p:sp>
        <p:nvSpPr>
          <p:cNvPr id="8" name="Footer Placeholder 7"/>
          <p:cNvSpPr>
            <a:spLocks noGrp="1"/>
          </p:cNvSpPr>
          <p:nvPr>
            <p:ph type="ftr" sz="quarter" idx="11"/>
          </p:nvPr>
        </p:nvSpPr>
        <p:spPr/>
        <p:txBody>
          <a:bodyPr/>
          <a:lstStyle/>
          <a:p>
            <a:r>
              <a:rPr lang="en-US"/>
              <a:t>© 2015-present Pedageo Media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a:xfrm>
            <a:off x="609600" y="1600200"/>
            <a:ext cx="6324600" cy="4648200"/>
          </a:xfrm>
        </p:spPr>
        <p:txBody>
          <a:bodyPr>
            <a:normAutofit/>
          </a:bodyPr>
          <a:lstStyle/>
          <a:p>
            <a:pPr marL="463550" indent="-354013"/>
            <a:r>
              <a:rPr lang="en-US" dirty="0"/>
              <a:t>Review Time</a:t>
            </a:r>
          </a:p>
          <a:p>
            <a:pPr marL="463550" indent="-354013"/>
            <a:r>
              <a:rPr lang="en-US" dirty="0"/>
              <a:t>Increase Your Carbon Handprint</a:t>
            </a:r>
          </a:p>
          <a:p>
            <a:pPr marL="463550" indent="-354013"/>
            <a:r>
              <a:rPr lang="en-US" dirty="0"/>
              <a:t>Manage Your Eco-friendly Emissions</a:t>
            </a:r>
          </a:p>
          <a:p>
            <a:pPr marL="463550" indent="-354013"/>
            <a:r>
              <a:rPr lang="en-US" dirty="0"/>
              <a:t>Demonstration and Discussion </a:t>
            </a:r>
          </a:p>
          <a:p>
            <a:pPr marL="463550" indent="-354013"/>
            <a:r>
              <a:rPr lang="en-US" dirty="0"/>
              <a:t>Practice Activity</a:t>
            </a:r>
          </a:p>
          <a:p>
            <a:pPr marL="463550" indent="-354013"/>
            <a:r>
              <a:rPr lang="en-US" dirty="0"/>
              <a:t>Gamification Quiz</a:t>
            </a:r>
          </a:p>
        </p:txBody>
      </p:sp>
      <p:sp>
        <p:nvSpPr>
          <p:cNvPr id="4" name="Date Placeholder 3"/>
          <p:cNvSpPr>
            <a:spLocks noGrp="1"/>
          </p:cNvSpPr>
          <p:nvPr>
            <p:ph type="dt" sz="half" idx="10"/>
          </p:nvPr>
        </p:nvSpPr>
        <p:spPr/>
        <p:txBody>
          <a:bodyPr/>
          <a:lstStyle/>
          <a:p>
            <a:fld id="{0E3F3F5F-D66A-4D96-9A47-A77FC6ABAF42}"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2</a:t>
            </a:fld>
            <a:endParaRPr lang="en-US"/>
          </a:p>
        </p:txBody>
      </p:sp>
      <p:pic>
        <p:nvPicPr>
          <p:cNvPr id="9" name="Picture 8" descr="A shoe covered in plants&#10;&#10;Description automatically generated">
            <a:extLst>
              <a:ext uri="{FF2B5EF4-FFF2-40B4-BE49-F238E27FC236}">
                <a16:creationId xmlns:a16="http://schemas.microsoft.com/office/drawing/2014/main" id="{A91F0800-3CED-AB6D-828D-BAAEE435EC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0" y="1600200"/>
            <a:ext cx="4724812" cy="314957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1490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review time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400800" cy="4934712"/>
          </a:xfrm>
        </p:spPr>
        <p:txBody>
          <a:bodyPr/>
          <a:lstStyle/>
          <a:p>
            <a:pPr marL="344488" indent="-344488"/>
            <a:r>
              <a:rPr lang="en-US" dirty="0"/>
              <a:t>Access the RITMO Community.</a:t>
            </a:r>
          </a:p>
          <a:p>
            <a:pPr marL="344488" indent="-344488"/>
            <a:r>
              <a:rPr lang="en-US" dirty="0"/>
              <a:t>Log in to your account.</a:t>
            </a:r>
          </a:p>
          <a:p>
            <a:pPr marL="344488" indent="-344488"/>
            <a:r>
              <a:rPr lang="en-US" dirty="0"/>
              <a:t>Go to the Eco-friendly Emissions for Youth and Adults (</a:t>
            </a:r>
            <a:r>
              <a:rPr lang="en-US" dirty="0" err="1"/>
              <a:t>eModule</a:t>
            </a:r>
            <a:r>
              <a:rPr lang="en-US" dirty="0"/>
              <a:t>)</a:t>
            </a:r>
          </a:p>
          <a:p>
            <a:pPr marL="344488" indent="-344488"/>
            <a:r>
              <a:rPr lang="en-US" dirty="0"/>
              <a:t>Reread Lesson 6: Becoming Eco-friendly Stewards, Part 1.</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3</a:t>
            </a:fld>
            <a:endParaRPr lang="en-US"/>
          </a:p>
        </p:txBody>
      </p:sp>
      <p:pic>
        <p:nvPicPr>
          <p:cNvPr id="10" name="Picture 9" descr="A colorful brush strokes with white text&#10;&#10;Description automatically generated">
            <a:extLst>
              <a:ext uri="{FF2B5EF4-FFF2-40B4-BE49-F238E27FC236}">
                <a16:creationId xmlns:a16="http://schemas.microsoft.com/office/drawing/2014/main" id="{00C4B855-7954-33F8-BF4A-F1D601ACBE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2260289"/>
            <a:ext cx="4862835" cy="3911911"/>
          </a:xfrm>
          <a:prstGeom prst="rect">
            <a:avLst/>
          </a:prstGeom>
        </p:spPr>
      </p:pic>
      <p:sp>
        <p:nvSpPr>
          <p:cNvPr id="11" name="TextBox 10">
            <a:extLst>
              <a:ext uri="{FF2B5EF4-FFF2-40B4-BE49-F238E27FC236}">
                <a16:creationId xmlns:a16="http://schemas.microsoft.com/office/drawing/2014/main" id="{0F5A86CF-0041-7C06-F777-6673170EBF5C}"/>
              </a:ext>
            </a:extLst>
          </p:cNvPr>
          <p:cNvSpPr txBox="1"/>
          <p:nvPr/>
        </p:nvSpPr>
        <p:spPr>
          <a:xfrm>
            <a:off x="7765633" y="14478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10 minutes</a:t>
            </a:r>
          </a:p>
        </p:txBody>
      </p:sp>
    </p:spTree>
    <p:extLst>
      <p:ext uri="{BB962C8B-B14F-4D97-AF65-F5344CB8AC3E}">
        <p14:creationId xmlns:p14="http://schemas.microsoft.com/office/powerpoint/2010/main" val="261680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increase your carbon handprint</a:t>
            </a:r>
          </a:p>
        </p:txBody>
      </p:sp>
      <p:sp>
        <p:nvSpPr>
          <p:cNvPr id="3" name="Content Placeholder 2"/>
          <p:cNvSpPr>
            <a:spLocks noGrp="1"/>
          </p:cNvSpPr>
          <p:nvPr>
            <p:ph idx="1"/>
          </p:nvPr>
        </p:nvSpPr>
        <p:spPr>
          <a:xfrm>
            <a:off x="609600" y="1600200"/>
            <a:ext cx="7721600" cy="1600200"/>
          </a:xfrm>
        </p:spPr>
        <p:txBody>
          <a:bodyPr>
            <a:normAutofit/>
          </a:bodyPr>
          <a:lstStyle/>
          <a:p>
            <a:pPr marL="463550" indent="-354013"/>
            <a:r>
              <a:rPr lang="en-US" dirty="0"/>
              <a:t>To achieve NetZero Emissions, you should increase your Carbon Handprint. </a:t>
            </a:r>
          </a:p>
        </p:txBody>
      </p:sp>
      <p:sp>
        <p:nvSpPr>
          <p:cNvPr id="4" name="Date Placeholder 3"/>
          <p:cNvSpPr>
            <a:spLocks noGrp="1"/>
          </p:cNvSpPr>
          <p:nvPr>
            <p:ph type="dt" sz="half" idx="10"/>
          </p:nvPr>
        </p:nvSpPr>
        <p:spPr/>
        <p:txBody>
          <a:bodyPr/>
          <a:lstStyle/>
          <a:p>
            <a:fld id="{0E3F3F5F-D66A-4D96-9A47-A77FC6ABAF42}"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4</a:t>
            </a:fld>
            <a:endParaRPr lang="en-US"/>
          </a:p>
        </p:txBody>
      </p:sp>
      <p:pic>
        <p:nvPicPr>
          <p:cNvPr id="7" name="Picture 6" descr="A hand print on a black background&#10;&#10;Description automatically generated">
            <a:extLst>
              <a:ext uri="{FF2B5EF4-FFF2-40B4-BE49-F238E27FC236}">
                <a16:creationId xmlns:a16="http://schemas.microsoft.com/office/drawing/2014/main" id="{CB2E4DF9-81AF-207F-BC15-A938E3CF93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1200" y="1752600"/>
            <a:ext cx="3335866" cy="4343400"/>
          </a:xfrm>
          <a:prstGeom prst="rect">
            <a:avLst/>
          </a:prstGeom>
        </p:spPr>
      </p:pic>
      <p:sp>
        <p:nvSpPr>
          <p:cNvPr id="8" name="TextBox 7">
            <a:extLst>
              <a:ext uri="{FF2B5EF4-FFF2-40B4-BE49-F238E27FC236}">
                <a16:creationId xmlns:a16="http://schemas.microsoft.com/office/drawing/2014/main" id="{0923C905-1082-F834-1F0E-55AEC0D3169A}"/>
              </a:ext>
            </a:extLst>
          </p:cNvPr>
          <p:cNvSpPr txBox="1"/>
          <p:nvPr/>
        </p:nvSpPr>
        <p:spPr>
          <a:xfrm>
            <a:off x="1136145" y="3352800"/>
            <a:ext cx="5933034" cy="461665"/>
          </a:xfrm>
          <a:prstGeom prst="rect">
            <a:avLst/>
          </a:prstGeom>
          <a:noFill/>
        </p:spPr>
        <p:txBody>
          <a:bodyPr wrap="none" rtlCol="0">
            <a:sp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How to increase Your Carbon Handprint</a:t>
            </a:r>
          </a:p>
        </p:txBody>
      </p:sp>
      <p:sp>
        <p:nvSpPr>
          <p:cNvPr id="10" name="Rectangle: Rounded Corners 9">
            <a:extLst>
              <a:ext uri="{FF2B5EF4-FFF2-40B4-BE49-F238E27FC236}">
                <a16:creationId xmlns:a16="http://schemas.microsoft.com/office/drawing/2014/main" id="{A6A8CEBB-E669-CD5E-3AFF-162AB00C9843}"/>
              </a:ext>
            </a:extLst>
          </p:cNvPr>
          <p:cNvSpPr/>
          <p:nvPr/>
        </p:nvSpPr>
        <p:spPr>
          <a:xfrm>
            <a:off x="1676400" y="4355797"/>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View Video</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Rounded Corners 10">
            <a:extLst>
              <a:ext uri="{FF2B5EF4-FFF2-40B4-BE49-F238E27FC236}">
                <a16:creationId xmlns:a16="http://schemas.microsoft.com/office/drawing/2014/main" id="{8461D1D2-FBAA-E639-9222-AD590AABED79}"/>
              </a:ext>
            </a:extLst>
          </p:cNvPr>
          <p:cNvSpPr/>
          <p:nvPr/>
        </p:nvSpPr>
        <p:spPr>
          <a:xfrm>
            <a:off x="4089401" y="4361879"/>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5"/>
              </a:rPr>
              <a:t>View Video</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Arrow: Down 8">
            <a:extLst>
              <a:ext uri="{FF2B5EF4-FFF2-40B4-BE49-F238E27FC236}">
                <a16:creationId xmlns:a16="http://schemas.microsoft.com/office/drawing/2014/main" id="{DFB88C8B-D205-71E6-7C3F-FA884B94765D}"/>
              </a:ext>
            </a:extLst>
          </p:cNvPr>
          <p:cNvSpPr/>
          <p:nvPr/>
        </p:nvSpPr>
        <p:spPr>
          <a:xfrm rot="10800000">
            <a:off x="9677400" y="4114799"/>
            <a:ext cx="457200" cy="1524000"/>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1CC707C-07B6-25DB-BC5A-7193B773D4E8}"/>
              </a:ext>
            </a:extLst>
          </p:cNvPr>
          <p:cNvSpPr txBox="1"/>
          <p:nvPr/>
        </p:nvSpPr>
        <p:spPr>
          <a:xfrm>
            <a:off x="2438400" y="5511225"/>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5:00 minutes</a:t>
            </a:r>
          </a:p>
        </p:txBody>
      </p:sp>
    </p:spTree>
    <p:extLst>
      <p:ext uri="{BB962C8B-B14F-4D97-AF65-F5344CB8AC3E}">
        <p14:creationId xmlns:p14="http://schemas.microsoft.com/office/powerpoint/2010/main" val="1790312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 your eco-friendly emissions</a:t>
            </a:r>
          </a:p>
        </p:txBody>
      </p:sp>
      <p:sp>
        <p:nvSpPr>
          <p:cNvPr id="3" name="Content Placeholder 2"/>
          <p:cNvSpPr>
            <a:spLocks noGrp="1"/>
          </p:cNvSpPr>
          <p:nvPr>
            <p:ph idx="1"/>
          </p:nvPr>
        </p:nvSpPr>
        <p:spPr>
          <a:xfrm>
            <a:off x="609600" y="1600200"/>
            <a:ext cx="11201400" cy="1484153"/>
          </a:xfrm>
        </p:spPr>
        <p:txBody>
          <a:bodyPr>
            <a:normAutofit/>
          </a:bodyPr>
          <a:lstStyle/>
          <a:p>
            <a:pPr marL="463550" indent="-354013"/>
            <a:r>
              <a:rPr lang="en-US" dirty="0"/>
              <a:t>Use the NetZero formula to manage your carbon emissions</a:t>
            </a:r>
          </a:p>
        </p:txBody>
      </p:sp>
      <p:sp>
        <p:nvSpPr>
          <p:cNvPr id="4" name="Date Placeholder 3"/>
          <p:cNvSpPr>
            <a:spLocks noGrp="1"/>
          </p:cNvSpPr>
          <p:nvPr>
            <p:ph type="dt" sz="half" idx="10"/>
          </p:nvPr>
        </p:nvSpPr>
        <p:spPr/>
        <p:txBody>
          <a:bodyPr/>
          <a:lstStyle/>
          <a:p>
            <a:fld id="{0E3F3F5F-D66A-4D96-9A47-A77FC6ABAF42}"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5</a:t>
            </a:fld>
            <a:endParaRPr lang="en-US"/>
          </a:p>
        </p:txBody>
      </p:sp>
      <p:grpSp>
        <p:nvGrpSpPr>
          <p:cNvPr id="19" name="Group 18">
            <a:extLst>
              <a:ext uri="{FF2B5EF4-FFF2-40B4-BE49-F238E27FC236}">
                <a16:creationId xmlns:a16="http://schemas.microsoft.com/office/drawing/2014/main" id="{9268A0E8-65C2-22AF-8C92-0618406A7E97}"/>
              </a:ext>
            </a:extLst>
          </p:cNvPr>
          <p:cNvGrpSpPr/>
          <p:nvPr/>
        </p:nvGrpSpPr>
        <p:grpSpPr>
          <a:xfrm>
            <a:off x="1411966" y="2438400"/>
            <a:ext cx="9368068" cy="1697336"/>
            <a:chOff x="574313" y="3395085"/>
            <a:chExt cx="9368068" cy="1697336"/>
          </a:xfrm>
        </p:grpSpPr>
        <p:pic>
          <p:nvPicPr>
            <p:cNvPr id="9" name="Picture 8" descr="A black background with a black square&#10;&#10;Description automatically generated with medium confidence">
              <a:extLst>
                <a:ext uri="{FF2B5EF4-FFF2-40B4-BE49-F238E27FC236}">
                  <a16:creationId xmlns:a16="http://schemas.microsoft.com/office/drawing/2014/main" id="{85215540-2AAD-0635-C0FC-20CE1BA1FB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1767" y="3434932"/>
              <a:ext cx="737065" cy="1657489"/>
            </a:xfrm>
            <a:prstGeom prst="rect">
              <a:avLst/>
            </a:prstGeom>
          </p:spPr>
        </p:pic>
        <p:pic>
          <p:nvPicPr>
            <p:cNvPr id="12" name="Picture 11" descr="A hand print on a black background&#10;&#10;Description automatically generated">
              <a:extLst>
                <a:ext uri="{FF2B5EF4-FFF2-40B4-BE49-F238E27FC236}">
                  <a16:creationId xmlns:a16="http://schemas.microsoft.com/office/drawing/2014/main" id="{884BBF46-F6D7-4E25-395D-BECF791FEF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56296" y="3395085"/>
              <a:ext cx="1286085" cy="1674522"/>
            </a:xfrm>
            <a:prstGeom prst="rect">
              <a:avLst/>
            </a:prstGeom>
          </p:spPr>
        </p:pic>
        <p:sp>
          <p:nvSpPr>
            <p:cNvPr id="14" name="TextBox 13">
              <a:extLst>
                <a:ext uri="{FF2B5EF4-FFF2-40B4-BE49-F238E27FC236}">
                  <a16:creationId xmlns:a16="http://schemas.microsoft.com/office/drawing/2014/main" id="{08B3540D-28AC-5F1C-1592-397DB02F9462}"/>
                </a:ext>
              </a:extLst>
            </p:cNvPr>
            <p:cNvSpPr txBox="1"/>
            <p:nvPr/>
          </p:nvSpPr>
          <p:spPr>
            <a:xfrm>
              <a:off x="574313" y="3741339"/>
              <a:ext cx="3722173" cy="1231106"/>
            </a:xfrm>
            <a:prstGeom prst="rect">
              <a:avLst/>
            </a:prstGeom>
            <a:noFill/>
          </p:spPr>
          <p:txBody>
            <a:bodyPr wrap="none" lIns="0" tIns="0" rIns="0" bIns="0" rtlCol="0">
              <a:spAutoFit/>
            </a:bodyPr>
            <a:lstStyle/>
            <a:p>
              <a:r>
                <a:rPr lang="en-US" sz="8000" dirty="0"/>
                <a:t>NetZero</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E224459-7182-E04B-448C-22A0D19B3DCF}"/>
                    </a:ext>
                  </a:extLst>
                </p:cNvPr>
                <p:cNvSpPr txBox="1"/>
                <p:nvPr/>
              </p:nvSpPr>
              <p:spPr>
                <a:xfrm>
                  <a:off x="7111015" y="3725833"/>
                  <a:ext cx="1013098"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8000" i="1" smtClean="0">
                            <a:latin typeface="Cambria Math" panose="02040503050406030204" pitchFamily="18" charset="0"/>
                            <a:ea typeface="Cambria Math" panose="02040503050406030204" pitchFamily="18" charset="0"/>
                          </a:rPr>
                          <m:t>−</m:t>
                        </m:r>
                      </m:oMath>
                    </m:oMathPara>
                  </a14:m>
                  <a:endParaRPr lang="en-US" sz="8000" dirty="0"/>
                </a:p>
              </p:txBody>
            </p:sp>
          </mc:Choice>
          <mc:Fallback xmlns="">
            <p:sp>
              <p:nvSpPr>
                <p:cNvPr id="15" name="TextBox 14">
                  <a:extLst>
                    <a:ext uri="{FF2B5EF4-FFF2-40B4-BE49-F238E27FC236}">
                      <a16:creationId xmlns:a16="http://schemas.microsoft.com/office/drawing/2014/main" id="{DE224459-7182-E04B-448C-22A0D19B3DCF}"/>
                    </a:ext>
                  </a:extLst>
                </p:cNvPr>
                <p:cNvSpPr txBox="1">
                  <a:spLocks noRot="1" noChangeAspect="1" noMove="1" noResize="1" noEditPoints="1" noAdjustHandles="1" noChangeArrowheads="1" noChangeShapeType="1" noTextEdit="1"/>
                </p:cNvSpPr>
                <p:nvPr/>
              </p:nvSpPr>
              <p:spPr>
                <a:xfrm>
                  <a:off x="7111015" y="3725833"/>
                  <a:ext cx="1013098" cy="1231106"/>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7CC495F-B14A-9A05-7794-5C9E9A371C8D}"/>
                    </a:ext>
                  </a:extLst>
                </p:cNvPr>
                <p:cNvSpPr txBox="1"/>
                <p:nvPr/>
              </p:nvSpPr>
              <p:spPr>
                <a:xfrm>
                  <a:off x="4408258" y="3777220"/>
                  <a:ext cx="1013098"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8000" i="1" smtClean="0">
                            <a:latin typeface="Cambria Math" panose="02040503050406030204" pitchFamily="18" charset="0"/>
                          </a:rPr>
                          <m:t>=</m:t>
                        </m:r>
                      </m:oMath>
                    </m:oMathPara>
                  </a14:m>
                  <a:endParaRPr lang="en-US" sz="8000" dirty="0"/>
                </a:p>
              </p:txBody>
            </p:sp>
          </mc:Choice>
          <mc:Fallback xmlns="">
            <p:sp>
              <p:nvSpPr>
                <p:cNvPr id="18" name="TextBox 17">
                  <a:extLst>
                    <a:ext uri="{FF2B5EF4-FFF2-40B4-BE49-F238E27FC236}">
                      <a16:creationId xmlns:a16="http://schemas.microsoft.com/office/drawing/2014/main" id="{77CC495F-B14A-9A05-7794-5C9E9A371C8D}"/>
                    </a:ext>
                  </a:extLst>
                </p:cNvPr>
                <p:cNvSpPr txBox="1">
                  <a:spLocks noRot="1" noChangeAspect="1" noMove="1" noResize="1" noEditPoints="1" noAdjustHandles="1" noChangeArrowheads="1" noChangeShapeType="1" noTextEdit="1"/>
                </p:cNvSpPr>
                <p:nvPr/>
              </p:nvSpPr>
              <p:spPr>
                <a:xfrm>
                  <a:off x="4408258" y="3777220"/>
                  <a:ext cx="1013098" cy="1231106"/>
                </a:xfrm>
                <a:prstGeom prst="rect">
                  <a:avLst/>
                </a:prstGeom>
                <a:blipFill>
                  <a:blip r:embed="rId6"/>
                  <a:stretch>
                    <a:fillRect/>
                  </a:stretch>
                </a:blipFill>
              </p:spPr>
              <p:txBody>
                <a:bodyPr/>
                <a:lstStyle/>
                <a:p>
                  <a:r>
                    <a:rPr lang="en-US">
                      <a:noFill/>
                    </a:rPr>
                    <a:t> </a:t>
                  </a:r>
                </a:p>
              </p:txBody>
            </p:sp>
          </mc:Fallback>
        </mc:AlternateContent>
      </p:grpSp>
      <p:sp>
        <p:nvSpPr>
          <p:cNvPr id="20" name="Rectangle: Rounded Corners 19">
            <a:extLst>
              <a:ext uri="{FF2B5EF4-FFF2-40B4-BE49-F238E27FC236}">
                <a16:creationId xmlns:a16="http://schemas.microsoft.com/office/drawing/2014/main" id="{570F67BE-0996-949E-0C9A-159257A42439}"/>
              </a:ext>
            </a:extLst>
          </p:cNvPr>
          <p:cNvSpPr/>
          <p:nvPr/>
        </p:nvSpPr>
        <p:spPr>
          <a:xfrm>
            <a:off x="5212602" y="4981843"/>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7"/>
              </a:rPr>
              <a:t>View Video</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21" name="TextBox 20">
            <a:extLst>
              <a:ext uri="{FF2B5EF4-FFF2-40B4-BE49-F238E27FC236}">
                <a16:creationId xmlns:a16="http://schemas.microsoft.com/office/drawing/2014/main" id="{7EE0A3A5-7A6D-C483-8C66-0DD1EFA913C4}"/>
              </a:ext>
            </a:extLst>
          </p:cNvPr>
          <p:cNvSpPr txBox="1"/>
          <p:nvPr/>
        </p:nvSpPr>
        <p:spPr>
          <a:xfrm>
            <a:off x="6168292" y="4281410"/>
            <a:ext cx="2029723" cy="369332"/>
          </a:xfrm>
          <a:prstGeom prst="rect">
            <a:avLst/>
          </a:prstGeom>
          <a:noFill/>
        </p:spPr>
        <p:txBody>
          <a:bodyPr wrap="none" rtlCol="0">
            <a:spAutoFit/>
          </a:bodyPr>
          <a:lstStyle/>
          <a:p>
            <a:r>
              <a:rPr lang="en-US" dirty="0">
                <a:latin typeface="Open Sans" panose="020B0606030504020204" pitchFamily="34" charset="0"/>
                <a:ea typeface="Open Sans" panose="020B0606030504020204" pitchFamily="34" charset="0"/>
                <a:cs typeface="Open Sans" panose="020B0606030504020204" pitchFamily="34" charset="0"/>
              </a:rPr>
              <a:t>Carbon Footprint</a:t>
            </a:r>
          </a:p>
        </p:txBody>
      </p:sp>
      <p:sp>
        <p:nvSpPr>
          <p:cNvPr id="22" name="TextBox 21">
            <a:extLst>
              <a:ext uri="{FF2B5EF4-FFF2-40B4-BE49-F238E27FC236}">
                <a16:creationId xmlns:a16="http://schemas.microsoft.com/office/drawing/2014/main" id="{F0EE9E6C-1D56-D368-C8C1-DD0867159CD3}"/>
              </a:ext>
            </a:extLst>
          </p:cNvPr>
          <p:cNvSpPr txBox="1"/>
          <p:nvPr/>
        </p:nvSpPr>
        <p:spPr>
          <a:xfrm>
            <a:off x="9122129" y="4281410"/>
            <a:ext cx="2130711" cy="369332"/>
          </a:xfrm>
          <a:prstGeom prst="rect">
            <a:avLst/>
          </a:prstGeom>
          <a:noFill/>
        </p:spPr>
        <p:txBody>
          <a:bodyPr wrap="none" rtlCol="0">
            <a:spAutoFit/>
          </a:bodyPr>
          <a:lstStyle/>
          <a:p>
            <a:r>
              <a:rPr lang="en-US" dirty="0">
                <a:latin typeface="Open Sans" panose="020B0606030504020204" pitchFamily="34" charset="0"/>
                <a:ea typeface="Open Sans" panose="020B0606030504020204" pitchFamily="34" charset="0"/>
                <a:cs typeface="Open Sans" panose="020B0606030504020204" pitchFamily="34" charset="0"/>
              </a:rPr>
              <a:t>Carbon Handprint</a:t>
            </a:r>
          </a:p>
        </p:txBody>
      </p:sp>
      <p:sp>
        <p:nvSpPr>
          <p:cNvPr id="23" name="Arrow: Down 22">
            <a:extLst>
              <a:ext uri="{FF2B5EF4-FFF2-40B4-BE49-F238E27FC236}">
                <a16:creationId xmlns:a16="http://schemas.microsoft.com/office/drawing/2014/main" id="{3BDA194B-5F82-EA03-FDCE-7175D628D55A}"/>
              </a:ext>
            </a:extLst>
          </p:cNvPr>
          <p:cNvSpPr/>
          <p:nvPr/>
        </p:nvSpPr>
        <p:spPr>
          <a:xfrm>
            <a:off x="7105102" y="3562666"/>
            <a:ext cx="156102" cy="452680"/>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Down 24">
            <a:extLst>
              <a:ext uri="{FF2B5EF4-FFF2-40B4-BE49-F238E27FC236}">
                <a16:creationId xmlns:a16="http://schemas.microsoft.com/office/drawing/2014/main" id="{6E28A961-2476-16BC-2ECD-CA8291EB0B8C}"/>
              </a:ext>
            </a:extLst>
          </p:cNvPr>
          <p:cNvSpPr/>
          <p:nvPr/>
        </p:nvSpPr>
        <p:spPr>
          <a:xfrm rot="10800000">
            <a:off x="9982200" y="3470831"/>
            <a:ext cx="156102" cy="452680"/>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0C75DB7-1FA2-B935-F6CA-264D0481F9AF}"/>
              </a:ext>
            </a:extLst>
          </p:cNvPr>
          <p:cNvSpPr txBox="1"/>
          <p:nvPr/>
        </p:nvSpPr>
        <p:spPr>
          <a:xfrm>
            <a:off x="5250702" y="5743843"/>
            <a:ext cx="1752600" cy="40011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2000" dirty="0">
                <a:solidFill>
                  <a:srgbClr val="0070C0"/>
                </a:solidFill>
                <a:latin typeface="Open Sans" panose="020B0606030504020204" pitchFamily="34" charset="0"/>
                <a:ea typeface="Open Sans" panose="020B0606030504020204" pitchFamily="34" charset="0"/>
                <a:cs typeface="Open Sans" panose="020B0606030504020204" pitchFamily="34" charset="0"/>
              </a:rPr>
              <a:t>3:00 minutes</a:t>
            </a:r>
          </a:p>
        </p:txBody>
      </p:sp>
    </p:spTree>
    <p:extLst>
      <p:ext uri="{BB962C8B-B14F-4D97-AF65-F5344CB8AC3E}">
        <p14:creationId xmlns:p14="http://schemas.microsoft.com/office/powerpoint/2010/main" val="1410724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demonstration and discussion</a:t>
            </a:r>
          </a:p>
        </p:txBody>
      </p:sp>
      <p:sp>
        <p:nvSpPr>
          <p:cNvPr id="3" name="Content Placeholder 2"/>
          <p:cNvSpPr>
            <a:spLocks noGrp="1"/>
          </p:cNvSpPr>
          <p:nvPr>
            <p:ph idx="1"/>
          </p:nvPr>
        </p:nvSpPr>
        <p:spPr>
          <a:xfrm>
            <a:off x="609599" y="1600200"/>
            <a:ext cx="6917523" cy="4572000"/>
          </a:xfrm>
        </p:spPr>
        <p:txBody>
          <a:bodyPr>
            <a:normAutofit/>
          </a:bodyPr>
          <a:lstStyle/>
          <a:p>
            <a:pPr marL="463550" indent="-354013"/>
            <a:r>
              <a:rPr lang="en-US" dirty="0"/>
              <a:t>Follow along and learn how to complete:</a:t>
            </a:r>
          </a:p>
          <a:p>
            <a:pPr marL="920750" lvl="1" indent="-457200">
              <a:buFont typeface="Georgia" panose="02040502050405020303" pitchFamily="18" charset="0"/>
              <a:buChar char="□"/>
            </a:pPr>
            <a:r>
              <a:rPr lang="en-US" sz="2400" dirty="0"/>
              <a:t>Personal Carbon Footprint Benchmark Activity</a:t>
            </a:r>
          </a:p>
          <a:p>
            <a:pPr marL="920750" lvl="1" indent="-457200">
              <a:buFont typeface="Georgia" panose="02040502050405020303" pitchFamily="18" charset="0"/>
              <a:buChar char="□"/>
            </a:pPr>
            <a:r>
              <a:rPr lang="en-US" sz="2400" dirty="0"/>
              <a:t>Personal EFE Journal </a:t>
            </a:r>
          </a:p>
          <a:p>
            <a:pPr marL="463550" indent="-354013"/>
            <a:r>
              <a:rPr lang="en-US" dirty="0"/>
              <a:t>Ask questions as you investigate your current carbon emission activities and behaviors</a:t>
            </a:r>
          </a:p>
        </p:txBody>
      </p:sp>
      <p:sp>
        <p:nvSpPr>
          <p:cNvPr id="4" name="Date Placeholder 3"/>
          <p:cNvSpPr>
            <a:spLocks noGrp="1"/>
          </p:cNvSpPr>
          <p:nvPr>
            <p:ph type="dt" sz="half" idx="10"/>
          </p:nvPr>
        </p:nvSpPr>
        <p:spPr/>
        <p:txBody>
          <a:bodyPr/>
          <a:lstStyle/>
          <a:p>
            <a:fld id="{0E3F3F5F-D66A-4D96-9A47-A77FC6ABAF42}"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6</a:t>
            </a:fld>
            <a:endParaRPr lang="en-US"/>
          </a:p>
        </p:txBody>
      </p:sp>
      <p:sp>
        <p:nvSpPr>
          <p:cNvPr id="11" name="Rectangle: Rounded Corners 10">
            <a:extLst>
              <a:ext uri="{FF2B5EF4-FFF2-40B4-BE49-F238E27FC236}">
                <a16:creationId xmlns:a16="http://schemas.microsoft.com/office/drawing/2014/main" id="{FFBF21E4-8DE4-500D-5CE9-1A50AA8DAE21}"/>
              </a:ext>
            </a:extLst>
          </p:cNvPr>
          <p:cNvSpPr/>
          <p:nvPr/>
        </p:nvSpPr>
        <p:spPr>
          <a:xfrm>
            <a:off x="7527123" y="5298133"/>
            <a:ext cx="38862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3"/>
              </a:rPr>
              <a:t>Personal EFE Journal</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hand cursor pointing at a computer monitor&#10;&#10;Description automatically generated">
            <a:extLst>
              <a:ext uri="{FF2B5EF4-FFF2-40B4-BE49-F238E27FC236}">
                <a16:creationId xmlns:a16="http://schemas.microsoft.com/office/drawing/2014/main" id="{35DEA83A-E5A0-9C9A-279F-427D1D7F02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6647" y="1612107"/>
            <a:ext cx="3767153" cy="3090862"/>
          </a:xfrm>
          <a:prstGeom prst="rect">
            <a:avLst/>
          </a:prstGeom>
        </p:spPr>
      </p:pic>
      <p:pic>
        <p:nvPicPr>
          <p:cNvPr id="13" name="Picture 12" descr="A hand print on a black background&#10;&#10;Description automatically generated">
            <a:extLst>
              <a:ext uri="{FF2B5EF4-FFF2-40B4-BE49-F238E27FC236}">
                <a16:creationId xmlns:a16="http://schemas.microsoft.com/office/drawing/2014/main" id="{76A02195-5714-705A-E9AD-518640AC10A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44085" y="5078804"/>
            <a:ext cx="785315" cy="1105424"/>
          </a:xfrm>
          <a:prstGeom prst="rect">
            <a:avLst/>
          </a:prstGeom>
        </p:spPr>
      </p:pic>
      <p:sp>
        <p:nvSpPr>
          <p:cNvPr id="14" name="Rectangle: Rounded Corners 13">
            <a:extLst>
              <a:ext uri="{FF2B5EF4-FFF2-40B4-BE49-F238E27FC236}">
                <a16:creationId xmlns:a16="http://schemas.microsoft.com/office/drawing/2014/main" id="{9157DE20-3D6A-15BB-BAA2-D058B647DAAA}"/>
              </a:ext>
            </a:extLst>
          </p:cNvPr>
          <p:cNvSpPr/>
          <p:nvPr/>
        </p:nvSpPr>
        <p:spPr>
          <a:xfrm>
            <a:off x="990600" y="5340389"/>
            <a:ext cx="38862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6"/>
              </a:rPr>
              <a:t>Personal Carbon Handprint Benchmark Activity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03324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activity</a:t>
            </a:r>
          </a:p>
        </p:txBody>
      </p:sp>
      <p:sp>
        <p:nvSpPr>
          <p:cNvPr id="3" name="Content Placeholder 2"/>
          <p:cNvSpPr>
            <a:spLocks noGrp="1"/>
          </p:cNvSpPr>
          <p:nvPr>
            <p:ph idx="1"/>
          </p:nvPr>
        </p:nvSpPr>
        <p:spPr>
          <a:xfrm>
            <a:off x="609599" y="1600200"/>
            <a:ext cx="5679959" cy="4572000"/>
          </a:xfrm>
        </p:spPr>
        <p:txBody>
          <a:bodyPr>
            <a:normAutofit/>
          </a:bodyPr>
          <a:lstStyle/>
          <a:p>
            <a:pPr marL="463550" indent="-354013"/>
            <a:r>
              <a:rPr lang="en-US" dirty="0"/>
              <a:t>Set your Carbon Handprint benchmark</a:t>
            </a:r>
          </a:p>
          <a:p>
            <a:pPr marL="463550" indent="-354013"/>
            <a:r>
              <a:rPr lang="en-US" dirty="0"/>
              <a:t>Complete the Personal EFE Journal</a:t>
            </a:r>
          </a:p>
          <a:p>
            <a:pPr marL="463550" indent="-354013"/>
            <a:r>
              <a:rPr lang="en-US" dirty="0"/>
              <a:t>Total your scores</a:t>
            </a:r>
          </a:p>
          <a:p>
            <a:pPr marL="463550" indent="-354013"/>
            <a:r>
              <a:rPr lang="en-US" dirty="0"/>
              <a:t>Share your scores by posting in the RITMO Community. </a:t>
            </a:r>
          </a:p>
          <a:p>
            <a:pPr marL="463550" indent="-354013"/>
            <a:endParaRPr lang="en-US" dirty="0"/>
          </a:p>
          <a:p>
            <a:pPr marL="463550" indent="-354013"/>
            <a:endParaRPr lang="en-US" dirty="0"/>
          </a:p>
        </p:txBody>
      </p:sp>
      <p:sp>
        <p:nvSpPr>
          <p:cNvPr id="4" name="Date Placeholder 3"/>
          <p:cNvSpPr>
            <a:spLocks noGrp="1"/>
          </p:cNvSpPr>
          <p:nvPr>
            <p:ph type="dt" sz="half" idx="10"/>
          </p:nvPr>
        </p:nvSpPr>
        <p:spPr/>
        <p:txBody>
          <a:bodyPr/>
          <a:lstStyle/>
          <a:p>
            <a:fld id="{0E3F3F5F-D66A-4D96-9A47-A77FC6ABAF42}"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7</a:t>
            </a:fld>
            <a:endParaRPr lang="en-US"/>
          </a:p>
        </p:txBody>
      </p:sp>
      <p:pic>
        <p:nvPicPr>
          <p:cNvPr id="10" name="Picture 9" descr="A hand print on a black background&#10;&#10;Description automatically generated">
            <a:extLst>
              <a:ext uri="{FF2B5EF4-FFF2-40B4-BE49-F238E27FC236}">
                <a16:creationId xmlns:a16="http://schemas.microsoft.com/office/drawing/2014/main" id="{ECBDB4E2-B2F6-751A-0600-F0DF796668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4943909"/>
            <a:ext cx="726959" cy="922960"/>
          </a:xfrm>
          <a:prstGeom prst="rect">
            <a:avLst/>
          </a:prstGeom>
        </p:spPr>
      </p:pic>
      <p:pic>
        <p:nvPicPr>
          <p:cNvPr id="13" name="Picture 12" descr="A picture containing object&#10;&#10;Description generated with high confidence">
            <a:extLst>
              <a:ext uri="{FF2B5EF4-FFF2-40B4-BE49-F238E27FC236}">
                <a16:creationId xmlns:a16="http://schemas.microsoft.com/office/drawing/2014/main" id="{ED73ACEA-9ED4-DFE5-6266-724066B3BBF3}"/>
              </a:ext>
            </a:extLst>
          </p:cNvPr>
          <p:cNvPicPr>
            <a:picLocks noChangeAspect="1"/>
          </p:cNvPicPr>
          <p:nvPr/>
        </p:nvPicPr>
        <p:blipFill>
          <a:blip r:embed="rId4"/>
          <a:stretch>
            <a:fillRect/>
          </a:stretch>
        </p:blipFill>
        <p:spPr>
          <a:xfrm>
            <a:off x="6346619" y="1600200"/>
            <a:ext cx="4775425" cy="3343709"/>
          </a:xfrm>
          <a:prstGeom prst="rect">
            <a:avLst/>
          </a:prstGeom>
        </p:spPr>
      </p:pic>
      <p:sp>
        <p:nvSpPr>
          <p:cNvPr id="7" name="Rectangle: Rounded Corners 6">
            <a:extLst>
              <a:ext uri="{FF2B5EF4-FFF2-40B4-BE49-F238E27FC236}">
                <a16:creationId xmlns:a16="http://schemas.microsoft.com/office/drawing/2014/main" id="{6AB257E0-53E5-31A1-C420-9345BE01C2A3}"/>
              </a:ext>
            </a:extLst>
          </p:cNvPr>
          <p:cNvSpPr/>
          <p:nvPr/>
        </p:nvSpPr>
        <p:spPr>
          <a:xfrm>
            <a:off x="7391400" y="5168824"/>
            <a:ext cx="38862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5"/>
              </a:rPr>
              <a:t>Post and Share in the RITMO Community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17989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F55C-E7BC-7E84-73BA-39DE5BACFD34}"/>
              </a:ext>
            </a:extLst>
          </p:cNvPr>
          <p:cNvSpPr>
            <a:spLocks noGrp="1"/>
          </p:cNvSpPr>
          <p:nvPr>
            <p:ph type="ctrTitle"/>
          </p:nvPr>
        </p:nvSpPr>
        <p:spPr/>
        <p:txBody>
          <a:bodyPr/>
          <a:lstStyle/>
          <a:p>
            <a:r>
              <a:rPr lang="en-US" dirty="0"/>
              <a:t>Gamification Quiz</a:t>
            </a:r>
          </a:p>
        </p:txBody>
      </p:sp>
      <p:sp>
        <p:nvSpPr>
          <p:cNvPr id="3" name="Subtitle 2">
            <a:extLst>
              <a:ext uri="{FF2B5EF4-FFF2-40B4-BE49-F238E27FC236}">
                <a16:creationId xmlns:a16="http://schemas.microsoft.com/office/drawing/2014/main" id="{EB1C9E37-B4AC-9A3C-B6B4-C58665F4A8DD}"/>
              </a:ext>
            </a:extLst>
          </p:cNvPr>
          <p:cNvSpPr>
            <a:spLocks noGrp="1"/>
          </p:cNvSpPr>
          <p:nvPr>
            <p:ph type="subTitle" idx="1"/>
          </p:nvPr>
        </p:nvSpPr>
        <p:spPr>
          <a:xfrm>
            <a:off x="609600" y="3644642"/>
            <a:ext cx="6629400" cy="2451361"/>
          </a:xfrm>
        </p:spPr>
        <p:txBody>
          <a:bodyPr>
            <a:normAutofit/>
          </a:bodyPr>
          <a:lstStyle/>
          <a:p>
            <a:pPr marL="344488" indent="-339725"/>
            <a:r>
              <a:rPr lang="en-US" sz="2400" dirty="0"/>
              <a:t>A correct answer participant receives points and value.</a:t>
            </a:r>
          </a:p>
          <a:p>
            <a:pPr marL="344488" indent="-339725"/>
            <a:r>
              <a:rPr lang="en-US" sz="2400" dirty="0"/>
              <a:t>An incorrect answer participant loses points and value.</a:t>
            </a:r>
          </a:p>
        </p:txBody>
      </p:sp>
      <p:sp>
        <p:nvSpPr>
          <p:cNvPr id="4" name="Date Placeholder 3">
            <a:extLst>
              <a:ext uri="{FF2B5EF4-FFF2-40B4-BE49-F238E27FC236}">
                <a16:creationId xmlns:a16="http://schemas.microsoft.com/office/drawing/2014/main" id="{D78A1D8D-1933-5367-BD62-0DFA7CE5CE47}"/>
              </a:ext>
            </a:extLst>
          </p:cNvPr>
          <p:cNvSpPr>
            <a:spLocks noGrp="1"/>
          </p:cNvSpPr>
          <p:nvPr>
            <p:ph type="dt" sz="half" idx="10"/>
          </p:nvPr>
        </p:nvSpPr>
        <p:spPr/>
        <p:txBody>
          <a:bodyPr/>
          <a:lstStyle/>
          <a:p>
            <a:fld id="{306A7479-4690-466C-B1DE-A0C8BBE34336}" type="datetime1">
              <a:rPr lang="en-US" smtClean="0"/>
              <a:t>10/22/2023</a:t>
            </a:fld>
            <a:endParaRPr lang="en-US"/>
          </a:p>
        </p:txBody>
      </p:sp>
      <p:sp>
        <p:nvSpPr>
          <p:cNvPr id="5" name="Footer Placeholder 4">
            <a:extLst>
              <a:ext uri="{FF2B5EF4-FFF2-40B4-BE49-F238E27FC236}">
                <a16:creationId xmlns:a16="http://schemas.microsoft.com/office/drawing/2014/main" id="{5F0A6525-4BED-089F-EE47-9CF15FB85D76}"/>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B1DC0DB-B058-510A-3AFB-578DFE081BB4}"/>
              </a:ext>
            </a:extLst>
          </p:cNvPr>
          <p:cNvSpPr>
            <a:spLocks noGrp="1"/>
          </p:cNvSpPr>
          <p:nvPr>
            <p:ph type="sldNum" sz="quarter" idx="12"/>
          </p:nvPr>
        </p:nvSpPr>
        <p:spPr/>
        <p:txBody>
          <a:bodyPr/>
          <a:lstStyle/>
          <a:p>
            <a:fld id="{4C802FFF-FF7E-41D4-93FE-7ED82BE4B0B9}" type="slidenum">
              <a:rPr lang="en-US" smtClean="0"/>
              <a:pPr/>
              <a:t>8</a:t>
            </a:fld>
            <a:endParaRPr lang="en-US" dirty="0"/>
          </a:p>
        </p:txBody>
      </p:sp>
      <p:graphicFrame>
        <p:nvGraphicFramePr>
          <p:cNvPr id="9" name="Table 9">
            <a:extLst>
              <a:ext uri="{FF2B5EF4-FFF2-40B4-BE49-F238E27FC236}">
                <a16:creationId xmlns:a16="http://schemas.microsoft.com/office/drawing/2014/main" id="{66DBFE6F-EF7A-ADFD-9B75-464412D55097}"/>
              </a:ext>
            </a:extLst>
          </p:cNvPr>
          <p:cNvGraphicFramePr>
            <a:graphicFrameLocks noGrp="1"/>
          </p:cNvGraphicFramePr>
          <p:nvPr>
            <p:extLst>
              <p:ext uri="{D42A27DB-BD31-4B8C-83A1-F6EECF244321}">
                <p14:modId xmlns:p14="http://schemas.microsoft.com/office/powerpoint/2010/main" val="3689557159"/>
              </p:ext>
            </p:extLst>
          </p:nvPr>
        </p:nvGraphicFramePr>
        <p:xfrm>
          <a:off x="7467600" y="4155440"/>
          <a:ext cx="4241799" cy="1483360"/>
        </p:xfrm>
        <a:graphic>
          <a:graphicData uri="http://schemas.openxmlformats.org/drawingml/2006/table">
            <a:tbl>
              <a:tblPr firstRow="1" bandRow="1">
                <a:tableStyleId>{073A0DAA-6AF3-43AB-8588-CEC1D06C72B9}</a:tableStyleId>
              </a:tblPr>
              <a:tblGrid>
                <a:gridCol w="2269936">
                  <a:extLst>
                    <a:ext uri="{9D8B030D-6E8A-4147-A177-3AD203B41FA5}">
                      <a16:colId xmlns:a16="http://schemas.microsoft.com/office/drawing/2014/main" val="1014814491"/>
                    </a:ext>
                  </a:extLst>
                </a:gridCol>
                <a:gridCol w="957079">
                  <a:extLst>
                    <a:ext uri="{9D8B030D-6E8A-4147-A177-3AD203B41FA5}">
                      <a16:colId xmlns:a16="http://schemas.microsoft.com/office/drawing/2014/main" val="3453389147"/>
                    </a:ext>
                  </a:extLst>
                </a:gridCol>
                <a:gridCol w="1014784">
                  <a:extLst>
                    <a:ext uri="{9D8B030D-6E8A-4147-A177-3AD203B41FA5}">
                      <a16:colId xmlns:a16="http://schemas.microsoft.com/office/drawing/2014/main" val="3659411314"/>
                    </a:ext>
                  </a:extLst>
                </a:gridCol>
              </a:tblGrid>
              <a:tr h="370840">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a:t>
                      </a:r>
                    </a:p>
                  </a:txBody>
                  <a:tcPr/>
                </a:tc>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Points</a:t>
                      </a:r>
                    </a:p>
                  </a:txBody>
                  <a:tcPr/>
                </a:tc>
                <a:tc>
                  <a:txBody>
                    <a:bodyPr/>
                    <a:lstStyle/>
                    <a:p>
                      <a:pPr algn="ct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Value</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035535604"/>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Easy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$1.00</a:t>
                      </a:r>
                    </a:p>
                  </a:txBody>
                  <a:tcPr/>
                </a:tc>
                <a:extLst>
                  <a:ext uri="{0D108BD9-81ED-4DB2-BD59-A6C34878D82A}">
                    <a16:rowId xmlns:a16="http://schemas.microsoft.com/office/drawing/2014/main" val="2931782126"/>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Video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$3.00</a:t>
                      </a:r>
                    </a:p>
                  </a:txBody>
                  <a:tcPr/>
                </a:tc>
                <a:extLst>
                  <a:ext uri="{0D108BD9-81ED-4DB2-BD59-A6C34878D82A}">
                    <a16:rowId xmlns:a16="http://schemas.microsoft.com/office/drawing/2014/main" val="429740231"/>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Difficult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$5.00</a:t>
                      </a:r>
                    </a:p>
                  </a:txBody>
                  <a:tcPr/>
                </a:tc>
                <a:extLst>
                  <a:ext uri="{0D108BD9-81ED-4DB2-BD59-A6C34878D82A}">
                    <a16:rowId xmlns:a16="http://schemas.microsoft.com/office/drawing/2014/main" val="544734049"/>
                  </a:ext>
                </a:extLst>
              </a:tr>
            </a:tbl>
          </a:graphicData>
        </a:graphic>
      </p:graphicFrame>
      <p:sp>
        <p:nvSpPr>
          <p:cNvPr id="10" name="TextBox 9">
            <a:extLst>
              <a:ext uri="{FF2B5EF4-FFF2-40B4-BE49-F238E27FC236}">
                <a16:creationId xmlns:a16="http://schemas.microsoft.com/office/drawing/2014/main" id="{1FC1B2BB-644F-C2F9-1693-4772B17D1D5A}"/>
              </a:ext>
            </a:extLst>
          </p:cNvPr>
          <p:cNvSpPr txBox="1"/>
          <p:nvPr/>
        </p:nvSpPr>
        <p:spPr>
          <a:xfrm>
            <a:off x="7467599" y="3657600"/>
            <a:ext cx="4241800" cy="369332"/>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Gamification Point Scale</a:t>
            </a:r>
          </a:p>
        </p:txBody>
      </p:sp>
    </p:spTree>
    <p:extLst>
      <p:ext uri="{BB962C8B-B14F-4D97-AF65-F5344CB8AC3E}">
        <p14:creationId xmlns:p14="http://schemas.microsoft.com/office/powerpoint/2010/main" val="2770459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#1</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cs typeface="Times New Roman" panose="02020603050405020304" pitchFamily="18" charset="0"/>
              </a:rPr>
              <a:t>How often should you measure and track your </a:t>
            </a:r>
            <a:r>
              <a:rPr lang="en-US" sz="3200" dirty="0">
                <a:ea typeface="Cambria" panose="02040503050406030204" pitchFamily="18" charset="0"/>
                <a:cs typeface="Times New Roman" panose="02020603050405020304" pitchFamily="18" charset="0"/>
              </a:rPr>
              <a:t>C</a:t>
            </a:r>
            <a:r>
              <a:rPr lang="en-US" sz="3200" dirty="0">
                <a:effectLst/>
                <a:latin typeface="Open Sans" panose="020B0606030504020204" pitchFamily="34" charset="0"/>
                <a:ea typeface="Cambria" panose="02040503050406030204" pitchFamily="18" charset="0"/>
                <a:cs typeface="Times New Roman" panose="02020603050405020304" pitchFamily="18" charset="0"/>
              </a:rPr>
              <a:t>arbon Handprint? </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9</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8077200" y="3266182"/>
            <a:ext cx="3171061" cy="1077218"/>
          </a:xfrm>
          <a:prstGeom prst="rect">
            <a:avLst/>
          </a:prstGeom>
          <a:noFill/>
        </p:spPr>
        <p:txBody>
          <a:bodyPr wrap="none" rtlCol="0">
            <a:spAutoFit/>
          </a:bodyPr>
          <a:lstStyle/>
          <a:p>
            <a:pPr algn="ctr"/>
            <a:r>
              <a:rPr lang="en-US" sz="32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3200" dirty="0">
                <a:latin typeface="Open Sans" panose="020B0606030504020204" pitchFamily="34" charset="0"/>
                <a:ea typeface="Open Sans" panose="020B0606030504020204" pitchFamily="34" charset="0"/>
                <a:cs typeface="Open Sans" panose="020B0606030504020204" pitchFamily="34" charset="0"/>
              </a:rPr>
              <a:t>Daily, Every day</a:t>
            </a:r>
          </a:p>
        </p:txBody>
      </p:sp>
      <p:sp>
        <p:nvSpPr>
          <p:cNvPr id="8" name="TextBox 7">
            <a:extLst>
              <a:ext uri="{FF2B5EF4-FFF2-40B4-BE49-F238E27FC236}">
                <a16:creationId xmlns:a16="http://schemas.microsoft.com/office/drawing/2014/main" id="{E67742DE-6A54-43EE-CEDE-6D6FFAA08B4D}"/>
              </a:ext>
            </a:extLst>
          </p:cNvPr>
          <p:cNvSpPr txBox="1"/>
          <p:nvPr/>
        </p:nvSpPr>
        <p:spPr>
          <a:xfrm>
            <a:off x="8426654" y="2458472"/>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95309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rPr>
              <a:t>What is the difference between a carbon footprint and a carbon handprint. Select all that apply.</a:t>
            </a:r>
          </a:p>
          <a:p>
            <a:pPr marL="0" indent="0">
              <a:buNone/>
            </a:pPr>
            <a:endParaRPr lang="en-US" sz="3200" dirty="0">
              <a:effectLst/>
              <a:latin typeface="Open Sans" panose="020B0606030504020204" pitchFamily="34" charset="0"/>
              <a:ea typeface="Cambria" panose="02040503050406030204" pitchFamily="18" charset="0"/>
              <a:cs typeface="Times New Roman" panose="02020603050405020304" pitchFamily="18" charset="0"/>
            </a:endParaRPr>
          </a:p>
          <a:p>
            <a:pPr marL="947293" lvl="1" indent="-514350">
              <a:buFont typeface="+mj-lt"/>
              <a:buAutoNum type="alphaUcPeriod"/>
            </a:pPr>
            <a:r>
              <a:rPr lang="en-US" sz="2800" dirty="0">
                <a:effectLst/>
                <a:latin typeface="Open Sans" panose="020B0606030504020204" pitchFamily="34" charset="0"/>
                <a:ea typeface="Cambria" panose="02040503050406030204" pitchFamily="18" charset="0"/>
              </a:rPr>
              <a:t>A carbon footprint is bigger than the carbon handprint.</a:t>
            </a:r>
          </a:p>
          <a:p>
            <a:pPr marL="947293" lvl="1" indent="-514350">
              <a:buFont typeface="+mj-lt"/>
              <a:buAutoNum type="alphaUcPeriod"/>
            </a:pPr>
            <a:r>
              <a:rPr lang="en-US" sz="2800" dirty="0">
                <a:ea typeface="Cambria" panose="02040503050406030204" pitchFamily="18" charset="0"/>
                <a:cs typeface="Times New Roman" panose="02020603050405020304" pitchFamily="18" charset="0"/>
              </a:rPr>
              <a:t>A</a:t>
            </a:r>
            <a:r>
              <a:rPr lang="en-US" sz="2800" dirty="0">
                <a:effectLst/>
                <a:latin typeface="Open Sans" panose="020B0606030504020204" pitchFamily="34" charset="0"/>
                <a:ea typeface="Cambria" panose="02040503050406030204" pitchFamily="18" charset="0"/>
                <a:cs typeface="Times New Roman" panose="02020603050405020304" pitchFamily="18" charset="0"/>
              </a:rPr>
              <a:t> carbon handprint is smaller than a carbon footprint.</a:t>
            </a:r>
            <a:endParaRPr lang="en-US" sz="2800" dirty="0">
              <a:latin typeface="Century Gothic" panose="020B0502020202020204" pitchFamily="34" charset="0"/>
              <a:ea typeface="Cambria" panose="02040503050406030204" pitchFamily="18" charset="0"/>
              <a:cs typeface="Times New Roman" panose="02020603050405020304" pitchFamily="18" charset="0"/>
            </a:endParaRPr>
          </a:p>
          <a:p>
            <a:pPr marL="947293" lvl="1" indent="-514350">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The carbon footprint is small, and the carbon handprint is big.</a:t>
            </a:r>
          </a:p>
          <a:p>
            <a:pPr marL="947293" lvl="1" indent="-514350">
              <a:buFont typeface="+mj-lt"/>
              <a:buAutoNum type="alphaUcPeriod"/>
            </a:pPr>
            <a:r>
              <a:rPr lang="en-US" sz="2800" dirty="0">
                <a:effectLst/>
                <a:latin typeface="Open Sans" panose="020B0606030504020204" pitchFamily="34" charset="0"/>
                <a:ea typeface="Cambria" panose="02040503050406030204" pitchFamily="18" charset="0"/>
              </a:rPr>
              <a:t>The carbon footprint and handprint must be the same size</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10</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7239000" y="550802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9906000" y="5383193"/>
            <a:ext cx="1529586" cy="954107"/>
          </a:xfrm>
          <a:prstGeom prst="rect">
            <a:avLst/>
          </a:prstGeom>
          <a:noFill/>
        </p:spPr>
        <p:txBody>
          <a:bodyPr wrap="non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C</a:t>
            </a:r>
          </a:p>
        </p:txBody>
      </p:sp>
    </p:spTree>
    <p:extLst>
      <p:ext uri="{BB962C8B-B14F-4D97-AF65-F5344CB8AC3E}">
        <p14:creationId xmlns:p14="http://schemas.microsoft.com/office/powerpoint/2010/main" val="4088016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t>The statement below describes which carbon emissions factor. </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11</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6356057" y="5417403"/>
            <a:ext cx="2787943" cy="830997"/>
          </a:xfrm>
          <a:prstGeom prst="rect">
            <a:avLst/>
          </a:prstGeom>
          <a:noFill/>
        </p:spPr>
        <p:txBody>
          <a:bodyPr wrap="none" rtlCol="0">
            <a:spAutoFit/>
          </a:bodyPr>
          <a:lstStyle/>
          <a:p>
            <a:pPr algn="ctr"/>
            <a:r>
              <a:rPr lang="en-US" sz="24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400" dirty="0">
                <a:latin typeface="Open Sans" panose="020B0606030504020204" pitchFamily="34" charset="0"/>
                <a:ea typeface="Open Sans" panose="020B0606030504020204" pitchFamily="34" charset="0"/>
                <a:cs typeface="Open Sans" panose="020B0606030504020204" pitchFamily="34" charset="0"/>
              </a:rPr>
              <a:t>Carbon Handprint</a:t>
            </a:r>
          </a:p>
        </p:txBody>
      </p:sp>
      <p:sp>
        <p:nvSpPr>
          <p:cNvPr id="14" name="TextBox 13">
            <a:extLst>
              <a:ext uri="{FF2B5EF4-FFF2-40B4-BE49-F238E27FC236}">
                <a16:creationId xmlns:a16="http://schemas.microsoft.com/office/drawing/2014/main" id="{3F4C6E5F-6653-F1AF-9CDA-ABE71D28F5A8}"/>
              </a:ext>
            </a:extLst>
          </p:cNvPr>
          <p:cNvSpPr txBox="1"/>
          <p:nvPr/>
        </p:nvSpPr>
        <p:spPr>
          <a:xfrm>
            <a:off x="685800" y="2794575"/>
            <a:ext cx="10896600" cy="1569660"/>
          </a:xfrm>
          <a:prstGeom prst="rect">
            <a:avLst/>
          </a:prstGeom>
          <a:solidFill>
            <a:schemeClr val="bg1">
              <a:lumMod val="95000"/>
            </a:schemeClr>
          </a:solidFill>
        </p:spPr>
        <p:txBody>
          <a:bodyPr wrap="square" rtlCol="0">
            <a:spAutoFit/>
          </a:bodyPr>
          <a:lstStyle/>
          <a:p>
            <a:r>
              <a:rPr lang="en-US" sz="2400" dirty="0">
                <a:effectLst/>
                <a:latin typeface="Open Sans" panose="020B0606030504020204" pitchFamily="34" charset="0"/>
                <a:ea typeface="Cambria" panose="02040503050406030204" pitchFamily="18" charset="0"/>
              </a:rPr>
              <a:t>This is a comparison of two equal products or services and the climate impact of those options. Carbon handprint equals the difference between the two-options carbon footprint, measured in mass of CO</a:t>
            </a:r>
            <a:r>
              <a:rPr lang="en-US" sz="2400" baseline="-25000" dirty="0">
                <a:effectLst/>
                <a:latin typeface="Open Sans" panose="020B0606030504020204" pitchFamily="34" charset="0"/>
                <a:ea typeface="Cambria" panose="02040503050406030204" pitchFamily="18" charset="0"/>
              </a:rPr>
              <a:t>2</a:t>
            </a:r>
            <a:r>
              <a:rPr lang="en-US" sz="2400" dirty="0">
                <a:effectLst/>
                <a:latin typeface="Open Sans" panose="020B0606030504020204" pitchFamily="34" charset="0"/>
                <a:ea typeface="Cambria" panose="02040503050406030204" pitchFamily="18" charset="0"/>
              </a:rPr>
              <a:t> equivalent. The bigger the handprint the better.</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descr="A hand print on a black background&#10;&#10;Description automatically generated">
            <a:extLst>
              <a:ext uri="{FF2B5EF4-FFF2-40B4-BE49-F238E27FC236}">
                <a16:creationId xmlns:a16="http://schemas.microsoft.com/office/drawing/2014/main" id="{F5E44801-92E0-0946-D4CE-1B0B25B043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01200" y="4024288"/>
            <a:ext cx="1766710" cy="2300311"/>
          </a:xfrm>
          <a:prstGeom prst="rect">
            <a:avLst/>
          </a:prstGeom>
        </p:spPr>
      </p:pic>
      <p:sp>
        <p:nvSpPr>
          <p:cNvPr id="9" name="TextBox 8">
            <a:extLst>
              <a:ext uri="{FF2B5EF4-FFF2-40B4-BE49-F238E27FC236}">
                <a16:creationId xmlns:a16="http://schemas.microsoft.com/office/drawing/2014/main" id="{17D062CE-0852-BFBF-3F36-20439DD8EAE9}"/>
              </a:ext>
            </a:extLst>
          </p:cNvPr>
          <p:cNvSpPr txBox="1"/>
          <p:nvPr/>
        </p:nvSpPr>
        <p:spPr>
          <a:xfrm>
            <a:off x="6513953" y="4687323"/>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3632519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rPr>
              <a:t>Name three things you can do in the community to reduce carbon emissions?</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12</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1464181" y="3468231"/>
            <a:ext cx="4745210" cy="2246769"/>
          </a:xfrm>
          <a:prstGeom prst="rect">
            <a:avLst/>
          </a:prstGeom>
          <a:noFill/>
        </p:spPr>
        <p:txBody>
          <a:bodyPr wrap="none" rtlCol="0">
            <a:spAutoFit/>
          </a:bodyPr>
          <a:lstStyle/>
          <a:p>
            <a:pPr marL="457200" indent="-457200">
              <a:buFont typeface="Arial" panose="020B0604020202020204" pitchFamily="34" charset="0"/>
              <a:buChar char="•"/>
            </a:pPr>
            <a:r>
              <a:rPr lang="en-US" sz="2800" dirty="0">
                <a:latin typeface="Open Sans" panose="020B0606030504020204" pitchFamily="34" charset="0"/>
                <a:ea typeface="Open Sans" panose="020B0606030504020204" pitchFamily="34" charset="0"/>
                <a:cs typeface="Open Sans" panose="020B0606030504020204" pitchFamily="34" charset="0"/>
              </a:rPr>
              <a:t>Eat locally</a:t>
            </a:r>
          </a:p>
          <a:p>
            <a:pPr marL="457200" indent="-457200">
              <a:buFont typeface="Arial" panose="020B0604020202020204" pitchFamily="34" charset="0"/>
              <a:buChar char="•"/>
            </a:pPr>
            <a:r>
              <a:rPr lang="en-US" sz="2800" dirty="0">
                <a:latin typeface="Open Sans" panose="020B0606030504020204" pitchFamily="34" charset="0"/>
                <a:ea typeface="Open Sans" panose="020B0606030504020204" pitchFamily="34" charset="0"/>
                <a:cs typeface="Open Sans" panose="020B0606030504020204" pitchFamily="34" charset="0"/>
              </a:rPr>
              <a:t>Go reusable</a:t>
            </a:r>
          </a:p>
          <a:p>
            <a:pPr marL="457200" indent="-457200">
              <a:buFont typeface="Arial" panose="020B0604020202020204" pitchFamily="34" charset="0"/>
              <a:buChar char="•"/>
            </a:pPr>
            <a:r>
              <a:rPr lang="en-US" sz="2800" dirty="0">
                <a:latin typeface="Open Sans" panose="020B0606030504020204" pitchFamily="34" charset="0"/>
                <a:ea typeface="Open Sans" panose="020B0606030504020204" pitchFamily="34" charset="0"/>
                <a:cs typeface="Open Sans" panose="020B0606030504020204" pitchFamily="34" charset="0"/>
              </a:rPr>
              <a:t>Clean up the community</a:t>
            </a:r>
          </a:p>
          <a:p>
            <a:pPr marL="457200" indent="-457200">
              <a:buFont typeface="Arial" panose="020B0604020202020204" pitchFamily="34" charset="0"/>
              <a:buChar char="•"/>
            </a:pPr>
            <a:r>
              <a:rPr lang="en-US" sz="2800" dirty="0">
                <a:latin typeface="Open Sans" panose="020B0606030504020204" pitchFamily="34" charset="0"/>
                <a:ea typeface="Open Sans" panose="020B0606030504020204" pitchFamily="34" charset="0"/>
                <a:cs typeface="Open Sans" panose="020B0606030504020204" pitchFamily="34" charset="0"/>
              </a:rPr>
              <a:t>Take a hike</a:t>
            </a:r>
          </a:p>
          <a:p>
            <a:pPr marL="457200" indent="-457200">
              <a:buFont typeface="Arial" panose="020B0604020202020204" pitchFamily="34" charset="0"/>
              <a:buChar char="•"/>
            </a:pPr>
            <a:r>
              <a:rPr lang="en-US" sz="2800" dirty="0">
                <a:latin typeface="Open Sans" panose="020B0606030504020204" pitchFamily="34" charset="0"/>
                <a:ea typeface="Open Sans" panose="020B0606030504020204" pitchFamily="34" charset="0"/>
                <a:cs typeface="Open Sans" panose="020B0606030504020204" pitchFamily="34" charset="0"/>
              </a:rPr>
              <a:t>Recycle</a:t>
            </a:r>
          </a:p>
        </p:txBody>
      </p:sp>
      <p:sp>
        <p:nvSpPr>
          <p:cNvPr id="8" name="TextBox 7">
            <a:extLst>
              <a:ext uri="{FF2B5EF4-FFF2-40B4-BE49-F238E27FC236}">
                <a16:creationId xmlns:a16="http://schemas.microsoft.com/office/drawing/2014/main" id="{C7DC557B-DF74-877E-3EC9-E30EF331951A}"/>
              </a:ext>
            </a:extLst>
          </p:cNvPr>
          <p:cNvSpPr txBox="1"/>
          <p:nvPr/>
        </p:nvSpPr>
        <p:spPr>
          <a:xfrm>
            <a:off x="8763000" y="2166955"/>
            <a:ext cx="264367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 points</a:t>
            </a:r>
          </a:p>
        </p:txBody>
      </p:sp>
      <p:sp>
        <p:nvSpPr>
          <p:cNvPr id="9" name="TextBox 8">
            <a:extLst>
              <a:ext uri="{FF2B5EF4-FFF2-40B4-BE49-F238E27FC236}">
                <a16:creationId xmlns:a16="http://schemas.microsoft.com/office/drawing/2014/main" id="{B8451DA0-EA4E-EA2E-103A-C3440554DE7C}"/>
              </a:ext>
            </a:extLst>
          </p:cNvPr>
          <p:cNvSpPr txBox="1"/>
          <p:nvPr/>
        </p:nvSpPr>
        <p:spPr>
          <a:xfrm>
            <a:off x="6553200" y="3454979"/>
            <a:ext cx="5178021" cy="1815882"/>
          </a:xfrm>
          <a:prstGeom prst="rect">
            <a:avLst/>
          </a:prstGeom>
          <a:noFill/>
        </p:spPr>
        <p:txBody>
          <a:bodyPr wrap="none" rtlCol="0">
            <a:spAutoFit/>
          </a:bodyPr>
          <a:lstStyle/>
          <a:p>
            <a:pPr marL="457200" indent="-457200">
              <a:buFont typeface="Arial" panose="020B0604020202020204" pitchFamily="34" charset="0"/>
              <a:buChar char="•"/>
            </a:pPr>
            <a:r>
              <a:rPr lang="en-US" sz="2800" dirty="0">
                <a:latin typeface="Open Sans" panose="020B0606030504020204" pitchFamily="34" charset="0"/>
                <a:ea typeface="Open Sans" panose="020B0606030504020204" pitchFamily="34" charset="0"/>
                <a:cs typeface="Open Sans" panose="020B0606030504020204" pitchFamily="34" charset="0"/>
              </a:rPr>
              <a:t>Step it up</a:t>
            </a:r>
          </a:p>
          <a:p>
            <a:pPr marL="457200" indent="-457200">
              <a:buFont typeface="Arial" panose="020B0604020202020204" pitchFamily="34" charset="0"/>
              <a:buChar char="•"/>
            </a:pPr>
            <a:r>
              <a:rPr lang="en-US" sz="2800" dirty="0">
                <a:latin typeface="Open Sans" panose="020B0606030504020204" pitchFamily="34" charset="0"/>
                <a:ea typeface="Open Sans" panose="020B0606030504020204" pitchFamily="34" charset="0"/>
                <a:cs typeface="Open Sans" panose="020B0606030504020204" pitchFamily="34" charset="0"/>
              </a:rPr>
              <a:t>Eat plant-based foods</a:t>
            </a:r>
          </a:p>
          <a:p>
            <a:pPr marL="457200" indent="-457200">
              <a:buFont typeface="Arial" panose="020B0604020202020204" pitchFamily="34" charset="0"/>
              <a:buChar char="•"/>
            </a:pPr>
            <a:r>
              <a:rPr lang="en-US" sz="2800" dirty="0">
                <a:latin typeface="Open Sans" panose="020B0606030504020204" pitchFamily="34" charset="0"/>
                <a:ea typeface="Open Sans" panose="020B0606030504020204" pitchFamily="34" charset="0"/>
                <a:cs typeface="Open Sans" panose="020B0606030504020204" pitchFamily="34" charset="0"/>
              </a:rPr>
              <a:t>Empower your community </a:t>
            </a:r>
          </a:p>
          <a:p>
            <a:pPr marL="457200" indent="-457200">
              <a:buFont typeface="Arial" panose="020B0604020202020204" pitchFamily="34" charset="0"/>
              <a:buChar char="•"/>
            </a:pPr>
            <a:r>
              <a:rPr lang="en-US" sz="2800" dirty="0">
                <a:latin typeface="Open Sans" panose="020B0606030504020204" pitchFamily="34" charset="0"/>
                <a:ea typeface="Open Sans" panose="020B0606030504020204" pitchFamily="34" charset="0"/>
                <a:cs typeface="Open Sans" panose="020B0606030504020204" pitchFamily="34" charset="0"/>
              </a:rPr>
              <a:t>Get curious</a:t>
            </a:r>
          </a:p>
        </p:txBody>
      </p:sp>
      <p:sp>
        <p:nvSpPr>
          <p:cNvPr id="12" name="TextBox 11">
            <a:extLst>
              <a:ext uri="{FF2B5EF4-FFF2-40B4-BE49-F238E27FC236}">
                <a16:creationId xmlns:a16="http://schemas.microsoft.com/office/drawing/2014/main" id="{AD74B3CB-3A22-FAC0-05A6-DB76CB0E4125}"/>
              </a:ext>
            </a:extLst>
          </p:cNvPr>
          <p:cNvSpPr txBox="1"/>
          <p:nvPr/>
        </p:nvSpPr>
        <p:spPr>
          <a:xfrm>
            <a:off x="609600" y="2690175"/>
            <a:ext cx="10972800" cy="584775"/>
          </a:xfrm>
          <a:prstGeom prst="rect">
            <a:avLst/>
          </a:prstGeom>
          <a:noFill/>
        </p:spPr>
        <p:txBody>
          <a:bodyPr wrap="square">
            <a:spAutoFit/>
          </a:bodyPr>
          <a:lstStyle/>
          <a:p>
            <a:pPr algn="ctr"/>
            <a:r>
              <a:rPr lang="en-US" sz="3200" b="1" dirty="0">
                <a:latin typeface="Open Sans" panose="020B0606030504020204" pitchFamily="34" charset="0"/>
                <a:ea typeface="Open Sans" panose="020B0606030504020204" pitchFamily="34" charset="0"/>
                <a:cs typeface="Open Sans" panose="020B0606030504020204" pitchFamily="34" charset="0"/>
              </a:rPr>
              <a:t>Answer</a:t>
            </a:r>
          </a:p>
        </p:txBody>
      </p:sp>
    </p:spTree>
    <p:extLst>
      <p:ext uri="{BB962C8B-B14F-4D97-AF65-F5344CB8AC3E}">
        <p14:creationId xmlns:p14="http://schemas.microsoft.com/office/powerpoint/2010/main" val="95655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a typeface="Cambria" panose="02040503050406030204" pitchFamily="18" charset="0"/>
              </a:rPr>
              <a:t>Name four things you can do to reduce carbon emissions for yourself and at home?</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13</a:t>
            </a:fld>
            <a:endParaRPr lang="en-US"/>
          </a:p>
        </p:txBody>
      </p:sp>
      <p:sp>
        <p:nvSpPr>
          <p:cNvPr id="8" name="TextBox 7">
            <a:extLst>
              <a:ext uri="{FF2B5EF4-FFF2-40B4-BE49-F238E27FC236}">
                <a16:creationId xmlns:a16="http://schemas.microsoft.com/office/drawing/2014/main" id="{2A51DE69-B897-37B1-E7BB-CF24E6CD9167}"/>
              </a:ext>
            </a:extLst>
          </p:cNvPr>
          <p:cNvSpPr txBox="1"/>
          <p:nvPr/>
        </p:nvSpPr>
        <p:spPr>
          <a:xfrm>
            <a:off x="8488173" y="2090847"/>
            <a:ext cx="264367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 points</a:t>
            </a:r>
          </a:p>
        </p:txBody>
      </p:sp>
      <p:sp>
        <p:nvSpPr>
          <p:cNvPr id="9" name="TextBox 8">
            <a:extLst>
              <a:ext uri="{FF2B5EF4-FFF2-40B4-BE49-F238E27FC236}">
                <a16:creationId xmlns:a16="http://schemas.microsoft.com/office/drawing/2014/main" id="{EDC00E3A-01B5-D011-2622-03A785B9FED9}"/>
              </a:ext>
            </a:extLst>
          </p:cNvPr>
          <p:cNvSpPr txBox="1"/>
          <p:nvPr/>
        </p:nvSpPr>
        <p:spPr>
          <a:xfrm>
            <a:off x="533400" y="2987764"/>
            <a:ext cx="3348994" cy="2862322"/>
          </a:xfrm>
          <a:prstGeom prst="rect">
            <a:avLst/>
          </a:prstGeom>
          <a:noFill/>
        </p:spPr>
        <p:txBody>
          <a:bodyPr wrap="none" rtlCol="0">
            <a:spAutoFit/>
          </a:bodyPr>
          <a:lstStyle/>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Be water smart</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Go paperless</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Close the fireplace flue</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Cool with fans</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Heat below 68°</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Power down 5 to 8 pm</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Wash full loads</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Hibernate electronics</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Turn off water and lights</a:t>
            </a:r>
          </a:p>
        </p:txBody>
      </p:sp>
      <p:sp>
        <p:nvSpPr>
          <p:cNvPr id="11" name="TextBox 10">
            <a:extLst>
              <a:ext uri="{FF2B5EF4-FFF2-40B4-BE49-F238E27FC236}">
                <a16:creationId xmlns:a16="http://schemas.microsoft.com/office/drawing/2014/main" id="{21F061C7-0BAD-FD6E-EB00-7ECCDA2C9C6C}"/>
              </a:ext>
            </a:extLst>
          </p:cNvPr>
          <p:cNvSpPr txBox="1"/>
          <p:nvPr/>
        </p:nvSpPr>
        <p:spPr>
          <a:xfrm>
            <a:off x="4855531" y="3002101"/>
            <a:ext cx="3044423" cy="3170099"/>
          </a:xfrm>
          <a:prstGeom prst="rect">
            <a:avLst/>
          </a:prstGeom>
          <a:noFill/>
        </p:spPr>
        <p:txBody>
          <a:bodyPr wrap="none" rtlCol="0">
            <a:spAutoFit/>
          </a:bodyPr>
          <a:lstStyle/>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Unplug the small stuff</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Unplug when full</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Go green energy</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Wash in cold</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Use solar outdoors</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Grow produce</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Hang clothes to dry</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Shade to cool</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Grow trees/bushes</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Compost waste</a:t>
            </a:r>
          </a:p>
        </p:txBody>
      </p:sp>
      <p:sp>
        <p:nvSpPr>
          <p:cNvPr id="12" name="TextBox 11">
            <a:extLst>
              <a:ext uri="{FF2B5EF4-FFF2-40B4-BE49-F238E27FC236}">
                <a16:creationId xmlns:a16="http://schemas.microsoft.com/office/drawing/2014/main" id="{D12AF91B-401D-8632-8182-48DC32573FA2}"/>
              </a:ext>
            </a:extLst>
          </p:cNvPr>
          <p:cNvSpPr txBox="1"/>
          <p:nvPr/>
        </p:nvSpPr>
        <p:spPr>
          <a:xfrm>
            <a:off x="381000" y="2415669"/>
            <a:ext cx="11582400" cy="523220"/>
          </a:xfrm>
          <a:prstGeom prst="rect">
            <a:avLst/>
          </a:prstGeom>
          <a:noFill/>
        </p:spPr>
        <p:txBody>
          <a:bodyPr wrap="square">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p:txBody>
      </p:sp>
      <p:sp>
        <p:nvSpPr>
          <p:cNvPr id="13" name="TextBox 12">
            <a:extLst>
              <a:ext uri="{FF2B5EF4-FFF2-40B4-BE49-F238E27FC236}">
                <a16:creationId xmlns:a16="http://schemas.microsoft.com/office/drawing/2014/main" id="{A6A79CD9-57B3-1B0B-12D5-5B22D85A5734}"/>
              </a:ext>
            </a:extLst>
          </p:cNvPr>
          <p:cNvSpPr txBox="1"/>
          <p:nvPr/>
        </p:nvSpPr>
        <p:spPr>
          <a:xfrm>
            <a:off x="8523150" y="3000444"/>
            <a:ext cx="2996333" cy="3170099"/>
          </a:xfrm>
          <a:prstGeom prst="rect">
            <a:avLst/>
          </a:prstGeom>
          <a:noFill/>
        </p:spPr>
        <p:txBody>
          <a:bodyPr wrap="none" rtlCol="0">
            <a:spAutoFit/>
          </a:bodyPr>
          <a:lstStyle/>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Compost waste</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Use solar power</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Use batteries</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Go electric</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Shop thrifty</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Purchase eco-friendly</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Use smart electronics</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Reduce cooking</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Replace filters</a:t>
            </a:r>
          </a:p>
          <a:p>
            <a:pPr marL="228600" indent="-2286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Recharge and reuse</a:t>
            </a:r>
          </a:p>
        </p:txBody>
      </p:sp>
    </p:spTree>
    <p:extLst>
      <p:ext uri="{BB962C8B-B14F-4D97-AF65-F5344CB8AC3E}">
        <p14:creationId xmlns:p14="http://schemas.microsoft.com/office/powerpoint/2010/main" val="2348414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#6</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cs typeface="Times New Roman" panose="02020603050405020304" pitchFamily="18" charset="0"/>
              </a:rPr>
              <a:t>It is generally said that your Carbon Handprint should be big, and your Carbon Footprint should be small? Select the best answer.</a:t>
            </a:r>
          </a:p>
          <a:p>
            <a:pPr marL="342900" indent="-342900"/>
            <a:endParaRPr lang="en-US" sz="3200" dirty="0">
              <a:ea typeface="Cambria" panose="02040503050406030204" pitchFamily="18" charset="0"/>
              <a:cs typeface="Times New Roman" panose="02020603050405020304" pitchFamily="18" charset="0"/>
            </a:endParaRPr>
          </a:p>
          <a:p>
            <a:pPr marL="947293" lvl="1" indent="-514350">
              <a:buFont typeface="+mj-lt"/>
              <a:buAutoNum type="alphaUcPeriod"/>
            </a:pPr>
            <a:r>
              <a:rPr lang="en-US" sz="3200" dirty="0">
                <a:effectLst/>
              </a:rPr>
              <a:t>True</a:t>
            </a:r>
          </a:p>
          <a:p>
            <a:pPr marL="947293" lvl="1" indent="-514350">
              <a:buFont typeface="+mj-lt"/>
              <a:buAutoNum type="alphaUcPeriod"/>
            </a:pPr>
            <a:r>
              <a:rPr lang="en-US" sz="3200" dirty="0"/>
              <a:t>False</a:t>
            </a:r>
            <a:endParaRPr lang="en-US" sz="3200" dirty="0">
              <a:effectLst/>
            </a:endParaRPr>
          </a:p>
          <a:p>
            <a:pPr marL="342900" indent="-342900"/>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14</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8802559" y="4485382"/>
            <a:ext cx="1720343" cy="1077218"/>
          </a:xfrm>
          <a:prstGeom prst="rect">
            <a:avLst/>
          </a:prstGeom>
          <a:noFill/>
        </p:spPr>
        <p:txBody>
          <a:bodyPr wrap="none" rtlCol="0">
            <a:spAutoFit/>
          </a:bodyPr>
          <a:lstStyle/>
          <a:p>
            <a:pPr algn="ctr"/>
            <a:r>
              <a:rPr lang="en-US" sz="32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3200" dirty="0">
                <a:latin typeface="Open Sans" panose="020B0606030504020204" pitchFamily="34" charset="0"/>
                <a:ea typeface="Open Sans" panose="020B0606030504020204" pitchFamily="34" charset="0"/>
                <a:cs typeface="Open Sans" panose="020B0606030504020204" pitchFamily="34" charset="0"/>
              </a:rPr>
              <a:t>A</a:t>
            </a:r>
          </a:p>
        </p:txBody>
      </p:sp>
      <p:sp>
        <p:nvSpPr>
          <p:cNvPr id="8" name="TextBox 7">
            <a:extLst>
              <a:ext uri="{FF2B5EF4-FFF2-40B4-BE49-F238E27FC236}">
                <a16:creationId xmlns:a16="http://schemas.microsoft.com/office/drawing/2014/main" id="{E67742DE-6A54-43EE-CEDE-6D6FFAA08B4D}"/>
              </a:ext>
            </a:extLst>
          </p:cNvPr>
          <p:cNvSpPr txBox="1"/>
          <p:nvPr/>
        </p:nvSpPr>
        <p:spPr>
          <a:xfrm>
            <a:off x="8426654" y="3677672"/>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3370381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#7</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cs typeface="Times New Roman" panose="02020603050405020304" pitchFamily="18" charset="0"/>
                  </a:rPr>
                  <a:t>What is the formula for NetZero Emissions? Select the best answer.</a:t>
                </a:r>
              </a:p>
              <a:p>
                <a:pPr marL="342900" indent="-342900"/>
                <a:endParaRPr lang="en-US" sz="3200" dirty="0">
                  <a:ea typeface="Cambria" panose="02040503050406030204" pitchFamily="18" charset="0"/>
                  <a:cs typeface="Times New Roman" panose="02020603050405020304" pitchFamily="18" charset="0"/>
                </a:endParaRPr>
              </a:p>
              <a:p>
                <a:pPr marL="947293" lvl="1" indent="-514350">
                  <a:buFont typeface="+mj-lt"/>
                  <a:buAutoNum type="alphaUcPeriod"/>
                </a:pPr>
                <a:r>
                  <a:rPr lang="en-US" sz="2400" dirty="0">
                    <a:effectLst/>
                  </a:rPr>
                  <a:t>Carbon Handprint – Carbon Footprint</a:t>
                </a:r>
              </a:p>
              <a:p>
                <a:pPr marL="947293" lvl="1" indent="-514350">
                  <a:buFont typeface="+mj-lt"/>
                  <a:buAutoNum type="alphaUcPeriod"/>
                </a:pPr>
                <a:r>
                  <a:rPr lang="en-US" sz="2400" dirty="0">
                    <a:effectLst/>
                  </a:rPr>
                  <a:t>Carbon Footprint </a:t>
                </a:r>
                <a14:m>
                  <m:oMath xmlns:m="http://schemas.openxmlformats.org/officeDocument/2006/math">
                    <m:r>
                      <a:rPr lang="en-US" sz="2400" i="1">
                        <a:latin typeface="Cambria Math" panose="02040503050406030204" pitchFamily="18" charset="0"/>
                      </a:rPr>
                      <m:t>÷</m:t>
                    </m:r>
                  </m:oMath>
                </a14:m>
                <a:r>
                  <a:rPr lang="en-US" sz="2400" dirty="0">
                    <a:effectLst/>
                  </a:rPr>
                  <a:t> Carbon Handprint</a:t>
                </a:r>
              </a:p>
              <a:p>
                <a:pPr marL="947293" lvl="1" indent="-514350">
                  <a:buFont typeface="+mj-lt"/>
                  <a:buAutoNum type="alphaUcPeriod"/>
                </a:pPr>
                <a:r>
                  <a:rPr lang="en-US" sz="2400" dirty="0">
                    <a:effectLst/>
                  </a:rPr>
                  <a:t>Carbon Footprint + Carbon Handprint</a:t>
                </a:r>
              </a:p>
              <a:p>
                <a:pPr marL="947293" lvl="1" indent="-514350">
                  <a:buFont typeface="+mj-lt"/>
                  <a:buAutoNum type="alphaUcPeriod"/>
                </a:pPr>
                <a:r>
                  <a:rPr lang="en-US" sz="2400" dirty="0"/>
                  <a:t>Carbon Footprint – Carbon Handprint</a:t>
                </a:r>
                <a:endParaRPr lang="en-US" sz="2400" dirty="0">
                  <a:effectLst/>
                </a:endParaRPr>
              </a:p>
              <a:p>
                <a:pPr marL="947293" lvl="1" indent="-514350">
                  <a:buFont typeface="+mj-lt"/>
                  <a:buAutoNum type="alphaUcPeriod"/>
                </a:pPr>
                <a:endParaRPr lang="en-US" sz="2400" dirty="0">
                  <a:effectLst/>
                </a:endParaRPr>
              </a:p>
            </p:txBody>
          </p:sp>
        </mc:Choice>
        <mc:Fallback>
          <p:sp>
            <p:nvSpPr>
              <p:cNvPr id="3" name="Content Placeholder 2">
                <a:extLst>
                  <a:ext uri="{FF2B5EF4-FFF2-40B4-BE49-F238E27FC236}">
                    <a16:creationId xmlns:a16="http://schemas.microsoft.com/office/drawing/2014/main" id="{9C6D47EA-BE7A-5C31-0365-659660F7909C}"/>
                  </a:ext>
                </a:extLst>
              </p:cNvPr>
              <p:cNvSpPr>
                <a:spLocks noGrp="1" noRot="1" noChangeAspect="1" noMove="1" noResize="1" noEditPoints="1" noAdjustHandles="1" noChangeArrowheads="1" noChangeShapeType="1" noTextEdit="1"/>
              </p:cNvSpPr>
              <p:nvPr>
                <p:ph idx="1"/>
              </p:nvPr>
            </p:nvSpPr>
            <p:spPr>
              <a:xfrm>
                <a:off x="609600" y="1313688"/>
                <a:ext cx="10972800" cy="4934712"/>
              </a:xfrm>
              <a:blipFill>
                <a:blip r:embed="rId3"/>
                <a:stretch>
                  <a:fillRect t="-1607"/>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15</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8802558" y="3242435"/>
            <a:ext cx="1720343" cy="1077218"/>
          </a:xfrm>
          <a:prstGeom prst="rect">
            <a:avLst/>
          </a:prstGeom>
          <a:noFill/>
        </p:spPr>
        <p:txBody>
          <a:bodyPr wrap="none" rtlCol="0">
            <a:spAutoFit/>
          </a:bodyPr>
          <a:lstStyle/>
          <a:p>
            <a:pPr algn="ctr"/>
            <a:r>
              <a:rPr lang="en-US" sz="32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3200" dirty="0">
                <a:latin typeface="Open Sans" panose="020B0606030504020204" pitchFamily="34" charset="0"/>
                <a:ea typeface="Open Sans" panose="020B0606030504020204" pitchFamily="34" charset="0"/>
                <a:cs typeface="Open Sans" panose="020B0606030504020204" pitchFamily="34" charset="0"/>
              </a:rPr>
              <a:t>D</a:t>
            </a:r>
          </a:p>
        </p:txBody>
      </p:sp>
      <p:sp>
        <p:nvSpPr>
          <p:cNvPr id="8" name="TextBox 7">
            <a:extLst>
              <a:ext uri="{FF2B5EF4-FFF2-40B4-BE49-F238E27FC236}">
                <a16:creationId xmlns:a16="http://schemas.microsoft.com/office/drawing/2014/main" id="{E67742DE-6A54-43EE-CEDE-6D6FFAA08B4D}"/>
              </a:ext>
            </a:extLst>
          </p:cNvPr>
          <p:cNvSpPr txBox="1"/>
          <p:nvPr/>
        </p:nvSpPr>
        <p:spPr>
          <a:xfrm>
            <a:off x="8426654" y="2458472"/>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61521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Custom 2">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0000FF"/>
      </a:hlink>
      <a:folHlink>
        <a:srgbClr val="009933"/>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Presentation6" id="{9EC5122A-5264-434D-8047-A4DE11166950}" vid="{8099FFA4-739F-41B2-A691-240257871B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PO100EC_PP_1.0_Platform Orientation</Template>
  <TotalTime>6531</TotalTime>
  <Words>2114</Words>
  <Application>Microsoft Office PowerPoint</Application>
  <PresentationFormat>Widescreen</PresentationFormat>
  <Paragraphs>337</Paragraphs>
  <Slides>15</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Cambria Math</vt:lpstr>
      <vt:lpstr>Century Gothic</vt:lpstr>
      <vt:lpstr>Georgia</vt:lpstr>
      <vt:lpstr>Open Sans</vt:lpstr>
      <vt:lpstr>Wingdings 2</vt:lpstr>
      <vt:lpstr>Urban</vt:lpstr>
      <vt:lpstr>Personal Carbon Reduction Practices Review, Part 2</vt:lpstr>
      <vt:lpstr>topics covered</vt:lpstr>
      <vt:lpstr>review time</vt:lpstr>
      <vt:lpstr>increase your carbon handprint</vt:lpstr>
      <vt:lpstr>manage your eco-friendly emissions</vt:lpstr>
      <vt:lpstr>demonstration and discussion</vt:lpstr>
      <vt:lpstr>practice activity</vt:lpstr>
      <vt:lpstr>Gamification Quiz</vt:lpstr>
      <vt:lpstr>question #1</vt:lpstr>
      <vt:lpstr>question #2</vt:lpstr>
      <vt:lpstr>question #3</vt:lpstr>
      <vt:lpstr>question #4</vt:lpstr>
      <vt:lpstr>question #5</vt:lpstr>
      <vt:lpstr>question #6</vt:lpstr>
      <vt:lpstr>question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Orientation</dc:title>
  <dc:creator>Dr. Tammé Shinshuri</dc:creator>
  <cp:lastModifiedBy>Dr. Tammé Shinshuri</cp:lastModifiedBy>
  <cp:revision>10</cp:revision>
  <cp:lastPrinted>2023-09-12T15:00:11Z</cp:lastPrinted>
  <dcterms:created xsi:type="dcterms:W3CDTF">2023-06-07T02:51:32Z</dcterms:created>
  <dcterms:modified xsi:type="dcterms:W3CDTF">2023-10-22T22:13:29Z</dcterms:modified>
</cp:coreProperties>
</file>