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0"/>
  </p:notesMasterIdLst>
  <p:sldIdLst>
    <p:sldId id="256" r:id="rId2"/>
    <p:sldId id="257" r:id="rId3"/>
    <p:sldId id="313" r:id="rId4"/>
    <p:sldId id="311" r:id="rId5"/>
    <p:sldId id="323" r:id="rId6"/>
    <p:sldId id="319" r:id="rId7"/>
    <p:sldId id="327" r:id="rId8"/>
    <p:sldId id="320" r:id="rId9"/>
    <p:sldId id="321" r:id="rId10"/>
    <p:sldId id="322" r:id="rId11"/>
    <p:sldId id="315" r:id="rId12"/>
    <p:sldId id="328" r:id="rId13"/>
    <p:sldId id="307" r:id="rId14"/>
    <p:sldId id="296" r:id="rId15"/>
    <p:sldId id="297" r:id="rId16"/>
    <p:sldId id="324" r:id="rId17"/>
    <p:sldId id="325" r:id="rId18"/>
    <p:sldId id="326"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E59ED2-36E8-4F9E-A21A-360FCBE96704}" v="122" dt="2024-01-21T19:33:28.2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7D31EBFD-A7D7-490D-A571-435E9E022C1F}"/>
    <pc:docChg chg="custSel modSld">
      <pc:chgData name="Dr. Tammé Shinshuri" userId="fc8b3004-5a83-4a78-99f2-f75a2ab84926" providerId="ADAL" clId="{7D31EBFD-A7D7-490D-A571-435E9E022C1F}" dt="2023-10-21T20:37:28.848" v="22" actId="5793"/>
      <pc:docMkLst>
        <pc:docMk/>
      </pc:docMkLst>
      <pc:sldChg chg="modSp mod">
        <pc:chgData name="Dr. Tammé Shinshuri" userId="fc8b3004-5a83-4a78-99f2-f75a2ab84926" providerId="ADAL" clId="{7D31EBFD-A7D7-490D-A571-435E9E022C1F}" dt="2023-10-21T20:37:28.848" v="22" actId="5793"/>
        <pc:sldMkLst>
          <pc:docMk/>
          <pc:sldMk cId="0" sldId="256"/>
        </pc:sldMkLst>
        <pc:spChg chg="mod">
          <ac:chgData name="Dr. Tammé Shinshuri" userId="fc8b3004-5a83-4a78-99f2-f75a2ab84926" providerId="ADAL" clId="{7D31EBFD-A7D7-490D-A571-435E9E022C1F}" dt="2023-10-21T20:37:06.815" v="11" actId="20577"/>
          <ac:spMkLst>
            <pc:docMk/>
            <pc:sldMk cId="0" sldId="256"/>
            <ac:spMk id="2" creationId="{00000000-0000-0000-0000-000000000000}"/>
          </ac:spMkLst>
        </pc:spChg>
        <pc:spChg chg="mod">
          <ac:chgData name="Dr. Tammé Shinshuri" userId="fc8b3004-5a83-4a78-99f2-f75a2ab84926" providerId="ADAL" clId="{7D31EBFD-A7D7-490D-A571-435E9E022C1F}" dt="2023-10-21T20:37:28.848" v="22" actId="5793"/>
          <ac:spMkLst>
            <pc:docMk/>
            <pc:sldMk cId="0" sldId="256"/>
            <ac:spMk id="3" creationId="{00000000-0000-0000-0000-000000000000}"/>
          </ac:spMkLst>
        </pc:spChg>
      </pc:sldChg>
    </pc:docChg>
  </pc:docChgLst>
  <pc:docChgLst>
    <pc:chgData name="Dr. Tammé Shinshuri" userId="fc8b3004-5a83-4a78-99f2-f75a2ab84926" providerId="ADAL" clId="{C7E59ED2-36E8-4F9E-A21A-360FCBE96704}"/>
    <pc:docChg chg="undo custSel addSld delSld modSld sldOrd">
      <pc:chgData name="Dr. Tammé Shinshuri" userId="fc8b3004-5a83-4a78-99f2-f75a2ab84926" providerId="ADAL" clId="{C7E59ED2-36E8-4F9E-A21A-360FCBE96704}" dt="2024-01-21T20:30:35.376" v="10122" actId="20577"/>
      <pc:docMkLst>
        <pc:docMk/>
      </pc:docMkLst>
      <pc:sldChg chg="modNotesTx">
        <pc:chgData name="Dr. Tammé Shinshuri" userId="fc8b3004-5a83-4a78-99f2-f75a2ab84926" providerId="ADAL" clId="{C7E59ED2-36E8-4F9E-A21A-360FCBE96704}" dt="2024-01-21T20:30:35.376" v="10122" actId="20577"/>
        <pc:sldMkLst>
          <pc:docMk/>
          <pc:sldMk cId="0" sldId="256"/>
        </pc:sldMkLst>
      </pc:sldChg>
      <pc:sldChg chg="modSp mod">
        <pc:chgData name="Dr. Tammé Shinshuri" userId="fc8b3004-5a83-4a78-99f2-f75a2ab84926" providerId="ADAL" clId="{C7E59ED2-36E8-4F9E-A21A-360FCBE96704}" dt="2024-01-21T18:19:51.723" v="8872" actId="20577"/>
        <pc:sldMkLst>
          <pc:docMk/>
          <pc:sldMk cId="3914908246" sldId="257"/>
        </pc:sldMkLst>
        <pc:spChg chg="mod">
          <ac:chgData name="Dr. Tammé Shinshuri" userId="fc8b3004-5a83-4a78-99f2-f75a2ab84926" providerId="ADAL" clId="{C7E59ED2-36E8-4F9E-A21A-360FCBE96704}" dt="2024-01-21T18:19:51.723" v="8872" actId="20577"/>
          <ac:spMkLst>
            <pc:docMk/>
            <pc:sldMk cId="3914908246" sldId="257"/>
            <ac:spMk id="3" creationId="{00000000-0000-0000-0000-000000000000}"/>
          </ac:spMkLst>
        </pc:spChg>
        <pc:picChg chg="mod">
          <ac:chgData name="Dr. Tammé Shinshuri" userId="fc8b3004-5a83-4a78-99f2-f75a2ab84926" providerId="ADAL" clId="{C7E59ED2-36E8-4F9E-A21A-360FCBE96704}" dt="2024-01-14T22:34:05.080" v="129" actId="14100"/>
          <ac:picMkLst>
            <pc:docMk/>
            <pc:sldMk cId="3914908246" sldId="257"/>
            <ac:picMk id="9" creationId="{A91F0800-3CED-AB6D-828D-BAAEE435ECA6}"/>
          </ac:picMkLst>
        </pc:picChg>
      </pc:sldChg>
      <pc:sldChg chg="modSp mod">
        <pc:chgData name="Dr. Tammé Shinshuri" userId="fc8b3004-5a83-4a78-99f2-f75a2ab84926" providerId="ADAL" clId="{C7E59ED2-36E8-4F9E-A21A-360FCBE96704}" dt="2024-01-21T17:07:48.792" v="3889" actId="20577"/>
        <pc:sldMkLst>
          <pc:docMk/>
          <pc:sldMk cId="486133655" sldId="296"/>
        </pc:sldMkLst>
        <pc:spChg chg="mod">
          <ac:chgData name="Dr. Tammé Shinshuri" userId="fc8b3004-5a83-4a78-99f2-f75a2ab84926" providerId="ADAL" clId="{C7E59ED2-36E8-4F9E-A21A-360FCBE96704}" dt="2024-01-21T17:07:48.792" v="3889" actId="20577"/>
          <ac:spMkLst>
            <pc:docMk/>
            <pc:sldMk cId="486133655" sldId="296"/>
            <ac:spMk id="3" creationId="{9C6D47EA-BE7A-5C31-0365-659660F7909C}"/>
          </ac:spMkLst>
        </pc:spChg>
        <pc:spChg chg="mod">
          <ac:chgData name="Dr. Tammé Shinshuri" userId="fc8b3004-5a83-4a78-99f2-f75a2ab84926" providerId="ADAL" clId="{C7E59ED2-36E8-4F9E-A21A-360FCBE96704}" dt="2024-01-21T08:35:36.882" v="3622" actId="20577"/>
          <ac:spMkLst>
            <pc:docMk/>
            <pc:sldMk cId="486133655" sldId="296"/>
            <ac:spMk id="8" creationId="{46561BBD-16ED-0DE8-EA02-351903D78980}"/>
          </ac:spMkLst>
        </pc:spChg>
        <pc:spChg chg="mod">
          <ac:chgData name="Dr. Tammé Shinshuri" userId="fc8b3004-5a83-4a78-99f2-f75a2ab84926" providerId="ADAL" clId="{C7E59ED2-36E8-4F9E-A21A-360FCBE96704}" dt="2024-01-21T08:33:22.753" v="3580" actId="1035"/>
          <ac:spMkLst>
            <pc:docMk/>
            <pc:sldMk cId="486133655" sldId="296"/>
            <ac:spMk id="10" creationId="{D3F3D660-30B0-02F9-D2E8-3228FDA7D408}"/>
          </ac:spMkLst>
        </pc:spChg>
      </pc:sldChg>
      <pc:sldChg chg="delSp modSp mod delAnim">
        <pc:chgData name="Dr. Tammé Shinshuri" userId="fc8b3004-5a83-4a78-99f2-f75a2ab84926" providerId="ADAL" clId="{C7E59ED2-36E8-4F9E-A21A-360FCBE96704}" dt="2024-01-21T08:38:46.813" v="3726" actId="14100"/>
        <pc:sldMkLst>
          <pc:docMk/>
          <pc:sldMk cId="3188304565" sldId="297"/>
        </pc:sldMkLst>
        <pc:spChg chg="mod">
          <ac:chgData name="Dr. Tammé Shinshuri" userId="fc8b3004-5a83-4a78-99f2-f75a2ab84926" providerId="ADAL" clId="{C7E59ED2-36E8-4F9E-A21A-360FCBE96704}" dt="2024-01-21T08:37:25.291" v="3704" actId="20577"/>
          <ac:spMkLst>
            <pc:docMk/>
            <pc:sldMk cId="3188304565" sldId="297"/>
            <ac:spMk id="3" creationId="{9C6D47EA-BE7A-5C31-0365-659660F7909C}"/>
          </ac:spMkLst>
        </pc:spChg>
        <pc:spChg chg="mod">
          <ac:chgData name="Dr. Tammé Shinshuri" userId="fc8b3004-5a83-4a78-99f2-f75a2ab84926" providerId="ADAL" clId="{C7E59ED2-36E8-4F9E-A21A-360FCBE96704}" dt="2024-01-21T08:38:40.523" v="3724" actId="1076"/>
          <ac:spMkLst>
            <pc:docMk/>
            <pc:sldMk cId="3188304565" sldId="297"/>
            <ac:spMk id="8" creationId="{36831CD8-B1AA-A426-B703-B2CE81A0914E}"/>
          </ac:spMkLst>
        </pc:spChg>
        <pc:spChg chg="mod">
          <ac:chgData name="Dr. Tammé Shinshuri" userId="fc8b3004-5a83-4a78-99f2-f75a2ab84926" providerId="ADAL" clId="{C7E59ED2-36E8-4F9E-A21A-360FCBE96704}" dt="2024-01-21T08:38:46.813" v="3726" actId="14100"/>
          <ac:spMkLst>
            <pc:docMk/>
            <pc:sldMk cId="3188304565" sldId="297"/>
            <ac:spMk id="10" creationId="{D3F3D660-30B0-02F9-D2E8-3228FDA7D408}"/>
          </ac:spMkLst>
        </pc:spChg>
        <pc:spChg chg="del">
          <ac:chgData name="Dr. Tammé Shinshuri" userId="fc8b3004-5a83-4a78-99f2-f75a2ab84926" providerId="ADAL" clId="{C7E59ED2-36E8-4F9E-A21A-360FCBE96704}" dt="2024-01-21T08:37:35.186" v="3706" actId="478"/>
          <ac:spMkLst>
            <pc:docMk/>
            <pc:sldMk cId="3188304565" sldId="297"/>
            <ac:spMk id="14" creationId="{3F4C6E5F-6653-F1AF-9CDA-ABE71D28F5A8}"/>
          </ac:spMkLst>
        </pc:spChg>
        <pc:picChg chg="del">
          <ac:chgData name="Dr. Tammé Shinshuri" userId="fc8b3004-5a83-4a78-99f2-f75a2ab84926" providerId="ADAL" clId="{C7E59ED2-36E8-4F9E-A21A-360FCBE96704}" dt="2024-01-21T08:37:26.667" v="3705" actId="478"/>
          <ac:picMkLst>
            <pc:docMk/>
            <pc:sldMk cId="3188304565" sldId="297"/>
            <ac:picMk id="7" creationId="{417795D4-20A2-72E0-DF51-E47C419136CE}"/>
          </ac:picMkLst>
        </pc:picChg>
      </pc:sldChg>
      <pc:sldChg chg="del">
        <pc:chgData name="Dr. Tammé Shinshuri" userId="fc8b3004-5a83-4a78-99f2-f75a2ab84926" providerId="ADAL" clId="{C7E59ED2-36E8-4F9E-A21A-360FCBE96704}" dt="2024-01-21T08:38:59.425" v="3728" actId="47"/>
        <pc:sldMkLst>
          <pc:docMk/>
          <pc:sldMk cId="953095135" sldId="298"/>
        </pc:sldMkLst>
      </pc:sldChg>
      <pc:sldChg chg="modSp del mod">
        <pc:chgData name="Dr. Tammé Shinshuri" userId="fc8b3004-5a83-4a78-99f2-f75a2ab84926" providerId="ADAL" clId="{C7E59ED2-36E8-4F9E-A21A-360FCBE96704}" dt="2024-01-21T08:39:01.297" v="3729" actId="47"/>
        <pc:sldMkLst>
          <pc:docMk/>
          <pc:sldMk cId="4088016419" sldId="300"/>
        </pc:sldMkLst>
        <pc:spChg chg="mod">
          <ac:chgData name="Dr. Tammé Shinshuri" userId="fc8b3004-5a83-4a78-99f2-f75a2ab84926" providerId="ADAL" clId="{C7E59ED2-36E8-4F9E-A21A-360FCBE96704}" dt="2024-01-21T08:37:01.737" v="3702" actId="20577"/>
          <ac:spMkLst>
            <pc:docMk/>
            <pc:sldMk cId="4088016419" sldId="300"/>
            <ac:spMk id="3" creationId="{9C6D47EA-BE7A-5C31-0365-659660F7909C}"/>
          </ac:spMkLst>
        </pc:spChg>
      </pc:sldChg>
      <pc:sldChg chg="del">
        <pc:chgData name="Dr. Tammé Shinshuri" userId="fc8b3004-5a83-4a78-99f2-f75a2ab84926" providerId="ADAL" clId="{C7E59ED2-36E8-4F9E-A21A-360FCBE96704}" dt="2024-01-14T23:00:46.900" v="351" actId="47"/>
        <pc:sldMkLst>
          <pc:docMk/>
          <pc:sldMk cId="39692630" sldId="301"/>
        </pc:sldMkLst>
      </pc:sldChg>
      <pc:sldChg chg="del">
        <pc:chgData name="Dr. Tammé Shinshuri" userId="fc8b3004-5a83-4a78-99f2-f75a2ab84926" providerId="ADAL" clId="{C7E59ED2-36E8-4F9E-A21A-360FCBE96704}" dt="2024-01-14T23:00:45.441" v="350" actId="47"/>
        <pc:sldMkLst>
          <pc:docMk/>
          <pc:sldMk cId="1283984704" sldId="302"/>
        </pc:sldMkLst>
      </pc:sldChg>
      <pc:sldChg chg="del">
        <pc:chgData name="Dr. Tammé Shinshuri" userId="fc8b3004-5a83-4a78-99f2-f75a2ab84926" providerId="ADAL" clId="{C7E59ED2-36E8-4F9E-A21A-360FCBE96704}" dt="2024-01-14T23:00:43.886" v="349" actId="47"/>
        <pc:sldMkLst>
          <pc:docMk/>
          <pc:sldMk cId="956556734" sldId="303"/>
        </pc:sldMkLst>
      </pc:sldChg>
      <pc:sldChg chg="del">
        <pc:chgData name="Dr. Tammé Shinshuri" userId="fc8b3004-5a83-4a78-99f2-f75a2ab84926" providerId="ADAL" clId="{C7E59ED2-36E8-4F9E-A21A-360FCBE96704}" dt="2024-01-14T23:00:42.778" v="348" actId="47"/>
        <pc:sldMkLst>
          <pc:docMk/>
          <pc:sldMk cId="2348414075" sldId="304"/>
        </pc:sldMkLst>
      </pc:sldChg>
      <pc:sldChg chg="del">
        <pc:chgData name="Dr. Tammé Shinshuri" userId="fc8b3004-5a83-4a78-99f2-f75a2ab84926" providerId="ADAL" clId="{C7E59ED2-36E8-4F9E-A21A-360FCBE96704}" dt="2024-01-21T08:38:54.925" v="3727" actId="47"/>
        <pc:sldMkLst>
          <pc:docMk/>
          <pc:sldMk cId="3632519906" sldId="306"/>
        </pc:sldMkLst>
      </pc:sldChg>
      <pc:sldChg chg="modNotes modNotesTx">
        <pc:chgData name="Dr. Tammé Shinshuri" userId="fc8b3004-5a83-4a78-99f2-f75a2ab84926" providerId="ADAL" clId="{C7E59ED2-36E8-4F9E-A21A-360FCBE96704}" dt="2024-01-21T19:25:27.944" v="10058" actId="20577"/>
        <pc:sldMkLst>
          <pc:docMk/>
          <pc:sldMk cId="2770459540" sldId="307"/>
        </pc:sldMkLst>
      </pc:sldChg>
      <pc:sldChg chg="modSp del mod">
        <pc:chgData name="Dr. Tammé Shinshuri" userId="fc8b3004-5a83-4a78-99f2-f75a2ab84926" providerId="ADAL" clId="{C7E59ED2-36E8-4F9E-A21A-360FCBE96704}" dt="2024-01-21T07:14:21.901" v="1038" actId="47"/>
        <pc:sldMkLst>
          <pc:docMk/>
          <pc:sldMk cId="1410724288" sldId="310"/>
        </pc:sldMkLst>
        <pc:spChg chg="mod">
          <ac:chgData name="Dr. Tammé Shinshuri" userId="fc8b3004-5a83-4a78-99f2-f75a2ab84926" providerId="ADAL" clId="{C7E59ED2-36E8-4F9E-A21A-360FCBE96704}" dt="2024-01-14T23:00:00.510" v="336" actId="20577"/>
          <ac:spMkLst>
            <pc:docMk/>
            <pc:sldMk cId="1410724288" sldId="310"/>
            <ac:spMk id="2" creationId="{00000000-0000-0000-0000-000000000000}"/>
          </ac:spMkLst>
        </pc:spChg>
      </pc:sldChg>
      <pc:sldChg chg="addSp delSp modSp mod modNotesTx">
        <pc:chgData name="Dr. Tammé Shinshuri" userId="fc8b3004-5a83-4a78-99f2-f75a2ab84926" providerId="ADAL" clId="{C7E59ED2-36E8-4F9E-A21A-360FCBE96704}" dt="2024-01-21T17:25:21.299" v="4976" actId="20577"/>
        <pc:sldMkLst>
          <pc:docMk/>
          <pc:sldMk cId="597513326" sldId="311"/>
        </pc:sldMkLst>
        <pc:spChg chg="mod">
          <ac:chgData name="Dr. Tammé Shinshuri" userId="fc8b3004-5a83-4a78-99f2-f75a2ab84926" providerId="ADAL" clId="{C7E59ED2-36E8-4F9E-A21A-360FCBE96704}" dt="2024-01-21T06:41:54.829" v="653" actId="20577"/>
          <ac:spMkLst>
            <pc:docMk/>
            <pc:sldMk cId="597513326" sldId="311"/>
            <ac:spMk id="2" creationId="{00000000-0000-0000-0000-000000000000}"/>
          </ac:spMkLst>
        </pc:spChg>
        <pc:spChg chg="mod">
          <ac:chgData name="Dr. Tammé Shinshuri" userId="fc8b3004-5a83-4a78-99f2-f75a2ab84926" providerId="ADAL" clId="{C7E59ED2-36E8-4F9E-A21A-360FCBE96704}" dt="2024-01-21T08:26:49.007" v="3320" actId="20577"/>
          <ac:spMkLst>
            <pc:docMk/>
            <pc:sldMk cId="597513326" sldId="311"/>
            <ac:spMk id="3" creationId="{00000000-0000-0000-0000-000000000000}"/>
          </ac:spMkLst>
        </pc:spChg>
        <pc:spChg chg="del">
          <ac:chgData name="Dr. Tammé Shinshuri" userId="fc8b3004-5a83-4a78-99f2-f75a2ab84926" providerId="ADAL" clId="{C7E59ED2-36E8-4F9E-A21A-360FCBE96704}" dt="2024-01-21T06:39:01.114" v="568" actId="478"/>
          <ac:spMkLst>
            <pc:docMk/>
            <pc:sldMk cId="597513326" sldId="311"/>
            <ac:spMk id="8" creationId="{9289191E-46C2-9271-7DFE-AB486D555E65}"/>
          </ac:spMkLst>
        </pc:spChg>
        <pc:spChg chg="del">
          <ac:chgData name="Dr. Tammé Shinshuri" userId="fc8b3004-5a83-4a78-99f2-f75a2ab84926" providerId="ADAL" clId="{C7E59ED2-36E8-4F9E-A21A-360FCBE96704}" dt="2024-01-21T06:39:48.374" v="585" actId="478"/>
          <ac:spMkLst>
            <pc:docMk/>
            <pc:sldMk cId="597513326" sldId="311"/>
            <ac:spMk id="10" creationId="{838F8AC7-32B9-5F49-7A23-9EF8D4B946C8}"/>
          </ac:spMkLst>
        </pc:spChg>
        <pc:spChg chg="del">
          <ac:chgData name="Dr. Tammé Shinshuri" userId="fc8b3004-5a83-4a78-99f2-f75a2ab84926" providerId="ADAL" clId="{C7E59ED2-36E8-4F9E-A21A-360FCBE96704}" dt="2024-01-21T06:39:48.374" v="585" actId="478"/>
          <ac:spMkLst>
            <pc:docMk/>
            <pc:sldMk cId="597513326" sldId="311"/>
            <ac:spMk id="11" creationId="{363ACCE4-D1A1-7E90-ECA6-5F3734762D10}"/>
          </ac:spMkLst>
        </pc:spChg>
        <pc:spChg chg="del">
          <ac:chgData name="Dr. Tammé Shinshuri" userId="fc8b3004-5a83-4a78-99f2-f75a2ab84926" providerId="ADAL" clId="{C7E59ED2-36E8-4F9E-A21A-360FCBE96704}" dt="2024-01-21T06:39:48.374" v="585" actId="478"/>
          <ac:spMkLst>
            <pc:docMk/>
            <pc:sldMk cId="597513326" sldId="311"/>
            <ac:spMk id="12" creationId="{52AD69E7-A828-D173-38E0-8DB7F3E9BE4C}"/>
          </ac:spMkLst>
        </pc:spChg>
        <pc:picChg chg="del">
          <ac:chgData name="Dr. Tammé Shinshuri" userId="fc8b3004-5a83-4a78-99f2-f75a2ab84926" providerId="ADAL" clId="{C7E59ED2-36E8-4F9E-A21A-360FCBE96704}" dt="2024-01-21T06:38:00.204" v="523" actId="478"/>
          <ac:picMkLst>
            <pc:docMk/>
            <pc:sldMk cId="597513326" sldId="311"/>
            <ac:picMk id="7" creationId="{C611F802-DBD3-88FD-418E-9B964367F147}"/>
          </ac:picMkLst>
        </pc:picChg>
        <pc:picChg chg="add mod">
          <ac:chgData name="Dr. Tammé Shinshuri" userId="fc8b3004-5a83-4a78-99f2-f75a2ab84926" providerId="ADAL" clId="{C7E59ED2-36E8-4F9E-A21A-360FCBE96704}" dt="2024-01-21T07:24:29.503" v="1177" actId="1038"/>
          <ac:picMkLst>
            <pc:docMk/>
            <pc:sldMk cId="597513326" sldId="311"/>
            <ac:picMk id="14" creationId="{59D686F3-ECD9-9BB3-9C35-E14ACE1DE38D}"/>
          </ac:picMkLst>
        </pc:picChg>
      </pc:sldChg>
      <pc:sldChg chg="modSp del mod">
        <pc:chgData name="Dr. Tammé Shinshuri" userId="fc8b3004-5a83-4a78-99f2-f75a2ab84926" providerId="ADAL" clId="{C7E59ED2-36E8-4F9E-A21A-360FCBE96704}" dt="2024-01-21T07:14:18.317" v="1037" actId="47"/>
        <pc:sldMkLst>
          <pc:docMk/>
          <pc:sldMk cId="1790312802" sldId="312"/>
        </pc:sldMkLst>
        <pc:spChg chg="mod">
          <ac:chgData name="Dr. Tammé Shinshuri" userId="fc8b3004-5a83-4a78-99f2-f75a2ab84926" providerId="ADAL" clId="{C7E59ED2-36E8-4F9E-A21A-360FCBE96704}" dt="2024-01-14T23:00:06.229" v="341" actId="6549"/>
          <ac:spMkLst>
            <pc:docMk/>
            <pc:sldMk cId="1790312802" sldId="312"/>
            <ac:spMk id="2" creationId="{00000000-0000-0000-0000-000000000000}"/>
          </ac:spMkLst>
        </pc:spChg>
      </pc:sldChg>
      <pc:sldChg chg="modSp mod modNotesTx">
        <pc:chgData name="Dr. Tammé Shinshuri" userId="fc8b3004-5a83-4a78-99f2-f75a2ab84926" providerId="ADAL" clId="{C7E59ED2-36E8-4F9E-A21A-360FCBE96704}" dt="2024-01-21T17:25:51.719" v="4977" actId="20577"/>
        <pc:sldMkLst>
          <pc:docMk/>
          <pc:sldMk cId="2616805633" sldId="313"/>
        </pc:sldMkLst>
        <pc:spChg chg="mod">
          <ac:chgData name="Dr. Tammé Shinshuri" userId="fc8b3004-5a83-4a78-99f2-f75a2ab84926" providerId="ADAL" clId="{C7E59ED2-36E8-4F9E-A21A-360FCBE96704}" dt="2024-01-14T22:31:42.264" v="3" actId="20577"/>
          <ac:spMkLst>
            <pc:docMk/>
            <pc:sldMk cId="2616805633" sldId="313"/>
            <ac:spMk id="3" creationId="{9AC926F0-1924-FB17-6FCB-6A183155DFD9}"/>
          </ac:spMkLst>
        </pc:spChg>
      </pc:sldChg>
      <pc:sldChg chg="addSp delSp modSp mod modNotesTx">
        <pc:chgData name="Dr. Tammé Shinshuri" userId="fc8b3004-5a83-4a78-99f2-f75a2ab84926" providerId="ADAL" clId="{C7E59ED2-36E8-4F9E-A21A-360FCBE96704}" dt="2024-01-21T20:02:30.916" v="10110" actId="20577"/>
        <pc:sldMkLst>
          <pc:docMk/>
          <pc:sldMk cId="1517989302" sldId="315"/>
        </pc:sldMkLst>
        <pc:spChg chg="mod">
          <ac:chgData name="Dr. Tammé Shinshuri" userId="fc8b3004-5a83-4a78-99f2-f75a2ab84926" providerId="ADAL" clId="{C7E59ED2-36E8-4F9E-A21A-360FCBE96704}" dt="2024-01-21T18:19:06.291" v="8799" actId="20577"/>
          <ac:spMkLst>
            <pc:docMk/>
            <pc:sldMk cId="1517989302" sldId="315"/>
            <ac:spMk id="2" creationId="{00000000-0000-0000-0000-000000000000}"/>
          </ac:spMkLst>
        </pc:spChg>
        <pc:spChg chg="mod">
          <ac:chgData name="Dr. Tammé Shinshuri" userId="fc8b3004-5a83-4a78-99f2-f75a2ab84926" providerId="ADAL" clId="{C7E59ED2-36E8-4F9E-A21A-360FCBE96704}" dt="2024-01-21T18:23:51.112" v="9156" actId="113"/>
          <ac:spMkLst>
            <pc:docMk/>
            <pc:sldMk cId="1517989302" sldId="315"/>
            <ac:spMk id="3" creationId="{00000000-0000-0000-0000-000000000000}"/>
          </ac:spMkLst>
        </pc:spChg>
        <pc:spChg chg="mod">
          <ac:chgData name="Dr. Tammé Shinshuri" userId="fc8b3004-5a83-4a78-99f2-f75a2ab84926" providerId="ADAL" clId="{C7E59ED2-36E8-4F9E-A21A-360FCBE96704}" dt="2024-01-21T18:04:46.263" v="7678" actId="1038"/>
          <ac:spMkLst>
            <pc:docMk/>
            <pc:sldMk cId="1517989302" sldId="315"/>
            <ac:spMk id="7" creationId="{6AB257E0-53E5-31A1-C420-9345BE01C2A3}"/>
          </ac:spMkLst>
        </pc:spChg>
        <pc:spChg chg="add del mod">
          <ac:chgData name="Dr. Tammé Shinshuri" userId="fc8b3004-5a83-4a78-99f2-f75a2ab84926" providerId="ADAL" clId="{C7E59ED2-36E8-4F9E-A21A-360FCBE96704}" dt="2024-01-21T18:22:39.169" v="8985" actId="478"/>
          <ac:spMkLst>
            <pc:docMk/>
            <pc:sldMk cId="1517989302" sldId="315"/>
            <ac:spMk id="9" creationId="{72D3B54C-0630-CCAC-B511-CCEBBDAD7B1D}"/>
          </ac:spMkLst>
        </pc:spChg>
        <pc:grpChg chg="del">
          <ac:chgData name="Dr. Tammé Shinshuri" userId="fc8b3004-5a83-4a78-99f2-f75a2ab84926" providerId="ADAL" clId="{C7E59ED2-36E8-4F9E-A21A-360FCBE96704}" dt="2024-01-21T07:55:33.534" v="2362" actId="478"/>
          <ac:grpSpMkLst>
            <pc:docMk/>
            <pc:sldMk cId="1517989302" sldId="315"/>
            <ac:grpSpMk id="16" creationId="{E9F60ED8-86E9-2D6D-9DC8-5FD15AC14627}"/>
          </ac:grpSpMkLst>
        </pc:grpChg>
        <pc:picChg chg="mod">
          <ac:chgData name="Dr. Tammé Shinshuri" userId="fc8b3004-5a83-4a78-99f2-f75a2ab84926" providerId="ADAL" clId="{C7E59ED2-36E8-4F9E-A21A-360FCBE96704}" dt="2024-01-21T18:04:44.194" v="7677" actId="1037"/>
          <ac:picMkLst>
            <pc:docMk/>
            <pc:sldMk cId="1517989302" sldId="315"/>
            <ac:picMk id="13" creationId="{ED73ACEA-9ED4-DFE5-6266-724066B3BBF3}"/>
          </ac:picMkLst>
        </pc:picChg>
      </pc:sldChg>
      <pc:sldChg chg="del ord">
        <pc:chgData name="Dr. Tammé Shinshuri" userId="fc8b3004-5a83-4a78-99f2-f75a2ab84926" providerId="ADAL" clId="{C7E59ED2-36E8-4F9E-A21A-360FCBE96704}" dt="2024-01-21T07:15:47.312" v="1079" actId="47"/>
        <pc:sldMkLst>
          <pc:docMk/>
          <pc:sldMk cId="3403324065" sldId="316"/>
        </pc:sldMkLst>
      </pc:sldChg>
      <pc:sldChg chg="add del ord">
        <pc:chgData name="Dr. Tammé Shinshuri" userId="fc8b3004-5a83-4a78-99f2-f75a2ab84926" providerId="ADAL" clId="{C7E59ED2-36E8-4F9E-A21A-360FCBE96704}" dt="2024-01-21T07:15:45.751" v="1078" actId="47"/>
        <pc:sldMkLst>
          <pc:docMk/>
          <pc:sldMk cId="1039185414" sldId="317"/>
        </pc:sldMkLst>
      </pc:sldChg>
      <pc:sldChg chg="add del ord">
        <pc:chgData name="Dr. Tammé Shinshuri" userId="fc8b3004-5a83-4a78-99f2-f75a2ab84926" providerId="ADAL" clId="{C7E59ED2-36E8-4F9E-A21A-360FCBE96704}" dt="2024-01-21T07:15:48.775" v="1080" actId="47"/>
        <pc:sldMkLst>
          <pc:docMk/>
          <pc:sldMk cId="282390361" sldId="318"/>
        </pc:sldMkLst>
      </pc:sldChg>
      <pc:sldChg chg="addSp delSp modSp add mod modNotesTx">
        <pc:chgData name="Dr. Tammé Shinshuri" userId="fc8b3004-5a83-4a78-99f2-f75a2ab84926" providerId="ADAL" clId="{C7E59ED2-36E8-4F9E-A21A-360FCBE96704}" dt="2024-01-21T18:41:05.555" v="10035" actId="692"/>
        <pc:sldMkLst>
          <pc:docMk/>
          <pc:sldMk cId="3045605687" sldId="319"/>
        </pc:sldMkLst>
        <pc:spChg chg="mod">
          <ac:chgData name="Dr. Tammé Shinshuri" userId="fc8b3004-5a83-4a78-99f2-f75a2ab84926" providerId="ADAL" clId="{C7E59ED2-36E8-4F9E-A21A-360FCBE96704}" dt="2024-01-21T17:36:30.860" v="5805" actId="20577"/>
          <ac:spMkLst>
            <pc:docMk/>
            <pc:sldMk cId="3045605687" sldId="319"/>
            <ac:spMk id="2" creationId="{00000000-0000-0000-0000-000000000000}"/>
          </ac:spMkLst>
        </pc:spChg>
        <pc:spChg chg="mod">
          <ac:chgData name="Dr. Tammé Shinshuri" userId="fc8b3004-5a83-4a78-99f2-f75a2ab84926" providerId="ADAL" clId="{C7E59ED2-36E8-4F9E-A21A-360FCBE96704}" dt="2024-01-21T17:40:45.100" v="6084" actId="14100"/>
          <ac:spMkLst>
            <pc:docMk/>
            <pc:sldMk cId="3045605687" sldId="319"/>
            <ac:spMk id="3" creationId="{00000000-0000-0000-0000-000000000000}"/>
          </ac:spMkLst>
        </pc:spChg>
        <pc:spChg chg="del">
          <ac:chgData name="Dr. Tammé Shinshuri" userId="fc8b3004-5a83-4a78-99f2-f75a2ab84926" providerId="ADAL" clId="{C7E59ED2-36E8-4F9E-A21A-360FCBE96704}" dt="2024-01-21T07:14:06.309" v="1036" actId="478"/>
          <ac:spMkLst>
            <pc:docMk/>
            <pc:sldMk cId="3045605687" sldId="319"/>
            <ac:spMk id="8" creationId="{9289191E-46C2-9271-7DFE-AB486D555E65}"/>
          </ac:spMkLst>
        </pc:spChg>
        <pc:spChg chg="del">
          <ac:chgData name="Dr. Tammé Shinshuri" userId="fc8b3004-5a83-4a78-99f2-f75a2ab84926" providerId="ADAL" clId="{C7E59ED2-36E8-4F9E-A21A-360FCBE96704}" dt="2024-01-21T07:14:06.309" v="1036" actId="478"/>
          <ac:spMkLst>
            <pc:docMk/>
            <pc:sldMk cId="3045605687" sldId="319"/>
            <ac:spMk id="10" creationId="{838F8AC7-32B9-5F49-7A23-9EF8D4B946C8}"/>
          </ac:spMkLst>
        </pc:spChg>
        <pc:spChg chg="del">
          <ac:chgData name="Dr. Tammé Shinshuri" userId="fc8b3004-5a83-4a78-99f2-f75a2ab84926" providerId="ADAL" clId="{C7E59ED2-36E8-4F9E-A21A-360FCBE96704}" dt="2024-01-21T07:14:06.309" v="1036" actId="478"/>
          <ac:spMkLst>
            <pc:docMk/>
            <pc:sldMk cId="3045605687" sldId="319"/>
            <ac:spMk id="11" creationId="{363ACCE4-D1A1-7E90-ECA6-5F3734762D10}"/>
          </ac:spMkLst>
        </pc:spChg>
        <pc:spChg chg="del">
          <ac:chgData name="Dr. Tammé Shinshuri" userId="fc8b3004-5a83-4a78-99f2-f75a2ab84926" providerId="ADAL" clId="{C7E59ED2-36E8-4F9E-A21A-360FCBE96704}" dt="2024-01-21T07:14:06.309" v="1036" actId="478"/>
          <ac:spMkLst>
            <pc:docMk/>
            <pc:sldMk cId="3045605687" sldId="319"/>
            <ac:spMk id="12" creationId="{52AD69E7-A828-D173-38E0-8DB7F3E9BE4C}"/>
          </ac:spMkLst>
        </pc:spChg>
        <pc:spChg chg="add del mod">
          <ac:chgData name="Dr. Tammé Shinshuri" userId="fc8b3004-5a83-4a78-99f2-f75a2ab84926" providerId="ADAL" clId="{C7E59ED2-36E8-4F9E-A21A-360FCBE96704}" dt="2024-01-21T17:38:10.332" v="5967" actId="478"/>
          <ac:spMkLst>
            <pc:docMk/>
            <pc:sldMk cId="3045605687" sldId="319"/>
            <ac:spMk id="15" creationId="{03B5A59B-9D9F-578E-CB53-51467C0B001F}"/>
          </ac:spMkLst>
        </pc:spChg>
        <pc:spChg chg="add mod">
          <ac:chgData name="Dr. Tammé Shinshuri" userId="fc8b3004-5a83-4a78-99f2-f75a2ab84926" providerId="ADAL" clId="{C7E59ED2-36E8-4F9E-A21A-360FCBE96704}" dt="2024-01-21T18:41:05.555" v="10035" actId="692"/>
          <ac:spMkLst>
            <pc:docMk/>
            <pc:sldMk cId="3045605687" sldId="319"/>
            <ac:spMk id="19" creationId="{51F240E7-FF1A-E170-B0A5-BA0A5718BBC4}"/>
          </ac:spMkLst>
        </pc:spChg>
        <pc:spChg chg="add mod">
          <ac:chgData name="Dr. Tammé Shinshuri" userId="fc8b3004-5a83-4a78-99f2-f75a2ab84926" providerId="ADAL" clId="{C7E59ED2-36E8-4F9E-A21A-360FCBE96704}" dt="2024-01-21T18:41:05.555" v="10035" actId="692"/>
          <ac:spMkLst>
            <pc:docMk/>
            <pc:sldMk cId="3045605687" sldId="319"/>
            <ac:spMk id="20" creationId="{0F4DC55A-BFA3-870D-BB6E-2F6992F2A2F8}"/>
          </ac:spMkLst>
        </pc:spChg>
        <pc:spChg chg="add mod">
          <ac:chgData name="Dr. Tammé Shinshuri" userId="fc8b3004-5a83-4a78-99f2-f75a2ab84926" providerId="ADAL" clId="{C7E59ED2-36E8-4F9E-A21A-360FCBE96704}" dt="2024-01-21T18:41:05.555" v="10035" actId="692"/>
          <ac:spMkLst>
            <pc:docMk/>
            <pc:sldMk cId="3045605687" sldId="319"/>
            <ac:spMk id="21" creationId="{48463D85-42E0-991A-28CD-38B7E84AA007}"/>
          </ac:spMkLst>
        </pc:spChg>
        <pc:spChg chg="add mod">
          <ac:chgData name="Dr. Tammé Shinshuri" userId="fc8b3004-5a83-4a78-99f2-f75a2ab84926" providerId="ADAL" clId="{C7E59ED2-36E8-4F9E-A21A-360FCBE96704}" dt="2024-01-21T18:40:56.068" v="10034" actId="692"/>
          <ac:spMkLst>
            <pc:docMk/>
            <pc:sldMk cId="3045605687" sldId="319"/>
            <ac:spMk id="22" creationId="{0B2BDBBC-E4E2-0298-23DF-1D432A7B4320}"/>
          </ac:spMkLst>
        </pc:spChg>
        <pc:picChg chg="del">
          <ac:chgData name="Dr. Tammé Shinshuri" userId="fc8b3004-5a83-4a78-99f2-f75a2ab84926" providerId="ADAL" clId="{C7E59ED2-36E8-4F9E-A21A-360FCBE96704}" dt="2024-01-21T07:14:01.223" v="1035" actId="478"/>
          <ac:picMkLst>
            <pc:docMk/>
            <pc:sldMk cId="3045605687" sldId="319"/>
            <ac:picMk id="7" creationId="{C611F802-DBD3-88FD-418E-9B964367F147}"/>
          </ac:picMkLst>
        </pc:picChg>
        <pc:picChg chg="add mod">
          <ac:chgData name="Dr. Tammé Shinshuri" userId="fc8b3004-5a83-4a78-99f2-f75a2ab84926" providerId="ADAL" clId="{C7E59ED2-36E8-4F9E-A21A-360FCBE96704}" dt="2024-01-21T17:41:05.370" v="6089" actId="14100"/>
          <ac:picMkLst>
            <pc:docMk/>
            <pc:sldMk cId="3045605687" sldId="319"/>
            <ac:picMk id="14" creationId="{E651C174-3CB0-6879-6F39-841CABE3F6DC}"/>
          </ac:picMkLst>
        </pc:picChg>
        <pc:picChg chg="add mod">
          <ac:chgData name="Dr. Tammé Shinshuri" userId="fc8b3004-5a83-4a78-99f2-f75a2ab84926" providerId="ADAL" clId="{C7E59ED2-36E8-4F9E-A21A-360FCBE96704}" dt="2024-01-21T17:41:47.360" v="6098" actId="1076"/>
          <ac:picMkLst>
            <pc:docMk/>
            <pc:sldMk cId="3045605687" sldId="319"/>
            <ac:picMk id="16" creationId="{A632A65E-E879-C677-7885-21A228A273A7}"/>
          </ac:picMkLst>
        </pc:picChg>
        <pc:picChg chg="add mod">
          <ac:chgData name="Dr. Tammé Shinshuri" userId="fc8b3004-5a83-4a78-99f2-f75a2ab84926" providerId="ADAL" clId="{C7E59ED2-36E8-4F9E-A21A-360FCBE96704}" dt="2024-01-21T17:41:19.785" v="6093" actId="1076"/>
          <ac:picMkLst>
            <pc:docMk/>
            <pc:sldMk cId="3045605687" sldId="319"/>
            <ac:picMk id="17" creationId="{DCC77060-2941-E498-75AB-27D48F98C74A}"/>
          </ac:picMkLst>
        </pc:picChg>
        <pc:picChg chg="add mod">
          <ac:chgData name="Dr. Tammé Shinshuri" userId="fc8b3004-5a83-4a78-99f2-f75a2ab84926" providerId="ADAL" clId="{C7E59ED2-36E8-4F9E-A21A-360FCBE96704}" dt="2024-01-21T17:41:31.959" v="6097" actId="1076"/>
          <ac:picMkLst>
            <pc:docMk/>
            <pc:sldMk cId="3045605687" sldId="319"/>
            <ac:picMk id="18" creationId="{23FC9088-2F88-15E2-ABD5-78512B93786A}"/>
          </ac:picMkLst>
        </pc:picChg>
      </pc:sldChg>
      <pc:sldChg chg="addSp modSp add mod modNotesTx">
        <pc:chgData name="Dr. Tammé Shinshuri" userId="fc8b3004-5a83-4a78-99f2-f75a2ab84926" providerId="ADAL" clId="{C7E59ED2-36E8-4F9E-A21A-360FCBE96704}" dt="2024-01-21T19:23:34.585" v="10049" actId="20577"/>
        <pc:sldMkLst>
          <pc:docMk/>
          <pc:sldMk cId="2186806770" sldId="320"/>
        </pc:sldMkLst>
        <pc:spChg chg="mod">
          <ac:chgData name="Dr. Tammé Shinshuri" userId="fc8b3004-5a83-4a78-99f2-f75a2ab84926" providerId="ADAL" clId="{C7E59ED2-36E8-4F9E-A21A-360FCBE96704}" dt="2024-01-21T07:17:32.588" v="1125"/>
          <ac:spMkLst>
            <pc:docMk/>
            <pc:sldMk cId="2186806770" sldId="320"/>
            <ac:spMk id="2" creationId="{00000000-0000-0000-0000-000000000000}"/>
          </ac:spMkLst>
        </pc:spChg>
        <pc:spChg chg="mod">
          <ac:chgData name="Dr. Tammé Shinshuri" userId="fc8b3004-5a83-4a78-99f2-f75a2ab84926" providerId="ADAL" clId="{C7E59ED2-36E8-4F9E-A21A-360FCBE96704}" dt="2024-01-21T08:25:21.167" v="3293" actId="113"/>
          <ac:spMkLst>
            <pc:docMk/>
            <pc:sldMk cId="2186806770" sldId="320"/>
            <ac:spMk id="3" creationId="{00000000-0000-0000-0000-000000000000}"/>
          </ac:spMkLst>
        </pc:spChg>
        <pc:spChg chg="add mod">
          <ac:chgData name="Dr. Tammé Shinshuri" userId="fc8b3004-5a83-4a78-99f2-f75a2ab84926" providerId="ADAL" clId="{C7E59ED2-36E8-4F9E-A21A-360FCBE96704}" dt="2024-01-21T08:23:34.979" v="3273" actId="1076"/>
          <ac:spMkLst>
            <pc:docMk/>
            <pc:sldMk cId="2186806770" sldId="320"/>
            <ac:spMk id="10" creationId="{B5AB0182-4CAD-0D27-C342-4D8E0837F2CD}"/>
          </ac:spMkLst>
        </pc:spChg>
        <pc:picChg chg="add mod">
          <ac:chgData name="Dr. Tammé Shinshuri" userId="fc8b3004-5a83-4a78-99f2-f75a2ab84926" providerId="ADAL" clId="{C7E59ED2-36E8-4F9E-A21A-360FCBE96704}" dt="2024-01-21T07:22:01.238" v="1168" actId="1076"/>
          <ac:picMkLst>
            <pc:docMk/>
            <pc:sldMk cId="2186806770" sldId="320"/>
            <ac:picMk id="8" creationId="{69B7F5C7-1F23-332F-9678-E35DF838C8C2}"/>
          </ac:picMkLst>
        </pc:picChg>
      </pc:sldChg>
      <pc:sldChg chg="addSp modSp add mod modNotesTx">
        <pc:chgData name="Dr. Tammé Shinshuri" userId="fc8b3004-5a83-4a78-99f2-f75a2ab84926" providerId="ADAL" clId="{C7E59ED2-36E8-4F9E-A21A-360FCBE96704}" dt="2024-01-21T19:23:38.317" v="10050" actId="20577"/>
        <pc:sldMkLst>
          <pc:docMk/>
          <pc:sldMk cId="2718425118" sldId="321"/>
        </pc:sldMkLst>
        <pc:spChg chg="mod">
          <ac:chgData name="Dr. Tammé Shinshuri" userId="fc8b3004-5a83-4a78-99f2-f75a2ab84926" providerId="ADAL" clId="{C7E59ED2-36E8-4F9E-A21A-360FCBE96704}" dt="2024-01-21T07:17:39.336" v="1128"/>
          <ac:spMkLst>
            <pc:docMk/>
            <pc:sldMk cId="2718425118" sldId="321"/>
            <ac:spMk id="2" creationId="{00000000-0000-0000-0000-000000000000}"/>
          </ac:spMkLst>
        </pc:spChg>
        <pc:spChg chg="mod">
          <ac:chgData name="Dr. Tammé Shinshuri" userId="fc8b3004-5a83-4a78-99f2-f75a2ab84926" providerId="ADAL" clId="{C7E59ED2-36E8-4F9E-A21A-360FCBE96704}" dt="2024-01-21T08:25:24.968" v="3294" actId="113"/>
          <ac:spMkLst>
            <pc:docMk/>
            <pc:sldMk cId="2718425118" sldId="321"/>
            <ac:spMk id="3" creationId="{00000000-0000-0000-0000-000000000000}"/>
          </ac:spMkLst>
        </pc:spChg>
        <pc:spChg chg="add mod">
          <ac:chgData name="Dr. Tammé Shinshuri" userId="fc8b3004-5a83-4a78-99f2-f75a2ab84926" providerId="ADAL" clId="{C7E59ED2-36E8-4F9E-A21A-360FCBE96704}" dt="2024-01-21T08:23:26.032" v="3271" actId="1076"/>
          <ac:spMkLst>
            <pc:docMk/>
            <pc:sldMk cId="2718425118" sldId="321"/>
            <ac:spMk id="10" creationId="{9C4BD225-F59F-A94B-55F8-D98A4EE5AD08}"/>
          </ac:spMkLst>
        </pc:spChg>
        <pc:picChg chg="add mod">
          <ac:chgData name="Dr. Tammé Shinshuri" userId="fc8b3004-5a83-4a78-99f2-f75a2ab84926" providerId="ADAL" clId="{C7E59ED2-36E8-4F9E-A21A-360FCBE96704}" dt="2024-01-21T08:16:25.499" v="3148" actId="1076"/>
          <ac:picMkLst>
            <pc:docMk/>
            <pc:sldMk cId="2718425118" sldId="321"/>
            <ac:picMk id="8" creationId="{9FC76F37-0348-2E08-0800-5ED5E6F5E77F}"/>
          </ac:picMkLst>
        </pc:picChg>
      </pc:sldChg>
      <pc:sldChg chg="addSp modSp add mod modNotesTx">
        <pc:chgData name="Dr. Tammé Shinshuri" userId="fc8b3004-5a83-4a78-99f2-f75a2ab84926" providerId="ADAL" clId="{C7E59ED2-36E8-4F9E-A21A-360FCBE96704}" dt="2024-01-21T19:23:42.389" v="10051" actId="20577"/>
        <pc:sldMkLst>
          <pc:docMk/>
          <pc:sldMk cId="2027452830" sldId="322"/>
        </pc:sldMkLst>
        <pc:spChg chg="mod">
          <ac:chgData name="Dr. Tammé Shinshuri" userId="fc8b3004-5a83-4a78-99f2-f75a2ab84926" providerId="ADAL" clId="{C7E59ED2-36E8-4F9E-A21A-360FCBE96704}" dt="2024-01-21T07:17:42.939" v="1129"/>
          <ac:spMkLst>
            <pc:docMk/>
            <pc:sldMk cId="2027452830" sldId="322"/>
            <ac:spMk id="2" creationId="{00000000-0000-0000-0000-000000000000}"/>
          </ac:spMkLst>
        </pc:spChg>
        <pc:spChg chg="mod">
          <ac:chgData name="Dr. Tammé Shinshuri" userId="fc8b3004-5a83-4a78-99f2-f75a2ab84926" providerId="ADAL" clId="{C7E59ED2-36E8-4F9E-A21A-360FCBE96704}" dt="2024-01-21T08:35:10" v="3620" actId="20577"/>
          <ac:spMkLst>
            <pc:docMk/>
            <pc:sldMk cId="2027452830" sldId="322"/>
            <ac:spMk id="3" creationId="{00000000-0000-0000-0000-000000000000}"/>
          </ac:spMkLst>
        </pc:spChg>
        <pc:spChg chg="add mod">
          <ac:chgData name="Dr. Tammé Shinshuri" userId="fc8b3004-5a83-4a78-99f2-f75a2ab84926" providerId="ADAL" clId="{C7E59ED2-36E8-4F9E-A21A-360FCBE96704}" dt="2024-01-21T08:23:18.612" v="3269" actId="1076"/>
          <ac:spMkLst>
            <pc:docMk/>
            <pc:sldMk cId="2027452830" sldId="322"/>
            <ac:spMk id="10" creationId="{7474DA3A-9549-0837-7A5B-A52678E40AFF}"/>
          </ac:spMkLst>
        </pc:spChg>
        <pc:picChg chg="add mod">
          <ac:chgData name="Dr. Tammé Shinshuri" userId="fc8b3004-5a83-4a78-99f2-f75a2ab84926" providerId="ADAL" clId="{C7E59ED2-36E8-4F9E-A21A-360FCBE96704}" dt="2024-01-21T08:13:31.554" v="3133" actId="1076"/>
          <ac:picMkLst>
            <pc:docMk/>
            <pc:sldMk cId="2027452830" sldId="322"/>
            <ac:picMk id="8" creationId="{66FB2FD6-4447-6F73-BCD1-2E841BB23ACE}"/>
          </ac:picMkLst>
        </pc:picChg>
      </pc:sldChg>
      <pc:sldChg chg="addSp delSp modSp add mod modNotesTx">
        <pc:chgData name="Dr. Tammé Shinshuri" userId="fc8b3004-5a83-4a78-99f2-f75a2ab84926" providerId="ADAL" clId="{C7E59ED2-36E8-4F9E-A21A-360FCBE96704}" dt="2024-01-21T17:52:32.935" v="7020" actId="114"/>
        <pc:sldMkLst>
          <pc:docMk/>
          <pc:sldMk cId="2258456132" sldId="323"/>
        </pc:sldMkLst>
        <pc:spChg chg="mod">
          <ac:chgData name="Dr. Tammé Shinshuri" userId="fc8b3004-5a83-4a78-99f2-f75a2ab84926" providerId="ADAL" clId="{C7E59ED2-36E8-4F9E-A21A-360FCBE96704}" dt="2024-01-21T07:56:59.297" v="2394" actId="20577"/>
          <ac:spMkLst>
            <pc:docMk/>
            <pc:sldMk cId="2258456132" sldId="323"/>
            <ac:spMk id="2" creationId="{00000000-0000-0000-0000-000000000000}"/>
          </ac:spMkLst>
        </pc:spChg>
        <pc:spChg chg="mod">
          <ac:chgData name="Dr. Tammé Shinshuri" userId="fc8b3004-5a83-4a78-99f2-f75a2ab84926" providerId="ADAL" clId="{C7E59ED2-36E8-4F9E-A21A-360FCBE96704}" dt="2024-01-21T08:22:23.094" v="3263" actId="113"/>
          <ac:spMkLst>
            <pc:docMk/>
            <pc:sldMk cId="2258456132" sldId="323"/>
            <ac:spMk id="3" creationId="{00000000-0000-0000-0000-000000000000}"/>
          </ac:spMkLst>
        </pc:spChg>
        <pc:spChg chg="add del mod">
          <ac:chgData name="Dr. Tammé Shinshuri" userId="fc8b3004-5a83-4a78-99f2-f75a2ab84926" providerId="ADAL" clId="{C7E59ED2-36E8-4F9E-A21A-360FCBE96704}" dt="2024-01-21T08:19:43.956" v="3190" actId="478"/>
          <ac:spMkLst>
            <pc:docMk/>
            <pc:sldMk cId="2258456132" sldId="323"/>
            <ac:spMk id="11" creationId="{F65E92CA-F4B3-9D0B-94CE-F676A4EED7E9}"/>
          </ac:spMkLst>
        </pc:spChg>
        <pc:spChg chg="add mod">
          <ac:chgData name="Dr. Tammé Shinshuri" userId="fc8b3004-5a83-4a78-99f2-f75a2ab84926" providerId="ADAL" clId="{C7E59ED2-36E8-4F9E-A21A-360FCBE96704}" dt="2024-01-21T08:04:38.879" v="2779" actId="767"/>
          <ac:spMkLst>
            <pc:docMk/>
            <pc:sldMk cId="2258456132" sldId="323"/>
            <ac:spMk id="12" creationId="{AB625B93-FB29-16CB-D897-34BD2DFE96C2}"/>
          </ac:spMkLst>
        </pc:spChg>
        <pc:spChg chg="add mod">
          <ac:chgData name="Dr. Tammé Shinshuri" userId="fc8b3004-5a83-4a78-99f2-f75a2ab84926" providerId="ADAL" clId="{C7E59ED2-36E8-4F9E-A21A-360FCBE96704}" dt="2024-01-21T08:27:48.589" v="3329" actId="20577"/>
          <ac:spMkLst>
            <pc:docMk/>
            <pc:sldMk cId="2258456132" sldId="323"/>
            <ac:spMk id="13" creationId="{A2A9E6B2-C2FB-7143-4049-DD2A1E71543A}"/>
          </ac:spMkLst>
        </pc:spChg>
        <pc:picChg chg="add mod">
          <ac:chgData name="Dr. Tammé Shinshuri" userId="fc8b3004-5a83-4a78-99f2-f75a2ab84926" providerId="ADAL" clId="{C7E59ED2-36E8-4F9E-A21A-360FCBE96704}" dt="2024-01-21T08:02:58.001" v="2774" actId="14861"/>
          <ac:picMkLst>
            <pc:docMk/>
            <pc:sldMk cId="2258456132" sldId="323"/>
            <ac:picMk id="8" creationId="{5FF79EF9-0A85-83A7-A889-03DC73E07374}"/>
          </ac:picMkLst>
        </pc:picChg>
        <pc:picChg chg="del">
          <ac:chgData name="Dr. Tammé Shinshuri" userId="fc8b3004-5a83-4a78-99f2-f75a2ab84926" providerId="ADAL" clId="{C7E59ED2-36E8-4F9E-A21A-360FCBE96704}" dt="2024-01-21T08:01:09.633" v="2756" actId="478"/>
          <ac:picMkLst>
            <pc:docMk/>
            <pc:sldMk cId="2258456132" sldId="323"/>
            <ac:picMk id="14" creationId="{59D686F3-ECD9-9BB3-9C35-E14ACE1DE38D}"/>
          </ac:picMkLst>
        </pc:picChg>
      </pc:sldChg>
      <pc:sldChg chg="modSp add mod">
        <pc:chgData name="Dr. Tammé Shinshuri" userId="fc8b3004-5a83-4a78-99f2-f75a2ab84926" providerId="ADAL" clId="{C7E59ED2-36E8-4F9E-A21A-360FCBE96704}" dt="2024-01-21T08:40:07.276" v="3791" actId="20577"/>
        <pc:sldMkLst>
          <pc:docMk/>
          <pc:sldMk cId="1483644709" sldId="324"/>
        </pc:sldMkLst>
        <pc:spChg chg="mod">
          <ac:chgData name="Dr. Tammé Shinshuri" userId="fc8b3004-5a83-4a78-99f2-f75a2ab84926" providerId="ADAL" clId="{C7E59ED2-36E8-4F9E-A21A-360FCBE96704}" dt="2024-01-21T08:39:10.396" v="3732" actId="20577"/>
          <ac:spMkLst>
            <pc:docMk/>
            <pc:sldMk cId="1483644709" sldId="324"/>
            <ac:spMk id="2" creationId="{0A75729B-1636-5EA7-0DDE-B20B0C7D7C48}"/>
          </ac:spMkLst>
        </pc:spChg>
        <pc:spChg chg="mod">
          <ac:chgData name="Dr. Tammé Shinshuri" userId="fc8b3004-5a83-4a78-99f2-f75a2ab84926" providerId="ADAL" clId="{C7E59ED2-36E8-4F9E-A21A-360FCBE96704}" dt="2024-01-21T08:39:35.306" v="3771" actId="20577"/>
          <ac:spMkLst>
            <pc:docMk/>
            <pc:sldMk cId="1483644709" sldId="324"/>
            <ac:spMk id="3" creationId="{9C6D47EA-BE7A-5C31-0365-659660F7909C}"/>
          </ac:spMkLst>
        </pc:spChg>
        <pc:spChg chg="mod">
          <ac:chgData name="Dr. Tammé Shinshuri" userId="fc8b3004-5a83-4a78-99f2-f75a2ab84926" providerId="ADAL" clId="{C7E59ED2-36E8-4F9E-A21A-360FCBE96704}" dt="2024-01-21T08:40:07.276" v="3791" actId="20577"/>
          <ac:spMkLst>
            <pc:docMk/>
            <pc:sldMk cId="1483644709" sldId="324"/>
            <ac:spMk id="10" creationId="{D3F3D660-30B0-02F9-D2E8-3228FDA7D408}"/>
          </ac:spMkLst>
        </pc:spChg>
      </pc:sldChg>
      <pc:sldChg chg="modSp add mod">
        <pc:chgData name="Dr. Tammé Shinshuri" userId="fc8b3004-5a83-4a78-99f2-f75a2ab84926" providerId="ADAL" clId="{C7E59ED2-36E8-4F9E-A21A-360FCBE96704}" dt="2024-01-21T08:41:02.829" v="3836" actId="6549"/>
        <pc:sldMkLst>
          <pc:docMk/>
          <pc:sldMk cId="1063278572" sldId="325"/>
        </pc:sldMkLst>
        <pc:spChg chg="mod">
          <ac:chgData name="Dr. Tammé Shinshuri" userId="fc8b3004-5a83-4a78-99f2-f75a2ab84926" providerId="ADAL" clId="{C7E59ED2-36E8-4F9E-A21A-360FCBE96704}" dt="2024-01-21T08:40:17.806" v="3793" actId="20577"/>
          <ac:spMkLst>
            <pc:docMk/>
            <pc:sldMk cId="1063278572" sldId="325"/>
            <ac:spMk id="2" creationId="{0A75729B-1636-5EA7-0DDE-B20B0C7D7C48}"/>
          </ac:spMkLst>
        </pc:spChg>
        <pc:spChg chg="mod">
          <ac:chgData name="Dr. Tammé Shinshuri" userId="fc8b3004-5a83-4a78-99f2-f75a2ab84926" providerId="ADAL" clId="{C7E59ED2-36E8-4F9E-A21A-360FCBE96704}" dt="2024-01-21T08:41:02.829" v="3836" actId="6549"/>
          <ac:spMkLst>
            <pc:docMk/>
            <pc:sldMk cId="1063278572" sldId="325"/>
            <ac:spMk id="3" creationId="{9C6D47EA-BE7A-5C31-0365-659660F7909C}"/>
          </ac:spMkLst>
        </pc:spChg>
        <pc:spChg chg="mod">
          <ac:chgData name="Dr. Tammé Shinshuri" userId="fc8b3004-5a83-4a78-99f2-f75a2ab84926" providerId="ADAL" clId="{C7E59ED2-36E8-4F9E-A21A-360FCBE96704}" dt="2024-01-21T08:40:56.877" v="3835" actId="14100"/>
          <ac:spMkLst>
            <pc:docMk/>
            <pc:sldMk cId="1063278572" sldId="325"/>
            <ac:spMk id="10" creationId="{D3F3D660-30B0-02F9-D2E8-3228FDA7D408}"/>
          </ac:spMkLst>
        </pc:spChg>
      </pc:sldChg>
      <pc:sldChg chg="modSp add mod">
        <pc:chgData name="Dr. Tammé Shinshuri" userId="fc8b3004-5a83-4a78-99f2-f75a2ab84926" providerId="ADAL" clId="{C7E59ED2-36E8-4F9E-A21A-360FCBE96704}" dt="2024-01-21T08:43:19.527" v="3883" actId="20577"/>
        <pc:sldMkLst>
          <pc:docMk/>
          <pc:sldMk cId="1546796774" sldId="326"/>
        </pc:sldMkLst>
        <pc:spChg chg="mod">
          <ac:chgData name="Dr. Tammé Shinshuri" userId="fc8b3004-5a83-4a78-99f2-f75a2ab84926" providerId="ADAL" clId="{C7E59ED2-36E8-4F9E-A21A-360FCBE96704}" dt="2024-01-21T08:41:12.240" v="3839" actId="20577"/>
          <ac:spMkLst>
            <pc:docMk/>
            <pc:sldMk cId="1546796774" sldId="326"/>
            <ac:spMk id="2" creationId="{0A75729B-1636-5EA7-0DDE-B20B0C7D7C48}"/>
          </ac:spMkLst>
        </pc:spChg>
        <pc:spChg chg="mod">
          <ac:chgData name="Dr. Tammé Shinshuri" userId="fc8b3004-5a83-4a78-99f2-f75a2ab84926" providerId="ADAL" clId="{C7E59ED2-36E8-4F9E-A21A-360FCBE96704}" dt="2024-01-21T08:43:03.575" v="3863" actId="20577"/>
          <ac:spMkLst>
            <pc:docMk/>
            <pc:sldMk cId="1546796774" sldId="326"/>
            <ac:spMk id="3" creationId="{9C6D47EA-BE7A-5C31-0365-659660F7909C}"/>
          </ac:spMkLst>
        </pc:spChg>
        <pc:spChg chg="mod">
          <ac:chgData name="Dr. Tammé Shinshuri" userId="fc8b3004-5a83-4a78-99f2-f75a2ab84926" providerId="ADAL" clId="{C7E59ED2-36E8-4F9E-A21A-360FCBE96704}" dt="2024-01-21T08:43:19.527" v="3883" actId="20577"/>
          <ac:spMkLst>
            <pc:docMk/>
            <pc:sldMk cId="1546796774" sldId="326"/>
            <ac:spMk id="10" creationId="{D3F3D660-30B0-02F9-D2E8-3228FDA7D408}"/>
          </ac:spMkLst>
        </pc:spChg>
      </pc:sldChg>
      <pc:sldChg chg="add modNotesTx">
        <pc:chgData name="Dr. Tammé Shinshuri" userId="fc8b3004-5a83-4a78-99f2-f75a2ab84926" providerId="ADAL" clId="{C7E59ED2-36E8-4F9E-A21A-360FCBE96704}" dt="2024-01-21T19:23:30.982" v="10048" actId="20577"/>
        <pc:sldMkLst>
          <pc:docMk/>
          <pc:sldMk cId="2652914174" sldId="327"/>
        </pc:sldMkLst>
      </pc:sldChg>
      <pc:sldChg chg="add modNotesTx">
        <pc:chgData name="Dr. Tammé Shinshuri" userId="fc8b3004-5a83-4a78-99f2-f75a2ab84926" providerId="ADAL" clId="{C7E59ED2-36E8-4F9E-A21A-360FCBE96704}" dt="2024-01-21T19:25:33.459" v="10060" actId="20577"/>
        <pc:sldMkLst>
          <pc:docMk/>
          <pc:sldMk cId="1456241345" sldId="32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1/21/2024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Carbon Reduction Practices </a:t>
            </a:r>
            <a:r>
              <a:rPr lang="en-US" b="1"/>
              <a:t>+ Review</a:t>
            </a:r>
            <a:endParaRPr lang="en-US" b="1" dirty="0"/>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6: Becoming Eco-friendly Stewards, Part 3.</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Exemplary Leadership Skills</a:t>
            </a:r>
          </a:p>
          <a:p>
            <a:endParaRPr lang="en-US" dirty="0"/>
          </a:p>
          <a:p>
            <a:pPr marL="250667" indent="-250667">
              <a:buFont typeface="+mj-lt"/>
              <a:buAutoNum type="arabicPeriod"/>
            </a:pPr>
            <a:r>
              <a:rPr lang="en-US" b="1" dirty="0"/>
              <a:t>Review</a:t>
            </a:r>
            <a:r>
              <a:rPr lang="en-US" b="0" dirty="0"/>
              <a:t> Exemplary Leadership Skills with learners.</a:t>
            </a:r>
          </a:p>
          <a:p>
            <a:pPr marL="250667" indent="-250667">
              <a:buFont typeface="+mj-lt"/>
              <a:buAutoNum type="arabicPeriod"/>
            </a:pPr>
            <a:r>
              <a:rPr lang="en-US" b="1" baseline="0" dirty="0"/>
              <a:t>Use </a:t>
            </a:r>
            <a:r>
              <a:rPr lang="en-US" b="0" baseline="0" dirty="0"/>
              <a:t>the Exemplary Leadership Skill Handout with descriptions and examples</a:t>
            </a:r>
          </a:p>
          <a:p>
            <a:pPr marL="250667" indent="-250667">
              <a:buFont typeface="+mj-lt"/>
              <a:buAutoNum type="arabicPeriod"/>
            </a:pPr>
            <a:r>
              <a:rPr lang="en-US" b="1" baseline="0" dirty="0"/>
              <a:t>Discuss</a:t>
            </a:r>
            <a:r>
              <a:rPr lang="en-US" b="0" baseline="0" dirty="0"/>
              <a:t> each skill with learners.</a:t>
            </a:r>
          </a:p>
          <a:p>
            <a:pPr marL="250667" indent="-250667">
              <a:buFont typeface="+mj-lt"/>
              <a:buAutoNum type="arabicPeriod"/>
            </a:pPr>
            <a:r>
              <a:rPr lang="en-US" b="1" baseline="0" dirty="0"/>
              <a:t>Answer</a:t>
            </a:r>
            <a:r>
              <a:rPr lang="en-US" b="0" baseline="0" dirty="0"/>
              <a:t> any questions that emerge.</a:t>
            </a:r>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Select a Team Leader</a:t>
            </a:r>
          </a:p>
          <a:p>
            <a:endParaRPr lang="en-US" dirty="0"/>
          </a:p>
          <a:p>
            <a:pPr marL="250667" indent="-250667">
              <a:buFont typeface="+mj-lt"/>
              <a:buAutoNum type="arabicPeriod"/>
            </a:pPr>
            <a:r>
              <a:rPr lang="en-US" b="1" dirty="0"/>
              <a:t>Explain </a:t>
            </a:r>
            <a:r>
              <a:rPr lang="en-US" b="0" dirty="0"/>
              <a:t>the important of the Team Leader/Peer Mentor Role.</a:t>
            </a:r>
          </a:p>
          <a:p>
            <a:pPr marL="250667" indent="-250667">
              <a:buFont typeface="+mj-lt"/>
              <a:buAutoNum type="arabicPeriod"/>
            </a:pPr>
            <a:r>
              <a:rPr lang="en-US" b="1" dirty="0"/>
              <a:t>Divide </a:t>
            </a:r>
            <a:r>
              <a:rPr lang="en-US" b="0" dirty="0"/>
              <a:t>learners into groups. Based on the size of your cohort class. </a:t>
            </a:r>
            <a:r>
              <a:rPr lang="en-US" b="1" i="1" dirty="0"/>
              <a:t>Note: </a:t>
            </a:r>
            <a:r>
              <a:rPr lang="en-US" b="0" i="1" dirty="0"/>
              <a:t>Group sizes can vary (e.g. 3-4 or 4-5 students).</a:t>
            </a:r>
          </a:p>
          <a:p>
            <a:pPr marL="250667" indent="-250667">
              <a:buFont typeface="+mj-lt"/>
              <a:buAutoNum type="arabicPeriod"/>
            </a:pPr>
            <a:r>
              <a:rPr lang="en-US" b="1" dirty="0"/>
              <a:t>Assign </a:t>
            </a:r>
            <a:r>
              <a:rPr lang="en-US" b="0" dirty="0"/>
              <a:t>a Team Letter to each group (e.g., A-D)</a:t>
            </a:r>
          </a:p>
          <a:p>
            <a:pPr marL="250667" indent="-250667">
              <a:buFont typeface="+mj-lt"/>
              <a:buAutoNum type="arabicPeriod"/>
            </a:pPr>
            <a:r>
              <a:rPr lang="en-US" b="1" baseline="0" dirty="0"/>
              <a:t>Ask </a:t>
            </a:r>
            <a:r>
              <a:rPr lang="en-US" b="0" baseline="0" dirty="0"/>
              <a:t>each team to select a Team Leader who will server as the Peer Mentor.</a:t>
            </a:r>
          </a:p>
          <a:p>
            <a:pPr marL="250667" indent="-250667">
              <a:buFont typeface="+mj-lt"/>
              <a:buAutoNum type="arabicPeriod"/>
            </a:pPr>
            <a:r>
              <a:rPr lang="en-US" b="1" baseline="0" dirty="0"/>
              <a:t>Explain</a:t>
            </a:r>
            <a:r>
              <a:rPr lang="en-US" b="0" baseline="0" dirty="0"/>
              <a:t> that the Peer Mentor role is responsible to work with you to share the teams progress and data collected as they complete their assignments together to earn Team Points.</a:t>
            </a:r>
          </a:p>
          <a:p>
            <a:pPr marL="250667" indent="-250667">
              <a:buFont typeface="+mj-lt"/>
              <a:buAutoNum type="arabicPeriod"/>
            </a:pPr>
            <a:r>
              <a:rPr lang="en-US" b="1" baseline="0" dirty="0"/>
              <a:t>Explain</a:t>
            </a:r>
            <a:r>
              <a:rPr lang="en-US" b="0" baseline="0" dirty="0"/>
              <a:t> that all Team Members including the Peer Mentor must complete each team assignment, which include Monitoring Thermal Energy, Monitoring, Light Energy, Monitoring Electrical Energy, and Monitoring Air Pollution.</a:t>
            </a:r>
          </a:p>
          <a:p>
            <a:pPr marL="250667" indent="-250667">
              <a:buFont typeface="+mj-lt"/>
              <a:buAutoNum type="arabicPeriod"/>
            </a:pPr>
            <a:r>
              <a:rPr lang="en-US" b="1" baseline="0" dirty="0"/>
              <a:t>Explain</a:t>
            </a:r>
            <a:r>
              <a:rPr lang="en-US" b="0" baseline="0" dirty="0"/>
              <a:t> that each team will be given each assignment but will take turns sharing the tools for each assignment. </a:t>
            </a:r>
          </a:p>
          <a:p>
            <a:pPr marL="250667" indent="-250667">
              <a:buFont typeface="+mj-lt"/>
              <a:buAutoNum type="arabicPeriod"/>
            </a:pPr>
            <a:r>
              <a:rPr lang="en-US" b="1" baseline="0" dirty="0"/>
              <a:t>Use </a:t>
            </a:r>
            <a:r>
              <a:rPr lang="en-US" b="0" baseline="0" dirty="0"/>
              <a:t>the Team Tool Rotation Handout to discuss how the teams will rotate the tools to share them as they work.</a:t>
            </a:r>
          </a:p>
          <a:p>
            <a:endParaRPr lang="en-US" b="0" baseline="0" dirty="0"/>
          </a:p>
          <a:p>
            <a:r>
              <a:rPr lang="en-US" b="1" baseline="0" dirty="0"/>
              <a:t>Time: </a:t>
            </a:r>
            <a:r>
              <a:rPr lang="en-US" b="0" baseline="0" dirty="0"/>
              <a:t>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415047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How to Use Each Tool</a:t>
            </a:r>
          </a:p>
          <a:p>
            <a:endParaRPr lang="en-US" dirty="0"/>
          </a:p>
          <a:p>
            <a:pPr marL="250667" indent="-250667">
              <a:buFont typeface="+mj-lt"/>
              <a:buAutoNum type="arabicPeriod"/>
            </a:pPr>
            <a:r>
              <a:rPr lang="en-US" b="1" baseline="0" dirty="0"/>
              <a:t>Distribute </a:t>
            </a:r>
            <a:r>
              <a:rPr lang="en-US" b="0" baseline="0" dirty="0"/>
              <a:t>the Monitoring Infrared Thermometer, Monitoring, Light Intensity, Monitoring Electrical Energy, and Monitoring Air Quality to teams.</a:t>
            </a:r>
          </a:p>
          <a:p>
            <a:pPr marL="250667" indent="-250667">
              <a:buFont typeface="+mj-lt"/>
              <a:buAutoNum type="arabicPeriod"/>
            </a:pPr>
            <a:r>
              <a:rPr lang="en-US" b="1" baseline="0" dirty="0"/>
              <a:t>Distribute</a:t>
            </a:r>
            <a:r>
              <a:rPr lang="en-US" b="0" baseline="0" dirty="0"/>
              <a:t> tools to each team based on the rotation schedule outlined in the Team Tool Rotation Handout.</a:t>
            </a:r>
          </a:p>
          <a:p>
            <a:pPr marL="250667" indent="-250667">
              <a:buFont typeface="+mj-lt"/>
              <a:buAutoNum type="arabicPeriod"/>
            </a:pPr>
            <a:r>
              <a:rPr lang="en-US" b="1" baseline="0" dirty="0"/>
              <a:t>Ask </a:t>
            </a:r>
            <a:r>
              <a:rPr lang="en-US" b="0" baseline="0" dirty="0"/>
              <a:t>the Team Leader for each team to read the first assignment assigned to them to complete. </a:t>
            </a:r>
            <a:r>
              <a:rPr lang="en-US" b="1" i="1" baseline="0" dirty="0"/>
              <a:t>Note: </a:t>
            </a:r>
            <a:r>
              <a:rPr lang="en-US" b="0" i="1" baseline="0" dirty="0"/>
              <a:t>Rotate between each team based on the first assignment listed for each team.</a:t>
            </a:r>
          </a:p>
          <a:p>
            <a:pPr marL="250667" indent="-250667">
              <a:buFont typeface="+mj-lt"/>
              <a:buAutoNum type="arabicPeriod"/>
            </a:pPr>
            <a:r>
              <a:rPr lang="en-US" b="1" baseline="0" dirty="0"/>
              <a:t>Demonstrate </a:t>
            </a:r>
            <a:r>
              <a:rPr lang="en-US" b="0" baseline="0" dirty="0"/>
              <a:t>how to use the tool to complete each assignment for each team to observe and ask questions. </a:t>
            </a:r>
            <a:r>
              <a:rPr lang="en-US" b="1" i="1" baseline="0" dirty="0"/>
              <a:t>Note: </a:t>
            </a:r>
            <a:r>
              <a:rPr lang="en-US" b="0" i="1" baseline="0" dirty="0"/>
              <a:t>Use the Team Assignment Answer Key for each assignment to guide teams to completion.</a:t>
            </a:r>
          </a:p>
          <a:p>
            <a:pPr marL="250667" indent="-250667">
              <a:buFont typeface="+mj-lt"/>
              <a:buAutoNum type="arabicPeriod"/>
            </a:pPr>
            <a:r>
              <a:rPr lang="en-US" b="1" baseline="0" dirty="0"/>
              <a:t>Answer </a:t>
            </a:r>
            <a:r>
              <a:rPr lang="en-US" b="0" baseline="0" dirty="0"/>
              <a:t>any questions.</a:t>
            </a:r>
          </a:p>
          <a:p>
            <a:pPr marL="0" indent="0">
              <a:buFont typeface="+mj-lt"/>
              <a:buNone/>
            </a:pPr>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17540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Thermal Energy</a:t>
            </a:r>
          </a:p>
          <a:p>
            <a:endParaRPr lang="en-US" dirty="0"/>
          </a:p>
          <a:p>
            <a:pPr marL="250667" indent="-250667">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67" indent="-250667">
              <a:buFont typeface="+mj-lt"/>
              <a:buAutoNum type="arabicPeriod"/>
            </a:pPr>
            <a:r>
              <a:rPr lang="en-US" b="1" baseline="0" dirty="0"/>
              <a:t>Ask</a:t>
            </a:r>
            <a:r>
              <a:rPr lang="en-US" b="0" baseline="0" dirty="0"/>
              <a:t> the Team that is currently set to complete this activity to use the Infrared Thermometer to complete the assignment.</a:t>
            </a:r>
          </a:p>
          <a:p>
            <a:pPr marL="250667" indent="-250667">
              <a:buFont typeface="+mj-lt"/>
              <a:buAutoNum type="arabicPeriod"/>
            </a:pPr>
            <a:r>
              <a:rPr lang="en-US" b="1" dirty="0"/>
              <a:t>Rotate </a:t>
            </a:r>
            <a:r>
              <a:rPr lang="en-US" b="0" dirty="0"/>
              <a:t>the Infrared Thermometer to designated Team.</a:t>
            </a:r>
          </a:p>
          <a:p>
            <a:pPr marL="250667" indent="-250667">
              <a:buFont typeface="+mj-lt"/>
              <a:buAutoNum type="arabicPeriod"/>
            </a:pPr>
            <a:r>
              <a:rPr lang="en-US" b="1" dirty="0"/>
              <a:t>Observe </a:t>
            </a:r>
            <a:r>
              <a:rPr lang="en-US" b="0" dirty="0"/>
              <a:t>teams as they complete their assignment.</a:t>
            </a:r>
          </a:p>
          <a:p>
            <a:pPr marL="250667" indent="-250667">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3531138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Light Energy</a:t>
            </a:r>
          </a:p>
          <a:p>
            <a:endParaRPr lang="en-US" dirty="0"/>
          </a:p>
          <a:p>
            <a:pPr marL="250667" indent="-250667">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67" indent="-250667">
              <a:buFont typeface="+mj-lt"/>
              <a:buAutoNum type="arabicPeriod"/>
            </a:pPr>
            <a:r>
              <a:rPr lang="en-US" b="1" baseline="0" dirty="0"/>
              <a:t>Ask</a:t>
            </a:r>
            <a:r>
              <a:rPr lang="en-US" b="0" baseline="0" dirty="0"/>
              <a:t> the Team that is currently set to complete this activity to use the </a:t>
            </a:r>
            <a:r>
              <a:rPr lang="en-US" b="0" dirty="0"/>
              <a:t>Light Meter/Lux Meter </a:t>
            </a:r>
            <a:r>
              <a:rPr lang="en-US" b="0" baseline="0" dirty="0"/>
              <a:t>to complete the assignment.</a:t>
            </a:r>
          </a:p>
          <a:p>
            <a:pPr marL="250667" indent="-250667">
              <a:buFont typeface="+mj-lt"/>
              <a:buAutoNum type="arabicPeriod"/>
            </a:pPr>
            <a:r>
              <a:rPr lang="en-US" b="1" dirty="0"/>
              <a:t>Rotate </a:t>
            </a:r>
            <a:r>
              <a:rPr lang="en-US" b="0" dirty="0"/>
              <a:t>the Light Meter/Lux Meter to designated Team.</a:t>
            </a:r>
          </a:p>
          <a:p>
            <a:pPr marL="250667" indent="-250667">
              <a:buFont typeface="+mj-lt"/>
              <a:buAutoNum type="arabicPeriod"/>
            </a:pPr>
            <a:r>
              <a:rPr lang="en-US" b="1" dirty="0"/>
              <a:t>Observe </a:t>
            </a:r>
            <a:r>
              <a:rPr lang="en-US" b="0" dirty="0"/>
              <a:t>teams as they complete their assignment.</a:t>
            </a:r>
          </a:p>
          <a:p>
            <a:pPr marL="250667" indent="-250667">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9453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Electrical Energy</a:t>
            </a:r>
          </a:p>
          <a:p>
            <a:endParaRPr lang="en-US" dirty="0"/>
          </a:p>
          <a:p>
            <a:pPr marL="250667" indent="-250667">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67" indent="-250667">
              <a:buFont typeface="+mj-lt"/>
              <a:buAutoNum type="arabicPeriod"/>
            </a:pPr>
            <a:r>
              <a:rPr lang="en-US" b="1" baseline="0" dirty="0"/>
              <a:t>Ask</a:t>
            </a:r>
            <a:r>
              <a:rPr lang="en-US" b="0" baseline="0" dirty="0"/>
              <a:t> the Team that is currently set to complete this activity to use the Watt Meter to complete the assignment.</a:t>
            </a:r>
          </a:p>
          <a:p>
            <a:pPr marL="250667" indent="-250667">
              <a:buFont typeface="+mj-lt"/>
              <a:buAutoNum type="arabicPeriod"/>
            </a:pPr>
            <a:r>
              <a:rPr lang="en-US" b="1" dirty="0"/>
              <a:t>Rotate </a:t>
            </a:r>
            <a:r>
              <a:rPr lang="en-US" b="0" dirty="0"/>
              <a:t>the Watt Meter to designated Team.</a:t>
            </a:r>
          </a:p>
          <a:p>
            <a:pPr marL="250667" indent="-250667">
              <a:buFont typeface="+mj-lt"/>
              <a:buAutoNum type="arabicPeriod"/>
            </a:pPr>
            <a:r>
              <a:rPr lang="en-US" b="1" dirty="0"/>
              <a:t>Observe </a:t>
            </a:r>
            <a:r>
              <a:rPr lang="en-US" b="0" dirty="0"/>
              <a:t>teams as they complete their assignment.</a:t>
            </a:r>
          </a:p>
          <a:p>
            <a:pPr marL="250667" indent="-250667">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39984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Air Pollution</a:t>
            </a:r>
          </a:p>
          <a:p>
            <a:endParaRPr lang="en-US" dirty="0"/>
          </a:p>
          <a:p>
            <a:pPr marL="250667" indent="-250667">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67" indent="-250667">
              <a:buFont typeface="+mj-lt"/>
              <a:buAutoNum type="arabicPeriod"/>
            </a:pPr>
            <a:r>
              <a:rPr lang="en-US" b="1" baseline="0" dirty="0"/>
              <a:t>Ask</a:t>
            </a:r>
            <a:r>
              <a:rPr lang="en-US" b="0" baseline="0" dirty="0"/>
              <a:t> the Team that is currently set to complete this activity to use the Air Quality Monitor to complete the assignment.</a:t>
            </a:r>
          </a:p>
          <a:p>
            <a:pPr marL="250667" indent="-250667">
              <a:buFont typeface="+mj-lt"/>
              <a:buAutoNum type="arabicPeriod"/>
            </a:pPr>
            <a:r>
              <a:rPr lang="en-US" b="1" dirty="0"/>
              <a:t>Rotate </a:t>
            </a:r>
            <a:r>
              <a:rPr lang="en-US" b="0" dirty="0"/>
              <a:t>the Air Quality Monitor designated Team.</a:t>
            </a:r>
          </a:p>
          <a:p>
            <a:pPr marL="250667" indent="-250667">
              <a:buFont typeface="+mj-lt"/>
              <a:buAutoNum type="arabicPeriod"/>
            </a:pPr>
            <a:r>
              <a:rPr lang="en-US" b="1" dirty="0"/>
              <a:t>Observe </a:t>
            </a:r>
            <a:r>
              <a:rPr lang="en-US" b="0" dirty="0"/>
              <a:t>teams as they complete their assignment.</a:t>
            </a:r>
          </a:p>
          <a:p>
            <a:pPr marL="250667" indent="-250667">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17173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mn-lt"/>
              </a:rPr>
              <a:t>Forum Demonstration</a:t>
            </a:r>
          </a:p>
          <a:p>
            <a:endParaRPr lang="en-US" sz="800" dirty="0">
              <a:latin typeface="+mn-lt"/>
            </a:endParaRPr>
          </a:p>
          <a:p>
            <a:pPr marL="0" indent="0">
              <a:buFont typeface="+mj-lt"/>
              <a:buNone/>
            </a:pPr>
            <a:r>
              <a:rPr lang="en-US" sz="1200" b="0" i="0" u="sng" baseline="0" dirty="0">
                <a:latin typeface="+mn-lt"/>
              </a:rPr>
              <a:t>Team Leader Extra Credit (Value: 20 points)</a:t>
            </a:r>
          </a:p>
          <a:p>
            <a:endParaRPr lang="en-US" sz="800" b="0" baseline="0" dirty="0">
              <a:latin typeface="+mn-lt"/>
            </a:endParaRPr>
          </a:p>
          <a:p>
            <a:r>
              <a:rPr lang="en-US" sz="1200" b="0" baseline="0" dirty="0">
                <a:latin typeface="+mn-lt"/>
              </a:rPr>
              <a:t>This is an opportunity to allow Team Leaders to earn extra points for their Peer Mentor Leadership. Team Leaders must complete the following tasks to earn an additional 20 points for their leadership. </a:t>
            </a:r>
          </a:p>
          <a:p>
            <a:endParaRPr lang="en-US" sz="800" b="0" baseline="0" dirty="0">
              <a:latin typeface="+mn-lt"/>
            </a:endParaRPr>
          </a:p>
          <a:p>
            <a:pPr marL="228600" indent="-228600">
              <a:buFont typeface="+mj-lt"/>
              <a:buAutoNum type="arabicPeriod"/>
            </a:pPr>
            <a:r>
              <a:rPr lang="en-US" sz="1200" b="1" dirty="0">
                <a:effectLst/>
                <a:latin typeface="+mn-lt"/>
                <a:ea typeface="Calibri" panose="020F0502020204030204" pitchFamily="34" charset="0"/>
              </a:rPr>
              <a:t>Participate </a:t>
            </a:r>
            <a:r>
              <a:rPr lang="en-US" sz="1200" dirty="0">
                <a:effectLst/>
                <a:latin typeface="+mn-lt"/>
                <a:ea typeface="Calibri" panose="020F0502020204030204" pitchFamily="34" charset="0"/>
              </a:rPr>
              <a:t>in a work session with Dr. Shinshuri to learn how to access the RITMO Community Forums and post responses to the forum.</a:t>
            </a:r>
            <a:endParaRPr lang="en-US" sz="1200" b="0" dirty="0">
              <a:effectLst/>
              <a:latin typeface="+mn-lt"/>
              <a:ea typeface="Calibri" panose="020F0502020204030204" pitchFamily="34" charset="0"/>
            </a:endParaRPr>
          </a:p>
          <a:p>
            <a:pPr marL="228600" indent="-228600">
              <a:buFont typeface="+mj-lt"/>
              <a:buAutoNum type="arabicPeriod"/>
            </a:pPr>
            <a:r>
              <a:rPr lang="en-US" sz="1200" b="1" dirty="0">
                <a:effectLst/>
                <a:latin typeface="+mn-lt"/>
                <a:ea typeface="Calibri" panose="020F0502020204030204" pitchFamily="34" charset="0"/>
              </a:rPr>
              <a:t>Lead </a:t>
            </a:r>
            <a:r>
              <a:rPr lang="en-US" sz="1200" dirty="0">
                <a:effectLst/>
                <a:latin typeface="+mn-lt"/>
                <a:ea typeface="Calibri" panose="020F0502020204030204" pitchFamily="34" charset="0"/>
              </a:rPr>
              <a:t>their team to successfully completing the Online Team Activity.</a:t>
            </a:r>
            <a:endParaRPr lang="en-US" sz="1200" b="0" dirty="0">
              <a:effectLst/>
              <a:latin typeface="+mn-lt"/>
              <a:ea typeface="Calibri" panose="020F0502020204030204" pitchFamily="34" charset="0"/>
            </a:endParaRPr>
          </a:p>
          <a:p>
            <a:pPr marL="228600" indent="-228600">
              <a:buFont typeface="+mj-lt"/>
              <a:buAutoNum type="arabicPeriod"/>
            </a:pPr>
            <a:r>
              <a:rPr lang="en-US" sz="1200" b="1" dirty="0">
                <a:effectLst/>
                <a:latin typeface="+mn-lt"/>
                <a:ea typeface="Calibri" panose="020F0502020204030204" pitchFamily="34" charset="0"/>
              </a:rPr>
              <a:t>Receive </a:t>
            </a:r>
            <a:r>
              <a:rPr lang="en-US" sz="1200" dirty="0">
                <a:effectLst/>
                <a:latin typeface="+mn-lt"/>
                <a:ea typeface="Calibri" panose="020F0502020204030204" pitchFamily="34" charset="0"/>
              </a:rPr>
              <a:t>constructive feedback from their team about their leadership actions after a 360° Review from all team members and the Flexible Facilitator</a:t>
            </a:r>
            <a:r>
              <a:rPr lang="en-US" sz="1200" b="0" baseline="0" dirty="0">
                <a:latin typeface="+mn-lt"/>
              </a:rPr>
              <a:t>.</a:t>
            </a:r>
          </a:p>
          <a:p>
            <a:endParaRPr lang="en-US" sz="800" b="0" baseline="0" dirty="0">
              <a:latin typeface="+mn-lt"/>
            </a:endParaRPr>
          </a:p>
          <a:p>
            <a:r>
              <a:rPr lang="en-US" sz="1200" b="1" baseline="0" dirty="0">
                <a:latin typeface="+mn-lt"/>
              </a:rPr>
              <a:t>Time: </a:t>
            </a:r>
            <a:r>
              <a:rPr lang="en-US" sz="1200" b="0" baseline="0" dirty="0">
                <a:latin typeface="+mn-lt"/>
              </a:rPr>
              <a:t>30 </a:t>
            </a:r>
            <a:r>
              <a:rPr lang="en-US" sz="1200" baseline="0" dirty="0">
                <a:latin typeface="+mn-lt"/>
              </a:rPr>
              <a:t>minutes</a:t>
            </a:r>
          </a:p>
          <a:p>
            <a:endParaRPr lang="en-US" sz="800" baseline="0" dirty="0">
              <a:latin typeface="+mn-lt"/>
            </a:endParaRPr>
          </a:p>
          <a:p>
            <a:r>
              <a:rPr lang="en-US" sz="1200" u="sng" dirty="0">
                <a:latin typeface="+mn-lt"/>
              </a:rPr>
              <a:t>Flexible Facilitator Tasks</a:t>
            </a:r>
          </a:p>
          <a:p>
            <a:endParaRPr lang="en-US" sz="800" u="none" dirty="0">
              <a:latin typeface="+mn-lt"/>
            </a:endParaRPr>
          </a:p>
          <a:p>
            <a:pPr marL="250667" indent="-250667">
              <a:buFont typeface="+mj-lt"/>
              <a:buAutoNum type="arabicPeriod"/>
            </a:pPr>
            <a:r>
              <a:rPr lang="en-US" sz="1200" b="1" baseline="0" dirty="0">
                <a:latin typeface="+mn-lt"/>
              </a:rPr>
              <a:t>Use</a:t>
            </a:r>
            <a:r>
              <a:rPr lang="en-US" sz="1200" b="0" baseline="0" dirty="0">
                <a:latin typeface="+mn-lt"/>
              </a:rPr>
              <a:t> the Accessing the RITMO Community Forum handout to complete this demonstration with teams.</a:t>
            </a:r>
          </a:p>
          <a:p>
            <a:pPr marL="250667" indent="-250667">
              <a:buFont typeface="+mj-lt"/>
              <a:buAutoNum type="arabicPeriod"/>
            </a:pPr>
            <a:r>
              <a:rPr lang="en-US" sz="1200" b="1" baseline="0" dirty="0">
                <a:latin typeface="+mn-lt"/>
              </a:rPr>
              <a:t>Access</a:t>
            </a:r>
            <a:r>
              <a:rPr lang="en-US" sz="1200" b="0" baseline="0" dirty="0">
                <a:latin typeface="+mn-lt"/>
              </a:rPr>
              <a:t> the Eco-friendly Emissions for Youth  and Adults forum.</a:t>
            </a:r>
          </a:p>
          <a:p>
            <a:pPr marL="250667" indent="-250667">
              <a:buFont typeface="+mj-lt"/>
              <a:buAutoNum type="arabicPeriod"/>
            </a:pPr>
            <a:r>
              <a:rPr lang="en-US" sz="1200" b="1" baseline="0" dirty="0">
                <a:latin typeface="+mn-lt"/>
              </a:rPr>
              <a:t>Demonstrate</a:t>
            </a:r>
            <a:r>
              <a:rPr lang="en-US" sz="1200" b="0" baseline="0" dirty="0">
                <a:latin typeface="+mn-lt"/>
              </a:rPr>
              <a:t> to teams how </a:t>
            </a:r>
            <a:r>
              <a:rPr lang="en-US" sz="1200" b="0" baseline="0">
                <a:latin typeface="+mn-lt"/>
              </a:rPr>
              <a:t>to access and </a:t>
            </a:r>
            <a:r>
              <a:rPr lang="en-US" sz="1200" b="0" baseline="0" dirty="0">
                <a:latin typeface="+mn-lt"/>
              </a:rPr>
              <a:t>post their team assignments. </a:t>
            </a:r>
            <a:r>
              <a:rPr lang="en-US" sz="1200" b="1" i="1" baseline="0" dirty="0">
                <a:latin typeface="+mn-lt"/>
              </a:rPr>
              <a:t>Note: </a:t>
            </a:r>
            <a:r>
              <a:rPr lang="en-US" sz="1200" b="0" i="1" baseline="0" dirty="0">
                <a:latin typeface="+mn-lt"/>
              </a:rPr>
              <a:t>There is one assignment thread for each Team Assignment.</a:t>
            </a:r>
          </a:p>
          <a:p>
            <a:pPr marL="0" indent="0">
              <a:buFont typeface="+mj-lt"/>
              <a:buNone/>
            </a:pPr>
            <a:endParaRPr lang="en-US" sz="800" b="0" i="1" baseline="0" dirty="0">
              <a:latin typeface="+mn-lt"/>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baseline="0" dirty="0">
                <a:latin typeface="+mn-lt"/>
              </a:rPr>
              <a:t>Time: </a:t>
            </a:r>
            <a:r>
              <a:rPr lang="en-US" sz="1200" b="0" baseline="0" dirty="0">
                <a:latin typeface="+mn-lt"/>
              </a:rPr>
              <a:t>10 </a:t>
            </a:r>
            <a:r>
              <a:rPr lang="en-US" sz="1200" baseline="0" dirty="0">
                <a:latin typeface="+mn-lt"/>
              </a:rPr>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dirty="0"/>
              <a:t>Ask</a:t>
            </a:r>
            <a:r>
              <a:rPr lang="en-US" b="0" dirty="0"/>
              <a:t> Team Leaders to select Team Members from their team to write a Forum Post for each Team Assignment..</a:t>
            </a:r>
          </a:p>
          <a:p>
            <a:pPr marL="250667" indent="-250667">
              <a:buFont typeface="+mj-lt"/>
              <a:buAutoNum type="arabicPeriod"/>
            </a:pPr>
            <a:r>
              <a:rPr lang="en-US" b="1" baseline="0" dirty="0"/>
              <a:t>Ask </a:t>
            </a:r>
            <a:r>
              <a:rPr lang="en-US" b="0" baseline="0" dirty="0"/>
              <a:t>Teams to logon and access the RITMO Community. </a:t>
            </a:r>
          </a:p>
          <a:p>
            <a:pPr marL="250667" indent="-250667">
              <a:buFont typeface="+mj-lt"/>
              <a:buAutoNum type="arabicPeriod"/>
            </a:pPr>
            <a:r>
              <a:rPr lang="en-US" b="1" baseline="0" dirty="0"/>
              <a:t>Allow </a:t>
            </a:r>
            <a:r>
              <a:rPr lang="en-US" b="0" baseline="0" dirty="0"/>
              <a:t>Teams to complete their online assignment posts for each Team Assignment.</a:t>
            </a:r>
          </a:p>
          <a:p>
            <a:pPr marL="250667" indent="-250667">
              <a:buFont typeface="+mj-lt"/>
              <a:buAutoNum type="arabicPeriod"/>
            </a:pPr>
            <a:r>
              <a:rPr lang="en-US" b="0" baseline="0" dirty="0"/>
              <a:t>Ask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45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183040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Gamification Quiz</a:t>
            </a:r>
          </a:p>
          <a:p>
            <a:endParaRPr lang="en-US" dirty="0"/>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Use the Gamification Point Scale to keep track of each student’s score.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Participants must complete the full </a:t>
            </a:r>
            <a:r>
              <a:rPr lang="en-US" sz="1900" dirty="0" err="1">
                <a:latin typeface="Open Sans" panose="020B0606030504020204" pitchFamily="34" charset="0"/>
                <a:ea typeface="Calibri" panose="020F0502020204030204" pitchFamily="34" charset="0"/>
              </a:rPr>
              <a:t>eCourse</a:t>
            </a:r>
            <a:r>
              <a:rPr lang="en-US" sz="1900" dirty="0">
                <a:latin typeface="Open Sans" panose="020B0606030504020204" pitchFamily="34" charset="0"/>
                <a:ea typeface="Calibri" panose="020F0502020204030204" pitchFamily="34" charset="0"/>
              </a:rPr>
              <a:t> (</a:t>
            </a:r>
            <a:r>
              <a:rPr lang="en-US" sz="1900" dirty="0" err="1">
                <a:latin typeface="Open Sans" panose="020B0606030504020204" pitchFamily="34" charset="0"/>
                <a:ea typeface="Calibri" panose="020F0502020204030204" pitchFamily="34" charset="0"/>
              </a:rPr>
              <a:t>eModule</a:t>
            </a:r>
            <a:r>
              <a:rPr lang="en-US" sz="1900" dirty="0">
                <a:latin typeface="Open Sans" panose="020B0606030504020204" pitchFamily="34" charset="0"/>
                <a:ea typeface="Calibri" panose="020F0502020204030204" pitchFamily="34" charset="0"/>
              </a:rPr>
              <a:t> + </a:t>
            </a:r>
            <a:r>
              <a:rPr lang="en-US" sz="1900" dirty="0" err="1">
                <a:latin typeface="Open Sans" panose="020B0606030504020204" pitchFamily="34" charset="0"/>
                <a:ea typeface="Calibri" panose="020F0502020204030204" pitchFamily="34" charset="0"/>
              </a:rPr>
              <a:t>eClass</a:t>
            </a:r>
            <a:r>
              <a:rPr lang="en-US" sz="19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900" dirty="0">
              <a:latin typeface="Calibri" panose="020F0502020204030204" pitchFamily="34" charset="0"/>
              <a:ea typeface="Calibri" panose="020F0502020204030204" pitchFamily="34" charset="0"/>
            </a:endParaRPr>
          </a:p>
          <a:p>
            <a:pPr defTabSz="966612">
              <a:defRPr/>
            </a:pPr>
            <a:r>
              <a:rPr lang="en-US" b="1" dirty="0"/>
              <a:t>Time: </a:t>
            </a:r>
            <a:r>
              <a:rPr lang="en-US" b="0" dirty="0"/>
              <a:t>15</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16</a:t>
            </a:fld>
            <a:endParaRPr lang="en-US"/>
          </a:p>
        </p:txBody>
      </p:sp>
    </p:spTree>
    <p:extLst>
      <p:ext uri="{BB962C8B-B14F-4D97-AF65-F5344CB8AC3E}">
        <p14:creationId xmlns:p14="http://schemas.microsoft.com/office/powerpoint/2010/main" val="1689138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17</a:t>
            </a:fld>
            <a:endParaRPr lang="en-US"/>
          </a:p>
        </p:txBody>
      </p:sp>
    </p:spTree>
    <p:extLst>
      <p:ext uri="{BB962C8B-B14F-4D97-AF65-F5344CB8AC3E}">
        <p14:creationId xmlns:p14="http://schemas.microsoft.com/office/powerpoint/2010/main" val="3668386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18</a:t>
            </a:fld>
            <a:endParaRPr lang="en-US"/>
          </a:p>
        </p:txBody>
      </p:sp>
    </p:spTree>
    <p:extLst>
      <p:ext uri="{BB962C8B-B14F-4D97-AF65-F5344CB8AC3E}">
        <p14:creationId xmlns:p14="http://schemas.microsoft.com/office/powerpoint/2010/main" val="2139291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1/21/2024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1/21/2024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1/21/2024</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1/21/2024</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1/21/2024</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1/21/2024</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1/21/2024</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1/21/2024</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Community Carbon Reduction Practices</a:t>
            </a:r>
            <a:br>
              <a:rPr lang="en-US" dirty="0"/>
            </a:br>
            <a:r>
              <a:rPr lang="en-US" dirty="0"/>
              <a:t>+ Review</a:t>
            </a:r>
          </a:p>
        </p:txBody>
      </p:sp>
      <p:sp>
        <p:nvSpPr>
          <p:cNvPr id="3" name="Subtitle 2"/>
          <p:cNvSpPr>
            <a:spLocks noGrp="1"/>
          </p:cNvSpPr>
          <p:nvPr>
            <p:ph type="subTitle" idx="1"/>
          </p:nvPr>
        </p:nvSpPr>
        <p:spPr/>
        <p:txBody>
          <a:bodyPr>
            <a:normAutofit/>
          </a:bodyPr>
          <a:lstStyle/>
          <a:p>
            <a:r>
              <a:rPr lang="en-US" sz="2400" dirty="0"/>
              <a:t>What’s Your Community Carbon Footprint and </a:t>
            </a:r>
          </a:p>
          <a:p>
            <a:r>
              <a:rPr lang="en-US" sz="2400" dirty="0"/>
              <a:t>Carbon Handprint?</a:t>
            </a:r>
          </a:p>
        </p:txBody>
      </p:sp>
      <p:sp>
        <p:nvSpPr>
          <p:cNvPr id="6" name="Date Placeholder 5"/>
          <p:cNvSpPr>
            <a:spLocks noGrp="1"/>
          </p:cNvSpPr>
          <p:nvPr>
            <p:ph type="dt" sz="half" idx="10"/>
          </p:nvPr>
        </p:nvSpPr>
        <p:spPr/>
        <p:txBody>
          <a:bodyPr/>
          <a:lstStyle/>
          <a:p>
            <a:fld id="{0DD594AE-388C-4DF7-B194-5BBFDE110EDF}" type="datetime1">
              <a:rPr lang="en-US" smtClean="0"/>
              <a:t>1/21/2024</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fontScale="92500" lnSpcReduction="10000"/>
          </a:bodyPr>
          <a:lstStyle/>
          <a:p>
            <a:pPr marL="463550" indent="-354013"/>
            <a:r>
              <a:rPr lang="en-US" dirty="0"/>
              <a:t>Review Time</a:t>
            </a:r>
          </a:p>
          <a:p>
            <a:pPr marL="463550" indent="-354013"/>
            <a:r>
              <a:rPr lang="en-US" dirty="0"/>
              <a:t>Exemplary Leadership Skills</a:t>
            </a:r>
          </a:p>
          <a:p>
            <a:pPr marL="463550" indent="-354013"/>
            <a:r>
              <a:rPr lang="en-US" dirty="0"/>
              <a:t>Select Team Leader</a:t>
            </a:r>
          </a:p>
          <a:p>
            <a:pPr marL="463550" indent="-354013"/>
            <a:r>
              <a:rPr lang="en-US" dirty="0"/>
              <a:t>Review How to Use Each Tool</a:t>
            </a:r>
          </a:p>
          <a:p>
            <a:pPr marL="463550" indent="-354013"/>
            <a:r>
              <a:rPr lang="en-US" dirty="0"/>
              <a:t>Monitoring Thermal Energy</a:t>
            </a:r>
          </a:p>
          <a:p>
            <a:pPr marL="463550" indent="-354013"/>
            <a:r>
              <a:rPr lang="en-US" dirty="0"/>
              <a:t>Monitoring Light Energy</a:t>
            </a:r>
          </a:p>
          <a:p>
            <a:pPr marL="463550" indent="-354013"/>
            <a:r>
              <a:rPr lang="en-US" dirty="0"/>
              <a:t>Monitoring Electrical Energy</a:t>
            </a:r>
          </a:p>
          <a:p>
            <a:pPr marL="463550" indent="-354013"/>
            <a:r>
              <a:rPr lang="en-US" dirty="0"/>
              <a:t>Monitoring Air Pollution</a:t>
            </a:r>
          </a:p>
          <a:p>
            <a:pPr marL="463550" indent="-354013"/>
            <a:r>
              <a:rPr lang="en-US" dirty="0"/>
              <a:t>Forum Demonstration</a:t>
            </a:r>
          </a:p>
          <a:p>
            <a:pPr marL="463550" indent="-354013"/>
            <a:r>
              <a:rPr lang="en-US" dirty="0"/>
              <a:t>Online Team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1600200"/>
            <a:ext cx="4343812" cy="28956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8: Becoming Eco-friendly Stewards, Part 3.</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exemplary leadership skills</a:t>
            </a:r>
          </a:p>
        </p:txBody>
      </p:sp>
      <p:sp>
        <p:nvSpPr>
          <p:cNvPr id="3" name="Content Placeholder 2"/>
          <p:cNvSpPr>
            <a:spLocks noGrp="1"/>
          </p:cNvSpPr>
          <p:nvPr>
            <p:ph idx="1"/>
          </p:nvPr>
        </p:nvSpPr>
        <p:spPr>
          <a:xfrm>
            <a:off x="609600" y="1600200"/>
            <a:ext cx="6039395" cy="4800600"/>
          </a:xfrm>
        </p:spPr>
        <p:txBody>
          <a:bodyPr>
            <a:normAutofit lnSpcReduction="10000"/>
          </a:bodyPr>
          <a:lstStyle/>
          <a:p>
            <a:pPr marL="463550" indent="-354013"/>
            <a:r>
              <a:rPr lang="en-US" dirty="0"/>
              <a:t>To earn points in this phase of the </a:t>
            </a:r>
            <a:r>
              <a:rPr lang="en-US" dirty="0" err="1"/>
              <a:t>eCourse</a:t>
            </a:r>
            <a:r>
              <a:rPr lang="en-US" dirty="0"/>
              <a:t> you must develop and use the following leadership skills:</a:t>
            </a:r>
          </a:p>
          <a:p>
            <a:pPr marL="920750" lvl="1" indent="-457200">
              <a:buFont typeface="Georgia" panose="02040502050405020303" pitchFamily="18" charset="0"/>
              <a:buChar char="□"/>
            </a:pPr>
            <a:r>
              <a:rPr lang="en-US" sz="2400" dirty="0"/>
              <a:t>Hear</a:t>
            </a:r>
          </a:p>
          <a:p>
            <a:pPr marL="920750" lvl="1" indent="-457200">
              <a:buFont typeface="Georgia" panose="02040502050405020303" pitchFamily="18" charset="0"/>
              <a:buChar char="□"/>
            </a:pPr>
            <a:r>
              <a:rPr lang="en-US" sz="2400" dirty="0"/>
              <a:t>Listen</a:t>
            </a:r>
          </a:p>
          <a:p>
            <a:pPr marL="920750" lvl="1" indent="-457200">
              <a:buFont typeface="Georgia" panose="02040502050405020303" pitchFamily="18" charset="0"/>
              <a:buChar char="□"/>
            </a:pPr>
            <a:r>
              <a:rPr lang="en-US" sz="2400" dirty="0"/>
              <a:t>Follow directions</a:t>
            </a:r>
          </a:p>
          <a:p>
            <a:pPr marL="920750" lvl="1" indent="-457200">
              <a:buFont typeface="Georgia" panose="02040502050405020303" pitchFamily="18" charset="0"/>
              <a:buChar char="□"/>
            </a:pPr>
            <a:r>
              <a:rPr lang="en-US" sz="2400" dirty="0"/>
              <a:t>Pay attention</a:t>
            </a:r>
          </a:p>
          <a:p>
            <a:pPr marL="920750" lvl="1" indent="-457200">
              <a:buFont typeface="Georgia" panose="02040502050405020303" pitchFamily="18" charset="0"/>
              <a:buChar char="□"/>
            </a:pPr>
            <a:r>
              <a:rPr lang="en-US" sz="2400" dirty="0"/>
              <a:t>Pace yourself</a:t>
            </a:r>
          </a:p>
          <a:p>
            <a:pPr marL="920750" lvl="1" indent="-457200">
              <a:buFont typeface="Georgia" panose="02040502050405020303" pitchFamily="18" charset="0"/>
              <a:buChar char="□"/>
            </a:pPr>
            <a:r>
              <a:rPr lang="en-US" sz="2400" dirty="0"/>
              <a:t>Raise your hand before speaking an answer</a:t>
            </a:r>
          </a:p>
          <a:p>
            <a:pPr marL="920750" lvl="1" indent="-457200">
              <a:buFont typeface="Georgia" panose="02040502050405020303" pitchFamily="18" charset="0"/>
              <a:buChar char="□"/>
            </a:pPr>
            <a:r>
              <a:rPr lang="en-US" sz="2400" dirty="0"/>
              <a:t>Work as a team</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children looking at a computer&#10;&#10;Description automatically generated">
            <a:extLst>
              <a:ext uri="{FF2B5EF4-FFF2-40B4-BE49-F238E27FC236}">
                <a16:creationId xmlns:a16="http://schemas.microsoft.com/office/drawing/2014/main" id="{59D686F3-ECD9-9BB3-9C35-E14ACE1DE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1752600"/>
            <a:ext cx="4648200" cy="33877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 a team leader</a:t>
            </a:r>
          </a:p>
        </p:txBody>
      </p:sp>
      <p:sp>
        <p:nvSpPr>
          <p:cNvPr id="3" name="Content Placeholder 2"/>
          <p:cNvSpPr>
            <a:spLocks noGrp="1"/>
          </p:cNvSpPr>
          <p:nvPr>
            <p:ph idx="1"/>
          </p:nvPr>
        </p:nvSpPr>
        <p:spPr>
          <a:xfrm>
            <a:off x="609600" y="1600200"/>
            <a:ext cx="6039395" cy="4800600"/>
          </a:xfrm>
        </p:spPr>
        <p:txBody>
          <a:bodyPr>
            <a:normAutofit/>
          </a:bodyPr>
          <a:lstStyle/>
          <a:p>
            <a:pPr marL="463550" indent="-354013"/>
            <a:r>
              <a:rPr lang="en-US" dirty="0"/>
              <a:t>Each team must select a </a:t>
            </a:r>
            <a:r>
              <a:rPr lang="en-US" b="1" dirty="0"/>
              <a:t>Team Leader</a:t>
            </a:r>
            <a:r>
              <a:rPr lang="en-US" dirty="0"/>
              <a:t> who will serve as the team’s </a:t>
            </a:r>
            <a:r>
              <a:rPr lang="en-US" b="1" dirty="0"/>
              <a:t>Peer Mentor</a:t>
            </a:r>
            <a:r>
              <a:rPr lang="en-US" dirty="0"/>
              <a:t>.</a:t>
            </a:r>
          </a:p>
          <a:p>
            <a:pPr marL="463550" indent="-354013"/>
            <a:r>
              <a:rPr lang="en-US" dirty="0"/>
              <a:t>The Team Leader will work with the </a:t>
            </a:r>
            <a:r>
              <a:rPr lang="en-US" b="1" dirty="0"/>
              <a:t>Flexible Facilitator </a:t>
            </a:r>
            <a:r>
              <a:rPr lang="en-US" dirty="0"/>
              <a:t>to report the team’s progress and data for each team assignment.</a:t>
            </a:r>
          </a:p>
          <a:p>
            <a:pPr marL="463550" indent="-354013"/>
            <a:r>
              <a:rPr lang="en-US" b="1" dirty="0"/>
              <a:t>Team Members </a:t>
            </a:r>
            <a:r>
              <a:rPr lang="en-US" dirty="0"/>
              <a:t>work together to measure and collect data to complete each activity.</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with her arms up in the air&#10;&#10;Description automatically generated">
            <a:extLst>
              <a:ext uri="{FF2B5EF4-FFF2-40B4-BE49-F238E27FC236}">
                <a16:creationId xmlns:a16="http://schemas.microsoft.com/office/drawing/2014/main" id="{5FF79EF9-0A85-83A7-A889-03DC73E0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1600200"/>
            <a:ext cx="4724400" cy="3149600"/>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A2A9E6B2-C2FB-7143-4049-DD2A1E71543A}"/>
              </a:ext>
            </a:extLst>
          </p:cNvPr>
          <p:cNvSpPr txBox="1"/>
          <p:nvPr/>
        </p:nvSpPr>
        <p:spPr>
          <a:xfrm>
            <a:off x="6934201" y="5182350"/>
            <a:ext cx="4648199" cy="830997"/>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Points for each activity are earned as a team.</a:t>
            </a:r>
          </a:p>
        </p:txBody>
      </p:sp>
    </p:spTree>
    <p:extLst>
      <p:ext uri="{BB962C8B-B14F-4D97-AF65-F5344CB8AC3E}">
        <p14:creationId xmlns:p14="http://schemas.microsoft.com/office/powerpoint/2010/main" val="2258456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how to use each tool</a:t>
            </a:r>
          </a:p>
        </p:txBody>
      </p:sp>
      <p:sp>
        <p:nvSpPr>
          <p:cNvPr id="3" name="Content Placeholder 2"/>
          <p:cNvSpPr>
            <a:spLocks noGrp="1"/>
          </p:cNvSpPr>
          <p:nvPr>
            <p:ph idx="1"/>
          </p:nvPr>
        </p:nvSpPr>
        <p:spPr>
          <a:xfrm>
            <a:off x="609600" y="1600200"/>
            <a:ext cx="11353800" cy="4724400"/>
          </a:xfrm>
        </p:spPr>
        <p:txBody>
          <a:bodyPr>
            <a:normAutofit/>
          </a:bodyPr>
          <a:lstStyle/>
          <a:p>
            <a:pPr marL="463550" indent="-354013"/>
            <a:r>
              <a:rPr lang="en-US" dirty="0"/>
              <a:t>Review how to measure and record data using each tool using the Team Assignment handout for each tool. </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768" y="3079007"/>
            <a:ext cx="1739870" cy="2275215"/>
          </a:xfrm>
          <a:prstGeom prst="rect">
            <a:avLst/>
          </a:prstGeom>
        </p:spPr>
      </p:pic>
      <p:pic>
        <p:nvPicPr>
          <p:cNvPr id="16" name="Picture 15" descr="A digital light meter with a cord&#10;&#10;Description automatically generated">
            <a:extLst>
              <a:ext uri="{FF2B5EF4-FFF2-40B4-BE49-F238E27FC236}">
                <a16:creationId xmlns:a16="http://schemas.microsoft.com/office/drawing/2014/main" id="{A632A65E-E879-C677-7885-21A228A27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8278" y="3039931"/>
            <a:ext cx="2768275" cy="2275214"/>
          </a:xfrm>
          <a:prstGeom prst="rect">
            <a:avLst/>
          </a:prstGeom>
        </p:spPr>
      </p:pic>
      <p:pic>
        <p:nvPicPr>
          <p:cNvPr id="17" name="Picture 16" descr="A close-up of a power meter&#10;&#10;Description automatically generated">
            <a:extLst>
              <a:ext uri="{FF2B5EF4-FFF2-40B4-BE49-F238E27FC236}">
                <a16:creationId xmlns:a16="http://schemas.microsoft.com/office/drawing/2014/main" id="{DCC77060-2941-E498-75AB-27D48F98C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4029" y="2971800"/>
            <a:ext cx="1432947" cy="2382421"/>
          </a:xfrm>
          <a:prstGeom prst="rect">
            <a:avLst/>
          </a:prstGeom>
        </p:spPr>
      </p:pic>
      <p:pic>
        <p:nvPicPr>
          <p:cNvPr id="18" name="Picture 17" descr="A white electronic device with colorful graphics&#10;&#10;Description automatically generated">
            <a:extLst>
              <a:ext uri="{FF2B5EF4-FFF2-40B4-BE49-F238E27FC236}">
                <a16:creationId xmlns:a16="http://schemas.microsoft.com/office/drawing/2014/main" id="{23FC9088-2F88-15E2-ABD5-78512B9378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5422" y="3331016"/>
            <a:ext cx="3485255" cy="1771195"/>
          </a:xfrm>
          <a:prstGeom prst="rect">
            <a:avLst/>
          </a:prstGeom>
        </p:spPr>
      </p:pic>
      <p:sp>
        <p:nvSpPr>
          <p:cNvPr id="19" name="TextBox 18">
            <a:extLst>
              <a:ext uri="{FF2B5EF4-FFF2-40B4-BE49-F238E27FC236}">
                <a16:creationId xmlns:a16="http://schemas.microsoft.com/office/drawing/2014/main" id="{51F240E7-FF1A-E170-B0A5-BA0A5718BBC4}"/>
              </a:ext>
            </a:extLst>
          </p:cNvPr>
          <p:cNvSpPr txBox="1"/>
          <p:nvPr/>
        </p:nvSpPr>
        <p:spPr>
          <a:xfrm>
            <a:off x="685800" y="5561111"/>
            <a:ext cx="2077813"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Infrared Thermometer</a:t>
            </a:r>
          </a:p>
        </p:txBody>
      </p:sp>
      <p:sp>
        <p:nvSpPr>
          <p:cNvPr id="20" name="TextBox 19">
            <a:extLst>
              <a:ext uri="{FF2B5EF4-FFF2-40B4-BE49-F238E27FC236}">
                <a16:creationId xmlns:a16="http://schemas.microsoft.com/office/drawing/2014/main" id="{0F4DC55A-BFA3-870D-BB6E-2F6992F2A2F8}"/>
              </a:ext>
            </a:extLst>
          </p:cNvPr>
          <p:cNvSpPr txBox="1"/>
          <p:nvPr/>
        </p:nvSpPr>
        <p:spPr>
          <a:xfrm>
            <a:off x="3504729" y="5561111"/>
            <a:ext cx="2055371"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Light Meter/Lux Meter</a:t>
            </a:r>
          </a:p>
        </p:txBody>
      </p:sp>
      <p:sp>
        <p:nvSpPr>
          <p:cNvPr id="21" name="TextBox 20">
            <a:extLst>
              <a:ext uri="{FF2B5EF4-FFF2-40B4-BE49-F238E27FC236}">
                <a16:creationId xmlns:a16="http://schemas.microsoft.com/office/drawing/2014/main" id="{48463D85-42E0-991A-28CD-38B7E84AA007}"/>
              </a:ext>
            </a:extLst>
          </p:cNvPr>
          <p:cNvSpPr txBox="1"/>
          <p:nvPr/>
        </p:nvSpPr>
        <p:spPr>
          <a:xfrm>
            <a:off x="6516886" y="5559517"/>
            <a:ext cx="1127232"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Watt Meter</a:t>
            </a:r>
          </a:p>
        </p:txBody>
      </p:sp>
      <p:sp>
        <p:nvSpPr>
          <p:cNvPr id="22" name="TextBox 21">
            <a:extLst>
              <a:ext uri="{FF2B5EF4-FFF2-40B4-BE49-F238E27FC236}">
                <a16:creationId xmlns:a16="http://schemas.microsoft.com/office/drawing/2014/main" id="{0B2BDBBC-E4E2-0298-23DF-1D432A7B4320}"/>
              </a:ext>
            </a:extLst>
          </p:cNvPr>
          <p:cNvSpPr txBox="1"/>
          <p:nvPr/>
        </p:nvSpPr>
        <p:spPr>
          <a:xfrm>
            <a:off x="8995128" y="5559517"/>
            <a:ext cx="1776448"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Air Quality Monitor</a:t>
            </a:r>
          </a:p>
        </p:txBody>
      </p:sp>
    </p:spTree>
    <p:extLst>
      <p:ext uri="{BB962C8B-B14F-4D97-AF65-F5344CB8AC3E}">
        <p14:creationId xmlns:p14="http://schemas.microsoft.com/office/powerpoint/2010/main" val="304560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thermal energy</a:t>
            </a:r>
          </a:p>
        </p:txBody>
      </p:sp>
      <p:sp>
        <p:nvSpPr>
          <p:cNvPr id="3" name="Content Placeholder 2"/>
          <p:cNvSpPr>
            <a:spLocks noGrp="1"/>
          </p:cNvSpPr>
          <p:nvPr>
            <p:ph idx="1"/>
          </p:nvPr>
        </p:nvSpPr>
        <p:spPr>
          <a:xfrm>
            <a:off x="609600" y="1600200"/>
            <a:ext cx="6934200" cy="4724400"/>
          </a:xfrm>
        </p:spPr>
        <p:txBody>
          <a:bodyPr>
            <a:normAutofit/>
          </a:bodyPr>
          <a:lstStyle/>
          <a:p>
            <a:pPr marL="463550" indent="-354013"/>
            <a:r>
              <a:rPr lang="en-US" dirty="0"/>
              <a:t>Use the </a:t>
            </a:r>
            <a:r>
              <a:rPr lang="en-US" b="1" dirty="0"/>
              <a:t>Infrared Thermometer </a:t>
            </a:r>
            <a:r>
              <a:rPr lang="en-US" dirty="0"/>
              <a:t>to measure the temperature of the various objects listed on the practice activity sheet.</a:t>
            </a:r>
          </a:p>
          <a:p>
            <a:pPr marL="463550" indent="-354013"/>
            <a:r>
              <a:rPr lang="en-US" dirty="0"/>
              <a:t>Document the </a:t>
            </a:r>
            <a:r>
              <a:rPr lang="en-US" b="1" dirty="0"/>
              <a:t>temperature</a:t>
            </a:r>
            <a:r>
              <a:rPr lang="en-US" dirty="0"/>
              <a:t> in degrees Celsius (C°) and Fahrenheit (F°).</a:t>
            </a:r>
          </a:p>
          <a:p>
            <a:pPr marL="463550" indent="-354013"/>
            <a:r>
              <a:rPr lang="en-US" dirty="0"/>
              <a:t>Each </a:t>
            </a:r>
            <a:r>
              <a:rPr lang="en-US" b="1" dirty="0"/>
              <a:t>Team Member </a:t>
            </a:r>
            <a:r>
              <a:rPr lang="en-US" dirty="0"/>
              <a:t>should take turns using the infrared thermometer to measure an object.</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1389184"/>
            <a:ext cx="3307977" cy="4325816"/>
          </a:xfrm>
          <a:prstGeom prst="rect">
            <a:avLst/>
          </a:prstGeom>
        </p:spPr>
      </p:pic>
      <p:sp>
        <p:nvSpPr>
          <p:cNvPr id="15" name="TextBox 14">
            <a:extLst>
              <a:ext uri="{FF2B5EF4-FFF2-40B4-BE49-F238E27FC236}">
                <a16:creationId xmlns:a16="http://schemas.microsoft.com/office/drawing/2014/main" id="{03B5A59B-9D9F-578E-CB53-51467C0B001F}"/>
              </a:ext>
            </a:extLst>
          </p:cNvPr>
          <p:cNvSpPr txBox="1"/>
          <p:nvPr/>
        </p:nvSpPr>
        <p:spPr>
          <a:xfrm>
            <a:off x="8299260" y="5884673"/>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652914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light energy</a:t>
            </a:r>
          </a:p>
        </p:txBody>
      </p:sp>
      <p:sp>
        <p:nvSpPr>
          <p:cNvPr id="3" name="Content Placeholder 2"/>
          <p:cNvSpPr>
            <a:spLocks noGrp="1"/>
          </p:cNvSpPr>
          <p:nvPr>
            <p:ph idx="1"/>
          </p:nvPr>
        </p:nvSpPr>
        <p:spPr>
          <a:xfrm>
            <a:off x="609600" y="1600200"/>
            <a:ext cx="6781800" cy="4724400"/>
          </a:xfrm>
        </p:spPr>
        <p:txBody>
          <a:bodyPr>
            <a:normAutofit lnSpcReduction="10000"/>
          </a:bodyPr>
          <a:lstStyle/>
          <a:p>
            <a:pPr marL="463550" indent="-354013"/>
            <a:r>
              <a:rPr lang="en-US" dirty="0"/>
              <a:t>Use the </a:t>
            </a:r>
            <a:r>
              <a:rPr lang="en-US" b="1" dirty="0"/>
              <a:t>Light Meter </a:t>
            </a:r>
            <a:r>
              <a:rPr lang="en-US" dirty="0"/>
              <a:t>or </a:t>
            </a:r>
            <a:r>
              <a:rPr lang="en-US" b="1" dirty="0"/>
              <a:t>Lux Meter </a:t>
            </a:r>
            <a:r>
              <a:rPr lang="en-US" dirty="0"/>
              <a:t>to measure luminosity of the space/room listed on the practice activity sheet.</a:t>
            </a:r>
          </a:p>
          <a:p>
            <a:pPr marL="463550" indent="-354013"/>
            <a:r>
              <a:rPr lang="en-US" dirty="0"/>
              <a:t>Document the </a:t>
            </a:r>
            <a:r>
              <a:rPr lang="en-US" b="1" dirty="0"/>
              <a:t>temperature</a:t>
            </a:r>
            <a:r>
              <a:rPr lang="en-US" dirty="0"/>
              <a:t> in degrees Celsius (C°) and Fahrenheit (F°) and the </a:t>
            </a:r>
            <a:r>
              <a:rPr lang="en-US" b="1" dirty="0"/>
              <a:t>Lux Number </a:t>
            </a:r>
            <a:r>
              <a:rPr lang="en-US" dirty="0"/>
              <a:t>of each space.</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8</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digital light meter with a cord&#10;&#10;Description automatically generated">
            <a:extLst>
              <a:ext uri="{FF2B5EF4-FFF2-40B4-BE49-F238E27FC236}">
                <a16:creationId xmlns:a16="http://schemas.microsoft.com/office/drawing/2014/main" id="{69B7F5C7-1F23-332F-9678-E35DF838C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1981200"/>
            <a:ext cx="4307700" cy="3540449"/>
          </a:xfrm>
          <a:prstGeom prst="rect">
            <a:avLst/>
          </a:prstGeom>
        </p:spPr>
      </p:pic>
      <p:sp>
        <p:nvSpPr>
          <p:cNvPr id="10" name="TextBox 9">
            <a:extLst>
              <a:ext uri="{FF2B5EF4-FFF2-40B4-BE49-F238E27FC236}">
                <a16:creationId xmlns:a16="http://schemas.microsoft.com/office/drawing/2014/main" id="{B5AB0182-4CAD-0D27-C342-4D8E0837F2CD}"/>
              </a:ext>
            </a:extLst>
          </p:cNvPr>
          <p:cNvSpPr txBox="1"/>
          <p:nvPr/>
        </p:nvSpPr>
        <p:spPr>
          <a:xfrm>
            <a:off x="8462239" y="5674048"/>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18680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electrical energy</a:t>
            </a:r>
          </a:p>
        </p:txBody>
      </p:sp>
      <p:sp>
        <p:nvSpPr>
          <p:cNvPr id="3" name="Content Placeholder 2"/>
          <p:cNvSpPr>
            <a:spLocks noGrp="1"/>
          </p:cNvSpPr>
          <p:nvPr>
            <p:ph idx="1"/>
          </p:nvPr>
        </p:nvSpPr>
        <p:spPr>
          <a:xfrm>
            <a:off x="609600" y="1600200"/>
            <a:ext cx="6886072" cy="4724400"/>
          </a:xfrm>
        </p:spPr>
        <p:txBody>
          <a:bodyPr>
            <a:normAutofit/>
          </a:bodyPr>
          <a:lstStyle/>
          <a:p>
            <a:pPr marL="463550" indent="-354013"/>
            <a:r>
              <a:rPr lang="en-US" dirty="0"/>
              <a:t>Use the </a:t>
            </a:r>
            <a:r>
              <a:rPr lang="en-US" b="1" dirty="0"/>
              <a:t>Watt Meter </a:t>
            </a:r>
            <a:r>
              <a:rPr lang="en-US" dirty="0"/>
              <a:t>to measure the electrical energy and cost of the items listed on the practice activity sheet.</a:t>
            </a:r>
          </a:p>
          <a:p>
            <a:pPr marL="463550" indent="-354013"/>
            <a:r>
              <a:rPr lang="en-US" dirty="0"/>
              <a:t>Document the </a:t>
            </a:r>
            <a:r>
              <a:rPr lang="en-US" b="1" dirty="0"/>
              <a:t>Time, Watt Number, </a:t>
            </a:r>
            <a:r>
              <a:rPr lang="en-US" dirty="0"/>
              <a:t>and </a:t>
            </a:r>
            <a:r>
              <a:rPr lang="en-US" b="1" dirty="0"/>
              <a:t>Cost </a:t>
            </a:r>
            <a:r>
              <a:rPr lang="en-US" dirty="0"/>
              <a:t>of each item.</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9</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up of a power meter&#10;&#10;Description automatically generated">
            <a:extLst>
              <a:ext uri="{FF2B5EF4-FFF2-40B4-BE49-F238E27FC236}">
                <a16:creationId xmlns:a16="http://schemas.microsoft.com/office/drawing/2014/main" id="{9FC76F37-0348-2E08-0800-5ED5E6F5E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6188" y="1390787"/>
            <a:ext cx="2576612" cy="4283880"/>
          </a:xfrm>
          <a:prstGeom prst="rect">
            <a:avLst/>
          </a:prstGeom>
        </p:spPr>
      </p:pic>
      <p:sp>
        <p:nvSpPr>
          <p:cNvPr id="10" name="TextBox 9">
            <a:extLst>
              <a:ext uri="{FF2B5EF4-FFF2-40B4-BE49-F238E27FC236}">
                <a16:creationId xmlns:a16="http://schemas.microsoft.com/office/drawing/2014/main" id="{9C4BD225-F59F-A94B-55F8-D98A4EE5AD08}"/>
              </a:ext>
            </a:extLst>
          </p:cNvPr>
          <p:cNvSpPr txBox="1"/>
          <p:nvPr/>
        </p:nvSpPr>
        <p:spPr>
          <a:xfrm>
            <a:off x="8447617" y="5768801"/>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71842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air pollution</a:t>
            </a:r>
          </a:p>
        </p:txBody>
      </p:sp>
      <p:sp>
        <p:nvSpPr>
          <p:cNvPr id="3" name="Content Placeholder 2"/>
          <p:cNvSpPr>
            <a:spLocks noGrp="1"/>
          </p:cNvSpPr>
          <p:nvPr>
            <p:ph idx="1"/>
          </p:nvPr>
        </p:nvSpPr>
        <p:spPr>
          <a:xfrm>
            <a:off x="609600" y="1600200"/>
            <a:ext cx="6629400" cy="4724400"/>
          </a:xfrm>
        </p:spPr>
        <p:txBody>
          <a:bodyPr>
            <a:normAutofit/>
          </a:bodyPr>
          <a:lstStyle/>
          <a:p>
            <a:pPr marL="463550" indent="-354013"/>
            <a:r>
              <a:rPr lang="en-US" dirty="0"/>
              <a:t>Use the </a:t>
            </a:r>
            <a:r>
              <a:rPr lang="en-US" b="1" dirty="0"/>
              <a:t>Air Quality Monitor </a:t>
            </a:r>
            <a:r>
              <a:rPr lang="en-US" dirty="0"/>
              <a:t>to measure the air quality indoors and outdoors of the items listed on the practice activity sheet.</a:t>
            </a:r>
          </a:p>
          <a:p>
            <a:pPr marL="463550" indent="-354013"/>
            <a:r>
              <a:rPr lang="en-US" dirty="0"/>
              <a:t>Document the </a:t>
            </a:r>
            <a:r>
              <a:rPr lang="en-US" b="1" dirty="0"/>
              <a:t>AQ Index, CO</a:t>
            </a:r>
            <a:r>
              <a:rPr lang="en-US" b="1" baseline="-25000" dirty="0"/>
              <a:t>2</a:t>
            </a:r>
            <a:r>
              <a:rPr lang="en-US" b="1" dirty="0"/>
              <a:t> Level, Humidity, </a:t>
            </a:r>
            <a:r>
              <a:rPr lang="en-US" dirty="0"/>
              <a:t>and </a:t>
            </a:r>
            <a:r>
              <a:rPr lang="en-US" b="1" dirty="0"/>
              <a:t>Temperature</a:t>
            </a:r>
            <a:r>
              <a:rPr lang="en-US" dirty="0"/>
              <a:t> of each item.</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10</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hite electronic device with colorful graphics&#10;&#10;Description automatically generated">
            <a:extLst>
              <a:ext uri="{FF2B5EF4-FFF2-40B4-BE49-F238E27FC236}">
                <a16:creationId xmlns:a16="http://schemas.microsoft.com/office/drawing/2014/main" id="{66FB2FD6-4447-6F73-BCD1-2E841BB23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981" y="1858831"/>
            <a:ext cx="4648200" cy="2362200"/>
          </a:xfrm>
          <a:prstGeom prst="rect">
            <a:avLst/>
          </a:prstGeom>
        </p:spPr>
      </p:pic>
      <p:sp>
        <p:nvSpPr>
          <p:cNvPr id="10" name="TextBox 9">
            <a:extLst>
              <a:ext uri="{FF2B5EF4-FFF2-40B4-BE49-F238E27FC236}">
                <a16:creationId xmlns:a16="http://schemas.microsoft.com/office/drawing/2014/main" id="{7474DA3A-9549-0837-7A5B-A52678E40AFF}"/>
              </a:ext>
            </a:extLst>
          </p:cNvPr>
          <p:cNvSpPr txBox="1"/>
          <p:nvPr/>
        </p:nvSpPr>
        <p:spPr>
          <a:xfrm>
            <a:off x="8321204" y="4409432"/>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027452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forum demonstration</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Use the </a:t>
            </a:r>
            <a:r>
              <a:rPr lang="en-US" b="1" baseline="0" dirty="0"/>
              <a:t>Accessing the RITMO Community Forum </a:t>
            </a:r>
            <a:r>
              <a:rPr lang="en-US" b="0" baseline="0" dirty="0"/>
              <a:t>handout.</a:t>
            </a:r>
            <a:r>
              <a:rPr lang="en-US" dirty="0"/>
              <a:t> </a:t>
            </a:r>
          </a:p>
          <a:p>
            <a:pPr marL="463550" indent="-354013"/>
            <a:r>
              <a:rPr lang="en-US" b="1" dirty="0"/>
              <a:t>Access</a:t>
            </a:r>
            <a:r>
              <a:rPr lang="en-US" dirty="0"/>
              <a:t> the RITMO Community Forum.</a:t>
            </a:r>
          </a:p>
          <a:p>
            <a:pPr marL="463550" indent="-354013"/>
            <a:r>
              <a:rPr lang="en-US" b="1" dirty="0"/>
              <a:t>Demonstrate</a:t>
            </a:r>
            <a:r>
              <a:rPr lang="en-US" dirty="0"/>
              <a:t> how to access each Team Assignment.</a:t>
            </a:r>
          </a:p>
          <a:p>
            <a:pPr marL="463550" indent="-354013"/>
            <a:r>
              <a:rPr lang="en-US" b="1" dirty="0"/>
              <a:t>Demonstrate</a:t>
            </a:r>
            <a:r>
              <a:rPr lang="en-US" dirty="0"/>
              <a:t> how to post their answers to the Team Assignment Thread.</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11</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Team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team activity</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The </a:t>
            </a:r>
            <a:r>
              <a:rPr lang="en-US" b="1" dirty="0"/>
              <a:t>Team Leader </a:t>
            </a:r>
            <a:r>
              <a:rPr lang="en-US" dirty="0"/>
              <a:t>must assign one team member to each assignment completed.</a:t>
            </a:r>
          </a:p>
          <a:p>
            <a:pPr marL="463550" indent="-354013"/>
            <a:r>
              <a:rPr lang="en-US" dirty="0"/>
              <a:t>Each assigned </a:t>
            </a:r>
            <a:r>
              <a:rPr lang="en-US" b="1" dirty="0"/>
              <a:t>Team Member </a:t>
            </a:r>
            <a:r>
              <a:rPr lang="en-US" dirty="0"/>
              <a:t>must write a post in the online forum to share the data collected for the team activity assigned to him or her.</a:t>
            </a:r>
          </a:p>
          <a:p>
            <a:pPr marL="463550" indent="-354013"/>
            <a:r>
              <a:rPr lang="en-US" dirty="0"/>
              <a:t>All Team Members must participate and support the person writing the post.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12</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Team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72D3B54C-0630-CCAC-B511-CCEBBDAD7B1D}"/>
              </a:ext>
            </a:extLst>
          </p:cNvPr>
          <p:cNvSpPr txBox="1"/>
          <p:nvPr/>
        </p:nvSpPr>
        <p:spPr>
          <a:xfrm>
            <a:off x="8194246" y="5862935"/>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50 points</a:t>
            </a:r>
          </a:p>
        </p:txBody>
      </p:sp>
    </p:spTree>
    <p:extLst>
      <p:ext uri="{BB962C8B-B14F-4D97-AF65-F5344CB8AC3E}">
        <p14:creationId xmlns:p14="http://schemas.microsoft.com/office/powerpoint/2010/main" val="145624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1/21/2024</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13</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Name each of the exemplary leadership skills.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2449925" y="3048000"/>
            <a:ext cx="6918882" cy="3108543"/>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Hear</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Listen</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Follow directions</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Pay attention</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Pace yourself</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Raise your hand before speaking an answer</a:t>
            </a:r>
          </a:p>
          <a:p>
            <a:pPr lvl="1" indent="-457200">
              <a:buClr>
                <a:srgbClr val="009933"/>
              </a:buClr>
              <a:buFont typeface="Georgia" panose="02040502050405020303" pitchFamily="18"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Work as a team</a:t>
            </a:r>
          </a:p>
        </p:txBody>
      </p:sp>
      <p:sp>
        <p:nvSpPr>
          <p:cNvPr id="8" name="TextBox 7">
            <a:extLst>
              <a:ext uri="{FF2B5EF4-FFF2-40B4-BE49-F238E27FC236}">
                <a16:creationId xmlns:a16="http://schemas.microsoft.com/office/drawing/2014/main" id="{46561BBD-16ED-0DE8-EA02-351903D78980}"/>
              </a:ext>
            </a:extLst>
          </p:cNvPr>
          <p:cNvSpPr txBox="1"/>
          <p:nvPr/>
        </p:nvSpPr>
        <p:spPr>
          <a:xfrm>
            <a:off x="4572000" y="2209800"/>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486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n Air Quality Monitor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4419600" y="3929390"/>
            <a:ext cx="247215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Air Pollution</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1883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n Infrared Thermometer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16</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4419600" y="3929390"/>
            <a:ext cx="247215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Temperature</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48364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 Lux 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17</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3276600" y="3929390"/>
            <a:ext cx="4800600" cy="1384995"/>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Light Intensity or Luminosity</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06327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 Watt 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18</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3276600" y="3929390"/>
            <a:ext cx="4800600" cy="1384995"/>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Electricity or Electrical Power</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54679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7485</TotalTime>
  <Words>2631</Words>
  <Application>Microsoft Office PowerPoint</Application>
  <PresentationFormat>Widescreen</PresentationFormat>
  <Paragraphs>360</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Georgia</vt:lpstr>
      <vt:lpstr>Open Sans</vt:lpstr>
      <vt:lpstr>Wingdings 2</vt:lpstr>
      <vt:lpstr>Urban</vt:lpstr>
      <vt:lpstr>Community Carbon Reduction Practices + Review</vt:lpstr>
      <vt:lpstr>topics covered</vt:lpstr>
      <vt:lpstr>review time</vt:lpstr>
      <vt:lpstr>exemplary leadership skills</vt:lpstr>
      <vt:lpstr>select a team leader</vt:lpstr>
      <vt:lpstr>review how to use each tool</vt:lpstr>
      <vt:lpstr>monitoring thermal energy</vt:lpstr>
      <vt:lpstr>monitoring light energy</vt:lpstr>
      <vt:lpstr>monitoring electrical energy</vt:lpstr>
      <vt:lpstr>monitoring air pollution</vt:lpstr>
      <vt:lpstr>forum demonstration</vt:lpstr>
      <vt:lpstr>online team activity</vt:lpstr>
      <vt:lpstr>Gamification Quiz</vt:lpstr>
      <vt:lpstr>question #1</vt:lpstr>
      <vt:lpstr>question #2</vt:lpstr>
      <vt:lpstr>question #3</vt:lpstr>
      <vt:lpstr>question #4</vt:lpstr>
      <vt:lpstr>question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11</cp:revision>
  <cp:lastPrinted>2023-09-12T15:00:11Z</cp:lastPrinted>
  <dcterms:created xsi:type="dcterms:W3CDTF">2023-06-07T02:51:32Z</dcterms:created>
  <dcterms:modified xsi:type="dcterms:W3CDTF">2024-01-21T20:30:36Z</dcterms:modified>
</cp:coreProperties>
</file>