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15"/>
  </p:notesMasterIdLst>
  <p:sldIdLst>
    <p:sldId id="256" r:id="rId2"/>
    <p:sldId id="257" r:id="rId3"/>
    <p:sldId id="313" r:id="rId4"/>
    <p:sldId id="310" r:id="rId5"/>
    <p:sldId id="314" r:id="rId6"/>
    <p:sldId id="307" r:id="rId7"/>
    <p:sldId id="296" r:id="rId8"/>
    <p:sldId id="297" r:id="rId9"/>
    <p:sldId id="298" r:id="rId10"/>
    <p:sldId id="301" r:id="rId11"/>
    <p:sldId id="302" r:id="rId12"/>
    <p:sldId id="299" r:id="rId13"/>
    <p:sldId id="315"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ACA88"/>
    <a:srgbClr val="0066FF"/>
    <a:srgbClr val="006633"/>
    <a:srgbClr val="00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100891C-5235-4A73-B85D-181F27E7DEA6}" v="1" dt="2023-09-12T00:37:40.5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95190" autoAdjust="0"/>
  </p:normalViewPr>
  <p:slideViewPr>
    <p:cSldViewPr>
      <p:cViewPr varScale="1">
        <p:scale>
          <a:sx n="87" d="100"/>
          <a:sy n="87" d="100"/>
        </p:scale>
        <p:origin x="123" y="51"/>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r. Tammé Shinshuri" userId="fc8b3004-5a83-4a78-99f2-f75a2ab84926" providerId="ADAL" clId="{B100891C-5235-4A73-B85D-181F27E7DEA6}"/>
    <pc:docChg chg="custSel modSld">
      <pc:chgData name="Dr. Tammé Shinshuri" userId="fc8b3004-5a83-4a78-99f2-f75a2ab84926" providerId="ADAL" clId="{B100891C-5235-4A73-B85D-181F27E7DEA6}" dt="2023-09-12T00:45:20.429" v="12" actId="20577"/>
      <pc:docMkLst>
        <pc:docMk/>
      </pc:docMkLst>
      <pc:sldChg chg="delSp modSp mod delAnim">
        <pc:chgData name="Dr. Tammé Shinshuri" userId="fc8b3004-5a83-4a78-99f2-f75a2ab84926" providerId="ADAL" clId="{B100891C-5235-4A73-B85D-181F27E7DEA6}" dt="2023-09-12T00:37:43.741" v="7" actId="478"/>
        <pc:sldMkLst>
          <pc:docMk/>
          <pc:sldMk cId="486133655" sldId="296"/>
        </pc:sldMkLst>
        <pc:spChg chg="del mod">
          <ac:chgData name="Dr. Tammé Shinshuri" userId="fc8b3004-5a83-4a78-99f2-f75a2ab84926" providerId="ADAL" clId="{B100891C-5235-4A73-B85D-181F27E7DEA6}" dt="2023-09-12T00:37:43.741" v="7" actId="478"/>
          <ac:spMkLst>
            <pc:docMk/>
            <pc:sldMk cId="486133655" sldId="296"/>
            <ac:spMk id="10" creationId="{D3F3D660-30B0-02F9-D2E8-3228FDA7D408}"/>
          </ac:spMkLst>
        </pc:spChg>
      </pc:sldChg>
      <pc:sldChg chg="delSp mod delAnim">
        <pc:chgData name="Dr. Tammé Shinshuri" userId="fc8b3004-5a83-4a78-99f2-f75a2ab84926" providerId="ADAL" clId="{B100891C-5235-4A73-B85D-181F27E7DEA6}" dt="2023-09-12T00:37:36.203" v="5" actId="478"/>
        <pc:sldMkLst>
          <pc:docMk/>
          <pc:sldMk cId="3188304565" sldId="297"/>
        </pc:sldMkLst>
        <pc:spChg chg="del">
          <ac:chgData name="Dr. Tammé Shinshuri" userId="fc8b3004-5a83-4a78-99f2-f75a2ab84926" providerId="ADAL" clId="{B100891C-5235-4A73-B85D-181F27E7DEA6}" dt="2023-09-12T00:37:36.203" v="5" actId="478"/>
          <ac:spMkLst>
            <pc:docMk/>
            <pc:sldMk cId="3188304565" sldId="297"/>
            <ac:spMk id="10" creationId="{D3F3D660-30B0-02F9-D2E8-3228FDA7D408}"/>
          </ac:spMkLst>
        </pc:spChg>
      </pc:sldChg>
      <pc:sldChg chg="delSp mod delAnim">
        <pc:chgData name="Dr. Tammé Shinshuri" userId="fc8b3004-5a83-4a78-99f2-f75a2ab84926" providerId="ADAL" clId="{B100891C-5235-4A73-B85D-181F27E7DEA6}" dt="2023-09-12T00:37:32.672" v="4" actId="478"/>
        <pc:sldMkLst>
          <pc:docMk/>
          <pc:sldMk cId="953095135" sldId="298"/>
        </pc:sldMkLst>
        <pc:spChg chg="del">
          <ac:chgData name="Dr. Tammé Shinshuri" userId="fc8b3004-5a83-4a78-99f2-f75a2ab84926" providerId="ADAL" clId="{B100891C-5235-4A73-B85D-181F27E7DEA6}" dt="2023-09-12T00:37:32.672" v="4" actId="478"/>
          <ac:spMkLst>
            <pc:docMk/>
            <pc:sldMk cId="953095135" sldId="298"/>
            <ac:spMk id="10" creationId="{D3F3D660-30B0-02F9-D2E8-3228FDA7D408}"/>
          </ac:spMkLst>
        </pc:spChg>
      </pc:sldChg>
      <pc:sldChg chg="delSp modSp mod delAnim">
        <pc:chgData name="Dr. Tammé Shinshuri" userId="fc8b3004-5a83-4a78-99f2-f75a2ab84926" providerId="ADAL" clId="{B100891C-5235-4A73-B85D-181F27E7DEA6}" dt="2023-09-12T00:45:20.429" v="12" actId="20577"/>
        <pc:sldMkLst>
          <pc:docMk/>
          <pc:sldMk cId="764059455" sldId="299"/>
        </pc:sldMkLst>
        <pc:spChg chg="mod">
          <ac:chgData name="Dr. Tammé Shinshuri" userId="fc8b3004-5a83-4a78-99f2-f75a2ab84926" providerId="ADAL" clId="{B100891C-5235-4A73-B85D-181F27E7DEA6}" dt="2023-09-12T00:45:13.375" v="10"/>
          <ac:spMkLst>
            <pc:docMk/>
            <pc:sldMk cId="764059455" sldId="299"/>
            <ac:spMk id="3" creationId="{9C6D47EA-BE7A-5C31-0365-659660F7909C}"/>
          </ac:spMkLst>
        </pc:spChg>
        <pc:spChg chg="mod">
          <ac:chgData name="Dr. Tammé Shinshuri" userId="fc8b3004-5a83-4a78-99f2-f75a2ab84926" providerId="ADAL" clId="{B100891C-5235-4A73-B85D-181F27E7DEA6}" dt="2023-09-12T00:45:20.429" v="12" actId="20577"/>
          <ac:spMkLst>
            <pc:docMk/>
            <pc:sldMk cId="764059455" sldId="299"/>
            <ac:spMk id="7" creationId="{5F5A35F3-6021-8AFA-75B9-69CAACF4C331}"/>
          </ac:spMkLst>
        </pc:spChg>
        <pc:spChg chg="del">
          <ac:chgData name="Dr. Tammé Shinshuri" userId="fc8b3004-5a83-4a78-99f2-f75a2ab84926" providerId="ADAL" clId="{B100891C-5235-4A73-B85D-181F27E7DEA6}" dt="2023-09-12T00:37:19.328" v="1" actId="478"/>
          <ac:spMkLst>
            <pc:docMk/>
            <pc:sldMk cId="764059455" sldId="299"/>
            <ac:spMk id="10" creationId="{D3F3D660-30B0-02F9-D2E8-3228FDA7D408}"/>
          </ac:spMkLst>
        </pc:spChg>
      </pc:sldChg>
      <pc:sldChg chg="delSp mod delAnim">
        <pc:chgData name="Dr. Tammé Shinshuri" userId="fc8b3004-5a83-4a78-99f2-f75a2ab84926" providerId="ADAL" clId="{B100891C-5235-4A73-B85D-181F27E7DEA6}" dt="2023-09-12T00:37:27.496" v="3" actId="478"/>
        <pc:sldMkLst>
          <pc:docMk/>
          <pc:sldMk cId="39692630" sldId="301"/>
        </pc:sldMkLst>
        <pc:spChg chg="del">
          <ac:chgData name="Dr. Tammé Shinshuri" userId="fc8b3004-5a83-4a78-99f2-f75a2ab84926" providerId="ADAL" clId="{B100891C-5235-4A73-B85D-181F27E7DEA6}" dt="2023-09-12T00:37:27.496" v="3" actId="478"/>
          <ac:spMkLst>
            <pc:docMk/>
            <pc:sldMk cId="39692630" sldId="301"/>
            <ac:spMk id="10" creationId="{D3F3D660-30B0-02F9-D2E8-3228FDA7D408}"/>
          </ac:spMkLst>
        </pc:spChg>
      </pc:sldChg>
      <pc:sldChg chg="delSp modSp mod delAnim">
        <pc:chgData name="Dr. Tammé Shinshuri" userId="fc8b3004-5a83-4a78-99f2-f75a2ab84926" providerId="ADAL" clId="{B100891C-5235-4A73-B85D-181F27E7DEA6}" dt="2023-09-12T00:44:49.012" v="8"/>
        <pc:sldMkLst>
          <pc:docMk/>
          <pc:sldMk cId="1283984704" sldId="302"/>
        </pc:sldMkLst>
        <pc:spChg chg="mod">
          <ac:chgData name="Dr. Tammé Shinshuri" userId="fc8b3004-5a83-4a78-99f2-f75a2ab84926" providerId="ADAL" clId="{B100891C-5235-4A73-B85D-181F27E7DEA6}" dt="2023-09-12T00:44:49.012" v="8"/>
          <ac:spMkLst>
            <pc:docMk/>
            <pc:sldMk cId="1283984704" sldId="302"/>
            <ac:spMk id="3" creationId="{9C6D47EA-BE7A-5C31-0365-659660F7909C}"/>
          </ac:spMkLst>
        </pc:spChg>
        <pc:spChg chg="del">
          <ac:chgData name="Dr. Tammé Shinshuri" userId="fc8b3004-5a83-4a78-99f2-f75a2ab84926" providerId="ADAL" clId="{B100891C-5235-4A73-B85D-181F27E7DEA6}" dt="2023-09-12T00:37:22.973" v="2" actId="478"/>
          <ac:spMkLst>
            <pc:docMk/>
            <pc:sldMk cId="1283984704" sldId="302"/>
            <ac:spMk id="10" creationId="{D3F3D660-30B0-02F9-D2E8-3228FDA7D408}"/>
          </ac:spMkLst>
        </pc:spChg>
      </pc:sldChg>
      <pc:sldChg chg="delSp mod delAnim">
        <pc:chgData name="Dr. Tammé Shinshuri" userId="fc8b3004-5a83-4a78-99f2-f75a2ab84926" providerId="ADAL" clId="{B100891C-5235-4A73-B85D-181F27E7DEA6}" dt="2023-09-12T00:37:14.265" v="0" actId="478"/>
        <pc:sldMkLst>
          <pc:docMk/>
          <pc:sldMk cId="2780641333" sldId="315"/>
        </pc:sldMkLst>
        <pc:spChg chg="del">
          <ac:chgData name="Dr. Tammé Shinshuri" userId="fc8b3004-5a83-4a78-99f2-f75a2ab84926" providerId="ADAL" clId="{B100891C-5235-4A73-B85D-181F27E7DEA6}" dt="2023-09-12T00:37:14.265" v="0" actId="478"/>
          <ac:spMkLst>
            <pc:docMk/>
            <pc:sldMk cId="2780641333" sldId="315"/>
            <ac:spMk id="10" creationId="{D3F3D660-30B0-02F9-D2E8-3228FDA7D40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BEF468-66E0-49D2-BE97-8B376E2E827F}" type="datetimeFigureOut">
              <a:rPr lang="en-US" smtClean="0"/>
              <a:pPr/>
              <a:t>9/11/2023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C6D46A4-2652-4C32-9A95-D0C6899D8152}" type="slidenum">
              <a:rPr lang="en-US" smtClean="0"/>
              <a:pPr/>
              <a:t>‹#›</a:t>
            </a:fld>
            <a:endParaRPr lang="en-US"/>
          </a:p>
        </p:txBody>
      </p:sp>
    </p:spTree>
    <p:extLst>
      <p:ext uri="{BB962C8B-B14F-4D97-AF65-F5344CB8AC3E}">
        <p14:creationId xmlns:p14="http://schemas.microsoft.com/office/powerpoint/2010/main" val="14715217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Preparing Billing Documentation: An Overview for Internal Staff</a:t>
            </a:r>
          </a:p>
          <a:p>
            <a:endParaRPr lang="en-US" dirty="0"/>
          </a:p>
          <a:p>
            <a:pPr marL="237127" indent="-237127">
              <a:buFont typeface="+mj-lt"/>
              <a:buAutoNum type="arabicPeriod"/>
            </a:pPr>
            <a:r>
              <a:rPr lang="en-US" b="1" dirty="0"/>
              <a:t>Introduce </a:t>
            </a:r>
            <a:r>
              <a:rPr lang="en-US" b="0" dirty="0"/>
              <a:t>yourself</a:t>
            </a:r>
            <a:r>
              <a:rPr lang="en-US" b="0" baseline="0" dirty="0"/>
              <a:t> as needed.</a:t>
            </a:r>
            <a:endParaRPr lang="en-US" b="0" dirty="0"/>
          </a:p>
          <a:p>
            <a:pPr marL="237127" indent="-237127">
              <a:buFont typeface="+mj-lt"/>
              <a:buAutoNum type="arabicPeriod"/>
            </a:pPr>
            <a:r>
              <a:rPr lang="en-US" b="1" dirty="0"/>
              <a:t>Ask </a:t>
            </a:r>
            <a:r>
              <a:rPr lang="en-US" b="0" dirty="0"/>
              <a:t>students</a:t>
            </a:r>
            <a:r>
              <a:rPr lang="en-US" b="0" baseline="0" dirty="0"/>
              <a:t> to introduce themselves. By conducting a round robin. (Use the class roster or randomly  select students one-by-one until everyone has introduced themselves)</a:t>
            </a:r>
          </a:p>
          <a:p>
            <a:pPr marL="237127" indent="-237127">
              <a:buFont typeface="+mj-lt"/>
              <a:buAutoNum type="arabicPeriod"/>
            </a:pPr>
            <a:r>
              <a:rPr lang="en-US" b="1" baseline="0" dirty="0"/>
              <a:t>Ask</a:t>
            </a:r>
            <a:r>
              <a:rPr lang="en-US" b="0" baseline="0" dirty="0"/>
              <a:t> students to share the following:</a:t>
            </a:r>
          </a:p>
          <a:p>
            <a:pPr marL="711324" lvl="1" indent="-237127">
              <a:buFont typeface="Arial" panose="020B0604020202020204" pitchFamily="34" charset="0"/>
              <a:buChar char="•"/>
            </a:pPr>
            <a:r>
              <a:rPr lang="en-US" b="0" baseline="0" dirty="0"/>
              <a:t>What is your name?</a:t>
            </a:r>
          </a:p>
          <a:p>
            <a:pPr marL="711324" lvl="1" indent="-237127">
              <a:buFont typeface="Arial" panose="020B0604020202020204" pitchFamily="34" charset="0"/>
              <a:buChar char="•"/>
            </a:pPr>
            <a:r>
              <a:rPr lang="en-US" b="0" baseline="0" dirty="0"/>
              <a:t>One fun fact about yourself.</a:t>
            </a:r>
          </a:p>
          <a:p>
            <a:pPr marL="711324" lvl="1" indent="-237127">
              <a:buFont typeface="Arial" panose="020B0604020202020204" pitchFamily="34" charset="0"/>
              <a:buChar char="•"/>
            </a:pPr>
            <a:r>
              <a:rPr lang="en-US" b="0" dirty="0"/>
              <a:t>What you hope</a:t>
            </a:r>
            <a:r>
              <a:rPr lang="en-US" b="0" baseline="0" dirty="0"/>
              <a:t> to get out of the training?</a:t>
            </a:r>
            <a:endParaRPr lang="en-US" b="0" dirty="0"/>
          </a:p>
          <a:p>
            <a:endParaRPr lang="en-US" baseline="0" dirty="0"/>
          </a:p>
          <a:p>
            <a:r>
              <a:rPr lang="en-US" b="1" baseline="0" dirty="0"/>
              <a:t>Time: </a:t>
            </a:r>
            <a:r>
              <a:rPr lang="en-US" b="0" baseline="0" dirty="0"/>
              <a:t>5-</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a:t>
            </a:fld>
            <a:endParaRPr lang="en-US"/>
          </a:p>
        </p:txBody>
      </p:sp>
    </p:spTree>
    <p:extLst>
      <p:ext uri="{BB962C8B-B14F-4D97-AF65-F5344CB8AC3E}">
        <p14:creationId xmlns:p14="http://schemas.microsoft.com/office/powerpoint/2010/main" val="4131737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Topics Covered</a:t>
            </a:r>
          </a:p>
          <a:p>
            <a:endParaRPr lang="en-US" dirty="0"/>
          </a:p>
          <a:p>
            <a:pPr marL="237127" indent="-237127">
              <a:buFont typeface="+mj-lt"/>
              <a:buAutoNum type="arabicPeriod"/>
            </a:pPr>
            <a:r>
              <a:rPr lang="en-US" b="1" dirty="0"/>
              <a:t>Review </a:t>
            </a:r>
            <a:r>
              <a:rPr lang="en-US" b="0" dirty="0"/>
              <a:t>the topics to be discussed</a:t>
            </a:r>
            <a:r>
              <a:rPr lang="en-US" b="0" baseline="0" dirty="0"/>
              <a:t>.</a:t>
            </a:r>
          </a:p>
          <a:p>
            <a:pPr marL="237127" marR="0" lvl="0" indent="-237127" algn="l" defTabSz="914400" rtl="0" eaLnBrk="1" fontAlgn="auto" latinLnBrk="0" hangingPunct="1">
              <a:lnSpc>
                <a:spcPct val="100000"/>
              </a:lnSpc>
              <a:spcBef>
                <a:spcPts val="0"/>
              </a:spcBef>
              <a:spcAft>
                <a:spcPts val="0"/>
              </a:spcAft>
              <a:buClrTx/>
              <a:buSzTx/>
              <a:buFont typeface="+mj-lt"/>
              <a:buAutoNum type="arabicPeriod"/>
              <a:tabLst/>
              <a:defRPr/>
            </a:pPr>
            <a:r>
              <a:rPr lang="en-US" b="1" baseline="0" dirty="0"/>
              <a:t>Remind</a:t>
            </a:r>
            <a:r>
              <a:rPr lang="en-US" b="0" baseline="0" dirty="0"/>
              <a:t> students that active participation, interaction and inquiry are required actions and they should be self-motivated to engage in lively, provocative discussions.</a:t>
            </a:r>
          </a:p>
          <a:p>
            <a:endParaRPr lang="en-US" b="0" baseline="0" dirty="0"/>
          </a:p>
          <a:p>
            <a:r>
              <a:rPr lang="en-US" b="1" baseline="0" dirty="0"/>
              <a:t>Time: </a:t>
            </a:r>
            <a:r>
              <a:rPr lang="en-US" b="0" baseline="0" dirty="0"/>
              <a:t>2-</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2</a:t>
            </a:fld>
            <a:endParaRPr lang="en-US"/>
          </a:p>
        </p:txBody>
      </p:sp>
    </p:spTree>
    <p:extLst>
      <p:ext uri="{BB962C8B-B14F-4D97-AF65-F5344CB8AC3E}">
        <p14:creationId xmlns:p14="http://schemas.microsoft.com/office/powerpoint/2010/main" val="694673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Review Time</a:t>
            </a:r>
          </a:p>
          <a:p>
            <a:endParaRPr lang="en-US" dirty="0"/>
          </a:p>
          <a:p>
            <a:pPr marL="237127" indent="-237127">
              <a:buFont typeface="+mj-lt"/>
              <a:buAutoNum type="arabicPeriod"/>
            </a:pPr>
            <a:r>
              <a:rPr lang="en-US" b="1" dirty="0"/>
              <a:t>Ask </a:t>
            </a:r>
            <a:r>
              <a:rPr lang="en-US" b="0" dirty="0"/>
              <a:t>learners to access the RITMO Community and login to their Member Account</a:t>
            </a:r>
            <a:r>
              <a:rPr lang="en-US" b="0" baseline="0" dirty="0"/>
              <a:t>.</a:t>
            </a:r>
          </a:p>
          <a:p>
            <a:pPr marL="237127" indent="-237127">
              <a:buFont typeface="+mj-lt"/>
              <a:buAutoNum type="arabicPeriod"/>
            </a:pPr>
            <a:r>
              <a:rPr lang="en-US" b="1" baseline="0" dirty="0"/>
              <a:t>Ask </a:t>
            </a:r>
            <a:r>
              <a:rPr lang="en-US" b="0" baseline="0" dirty="0"/>
              <a:t>them to go to the Eco-friendly Emissions for Youth and Adults (</a:t>
            </a:r>
            <a:r>
              <a:rPr lang="en-US" b="0" baseline="0" dirty="0" err="1"/>
              <a:t>eModule</a:t>
            </a:r>
            <a:r>
              <a:rPr lang="en-US" b="0" baseline="0" dirty="0"/>
              <a:t>).</a:t>
            </a:r>
          </a:p>
          <a:p>
            <a:pPr marL="237127" indent="-237127">
              <a:buFont typeface="+mj-lt"/>
              <a:buAutoNum type="arabicPeriod"/>
            </a:pPr>
            <a:r>
              <a:rPr lang="en-US" b="1" baseline="0" dirty="0"/>
              <a:t>Ask</a:t>
            </a:r>
            <a:r>
              <a:rPr lang="en-US" b="0" baseline="0" dirty="0"/>
              <a:t> learners to reread Lesson 5: Eco-friendly Emissions, Part 2.</a:t>
            </a:r>
          </a:p>
          <a:p>
            <a:pPr marL="0" indent="0">
              <a:buFont typeface="+mj-lt"/>
              <a:buNone/>
            </a:pPr>
            <a:endParaRPr lang="en-US" b="0" baseline="0" dirty="0"/>
          </a:p>
          <a:p>
            <a:r>
              <a:rPr lang="en-US" b="1" baseline="0" dirty="0"/>
              <a:t>Time: </a:t>
            </a:r>
            <a:r>
              <a:rPr lang="en-US" b="0" baseline="0" dirty="0"/>
              <a:t>5 </a:t>
            </a:r>
            <a:r>
              <a:rPr lang="en-US" baseline="0" dirty="0"/>
              <a:t>minutes</a:t>
            </a:r>
          </a:p>
          <a:p>
            <a:endParaRPr lang="en-US" dirty="0"/>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3</a:t>
            </a:fld>
            <a:endParaRPr lang="en-US"/>
          </a:p>
        </p:txBody>
      </p:sp>
    </p:spTree>
    <p:extLst>
      <p:ext uri="{BB962C8B-B14F-4D97-AF65-F5344CB8AC3E}">
        <p14:creationId xmlns:p14="http://schemas.microsoft.com/office/powerpoint/2010/main" val="1414678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Earth is Changing</a:t>
            </a:r>
          </a:p>
          <a:p>
            <a:endParaRPr lang="en-US" dirty="0"/>
          </a:p>
          <a:p>
            <a:pPr marL="237127" indent="-237127">
              <a:buFont typeface="+mj-lt"/>
              <a:buAutoNum type="arabicPeriod"/>
            </a:pPr>
            <a:r>
              <a:rPr lang="en-US" b="1" dirty="0"/>
              <a:t>Watch </a:t>
            </a:r>
            <a:r>
              <a:rPr lang="en-US" b="0" dirty="0"/>
              <a:t>video with learners.</a:t>
            </a:r>
            <a:endParaRPr lang="en-US" b="0" baseline="0" dirty="0"/>
          </a:p>
          <a:p>
            <a:endParaRPr lang="en-US" b="0" baseline="0" dirty="0"/>
          </a:p>
          <a:p>
            <a:r>
              <a:rPr lang="en-US" b="1" baseline="0" dirty="0"/>
              <a:t>Time: </a:t>
            </a:r>
            <a:r>
              <a:rPr lang="en-US" b="0" baseline="0" dirty="0"/>
              <a:t>5:12 </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4</a:t>
            </a:fld>
            <a:endParaRPr lang="en-US"/>
          </a:p>
        </p:txBody>
      </p:sp>
    </p:spTree>
    <p:extLst>
      <p:ext uri="{BB962C8B-B14F-4D97-AF65-F5344CB8AC3E}">
        <p14:creationId xmlns:p14="http://schemas.microsoft.com/office/powerpoint/2010/main" val="16448312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Air Pollution</a:t>
            </a:r>
          </a:p>
          <a:p>
            <a:endParaRPr lang="en-US" dirty="0"/>
          </a:p>
          <a:p>
            <a:pPr marL="237127" indent="-237127">
              <a:buFont typeface="+mj-lt"/>
              <a:buAutoNum type="arabicPeriod"/>
            </a:pPr>
            <a:r>
              <a:rPr lang="en-US" b="1" dirty="0"/>
              <a:t>Review </a:t>
            </a:r>
            <a:r>
              <a:rPr lang="en-US" b="0" dirty="0"/>
              <a:t>each video with learners.</a:t>
            </a:r>
            <a:endParaRPr lang="en-US" b="0" baseline="0" dirty="0"/>
          </a:p>
          <a:p>
            <a:endParaRPr lang="en-US" b="0" baseline="0" dirty="0"/>
          </a:p>
          <a:p>
            <a:r>
              <a:rPr lang="en-US" b="1" baseline="0" dirty="0"/>
              <a:t>Time: </a:t>
            </a:r>
            <a:r>
              <a:rPr lang="en-US" b="0" baseline="0" dirty="0"/>
              <a:t>5:12-</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5</a:t>
            </a:fld>
            <a:endParaRPr lang="en-US"/>
          </a:p>
        </p:txBody>
      </p:sp>
    </p:spTree>
    <p:extLst>
      <p:ext uri="{BB962C8B-B14F-4D97-AF65-F5344CB8AC3E}">
        <p14:creationId xmlns:p14="http://schemas.microsoft.com/office/powerpoint/2010/main" val="16448312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dirty="0"/>
              <a:t>Gamification Quiz</a:t>
            </a:r>
          </a:p>
          <a:p>
            <a:endParaRPr lang="en-US" sz="1200" dirty="0"/>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a:effectLst/>
                <a:latin typeface="Open Sans" panose="020B0606030504020204" pitchFamily="34" charset="0"/>
                <a:ea typeface="Calibri" panose="020F0502020204030204" pitchFamily="34" charset="0"/>
              </a:rPr>
              <a:t>Review Lesson 4: Eco-friendly Emissions Review, Part 1 with participants.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a:effectLst/>
                <a:latin typeface="Open Sans" panose="020B0606030504020204" pitchFamily="34" charset="0"/>
                <a:ea typeface="Calibri" panose="020F0502020204030204" pitchFamily="34" charset="0"/>
              </a:rPr>
              <a:t>Use the Gamification Point Scale to keep track of each student’s score.</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a:effectLst/>
                <a:latin typeface="Open Sans" panose="020B0606030504020204" pitchFamily="34" charset="0"/>
                <a:ea typeface="Calibri" panose="020F0502020204030204" pitchFamily="34" charset="0"/>
              </a:rPr>
              <a:t>Conduct a round robin with participants and have them answer the questions. Note: A correct answer the participant receives the positive points and value.. An incorrect answer participant receives negative points and value.</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a:effectLst/>
                <a:latin typeface="Open Sans" panose="020B0606030504020204" pitchFamily="34" charset="0"/>
                <a:ea typeface="Calibri" panose="020F0502020204030204" pitchFamily="34" charset="0"/>
              </a:rPr>
              <a:t>Keep a tally of all points and dollar value earned by each participant for each gamification review activity.</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a:effectLst/>
                <a:latin typeface="Open Sans" panose="020B0606030504020204" pitchFamily="34" charset="0"/>
                <a:ea typeface="Calibri" panose="020F0502020204030204" pitchFamily="34" charset="0"/>
              </a:rPr>
              <a:t>Participants must complete the full </a:t>
            </a:r>
            <a:r>
              <a:rPr lang="en-US" sz="1200" dirty="0" err="1">
                <a:effectLst/>
                <a:latin typeface="Open Sans" panose="020B0606030504020204" pitchFamily="34" charset="0"/>
                <a:ea typeface="Calibri" panose="020F0502020204030204" pitchFamily="34" charset="0"/>
              </a:rPr>
              <a:t>eCourse</a:t>
            </a:r>
            <a:r>
              <a:rPr lang="en-US" sz="1200" dirty="0">
                <a:effectLst/>
                <a:latin typeface="Open Sans" panose="020B0606030504020204" pitchFamily="34" charset="0"/>
                <a:ea typeface="Calibri" panose="020F0502020204030204" pitchFamily="34" charset="0"/>
              </a:rPr>
              <a:t> (</a:t>
            </a:r>
            <a:r>
              <a:rPr lang="en-US" sz="1200" dirty="0" err="1">
                <a:effectLst/>
                <a:latin typeface="Open Sans" panose="020B0606030504020204" pitchFamily="34" charset="0"/>
                <a:ea typeface="Calibri" panose="020F0502020204030204" pitchFamily="34" charset="0"/>
              </a:rPr>
              <a:t>eModule</a:t>
            </a:r>
            <a:r>
              <a:rPr lang="en-US" sz="1200" dirty="0">
                <a:effectLst/>
                <a:latin typeface="Open Sans" panose="020B0606030504020204" pitchFamily="34" charset="0"/>
                <a:ea typeface="Calibri" panose="020F0502020204030204" pitchFamily="34" charset="0"/>
              </a:rPr>
              <a:t> + </a:t>
            </a:r>
            <a:r>
              <a:rPr lang="en-US" sz="1200" dirty="0" err="1">
                <a:effectLst/>
                <a:latin typeface="Open Sans" panose="020B0606030504020204" pitchFamily="34" charset="0"/>
                <a:ea typeface="Calibri" panose="020F0502020204030204" pitchFamily="34" charset="0"/>
              </a:rPr>
              <a:t>eClass</a:t>
            </a:r>
            <a:r>
              <a:rPr lang="en-US" sz="1200" dirty="0">
                <a:effectLst/>
                <a:latin typeface="Open Sans" panose="020B0606030504020204" pitchFamily="34" charset="0"/>
                <a:ea typeface="Calibri" panose="020F0502020204030204" pitchFamily="34" charset="0"/>
              </a:rPr>
              <a:t>) to earn their stipend at the end of the training.</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lang="en-US" sz="1800"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800" b="1" dirty="0">
                <a:effectLst/>
                <a:latin typeface="Calibri" panose="020F0502020204030204" pitchFamily="34" charset="0"/>
                <a:ea typeface="Calibri" panose="020F0502020204030204" pitchFamily="34" charset="0"/>
              </a:rPr>
              <a:t>Time: </a:t>
            </a:r>
            <a:r>
              <a:rPr lang="en-US" sz="1800" dirty="0">
                <a:effectLst/>
                <a:latin typeface="Calibri" panose="020F0502020204030204" pitchFamily="34" charset="0"/>
                <a:ea typeface="Calibri" panose="020F0502020204030204" pitchFamily="34" charset="0"/>
              </a:rPr>
              <a:t>3 minutes</a:t>
            </a:r>
          </a:p>
          <a:p>
            <a:pPr marL="0" indent="0">
              <a:buFont typeface="+mj-lt"/>
              <a:buNone/>
            </a:pPr>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6</a:t>
            </a:fld>
            <a:endParaRPr lang="en-US"/>
          </a:p>
        </p:txBody>
      </p:sp>
    </p:spTree>
    <p:extLst>
      <p:ext uri="{BB962C8B-B14F-4D97-AF65-F5344CB8AC3E}">
        <p14:creationId xmlns:p14="http://schemas.microsoft.com/office/powerpoint/2010/main" val="470775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#1</a:t>
            </a:r>
          </a:p>
          <a:p>
            <a:endParaRPr lang="en-US" dirty="0"/>
          </a:p>
          <a:p>
            <a:pPr marL="228600" indent="-228600">
              <a:buFont typeface="+mj-lt"/>
              <a:buAutoNum type="arabicPeriod"/>
            </a:pPr>
            <a:r>
              <a:rPr lang="en-US" dirty="0"/>
              <a:t>Present the question to all participants. The first hand raised gets to answer the question.</a:t>
            </a:r>
          </a:p>
          <a:p>
            <a:pPr marL="228600" indent="-228600">
              <a:buFont typeface="+mj-lt"/>
              <a:buAutoNum type="arabicPeriod"/>
            </a:pPr>
            <a:r>
              <a:rPr lang="en-US" dirty="0"/>
              <a:t>If answered correctly, participant earns points and value. Tally points and value for the participant. Go to next question. </a:t>
            </a:r>
          </a:p>
          <a:p>
            <a:pPr marL="228600" indent="-228600">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28600" indent="-228600">
              <a:buFont typeface="+mj-lt"/>
              <a:buAutoNum type="arabicPeriod"/>
            </a:pPr>
            <a:r>
              <a:rPr lang="en-US" dirty="0"/>
              <a:t>Show the correct answer after the second failed attempt to answer the question.</a:t>
            </a:r>
          </a:p>
          <a:p>
            <a:pPr marL="228600" indent="-228600">
              <a:buFont typeface="+mj-lt"/>
              <a:buAutoNum type="arabicPeriod"/>
            </a:pPr>
            <a:r>
              <a:rPr lang="en-US" dirty="0"/>
              <a:t>Go to next question.</a:t>
            </a:r>
          </a:p>
          <a:p>
            <a:pPr marL="228600" indent="-228600">
              <a:buFont typeface="+mj-lt"/>
              <a:buAutoNum type="arabicPeriod"/>
            </a:pPr>
            <a:endParaRPr lang="en-US" dirty="0"/>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b="1" dirty="0">
                <a:effectLst/>
                <a:latin typeface="Calibri" panose="020F0502020204030204" pitchFamily="34" charset="0"/>
                <a:ea typeface="Calibri" panose="020F0502020204030204" pitchFamily="34" charset="0"/>
              </a:rPr>
              <a:t>Time: </a:t>
            </a:r>
            <a:r>
              <a:rPr lang="en-US" sz="1200" b="0" dirty="0">
                <a:effectLst/>
                <a:latin typeface="Calibri" panose="020F0502020204030204" pitchFamily="34" charset="0"/>
                <a:ea typeface="Calibri" panose="020F0502020204030204" pitchFamily="34" charset="0"/>
              </a:rPr>
              <a:t>1 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7</a:t>
            </a:fld>
            <a:endParaRPr lang="en-US"/>
          </a:p>
        </p:txBody>
      </p:sp>
    </p:spTree>
    <p:extLst>
      <p:ext uri="{BB962C8B-B14F-4D97-AF65-F5344CB8AC3E}">
        <p14:creationId xmlns:p14="http://schemas.microsoft.com/office/powerpoint/2010/main" val="42459254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#2</a:t>
            </a:r>
          </a:p>
          <a:p>
            <a:endParaRPr lang="en-US" dirty="0"/>
          </a:p>
          <a:p>
            <a:pPr marL="228600" indent="-228600">
              <a:buFont typeface="+mj-lt"/>
              <a:buAutoNum type="arabicPeriod"/>
            </a:pPr>
            <a:r>
              <a:rPr lang="en-US" dirty="0"/>
              <a:t>Present the question to all participants. The first hand raised gets to answer the question.</a:t>
            </a:r>
          </a:p>
          <a:p>
            <a:pPr marL="228600" indent="-228600">
              <a:buFont typeface="+mj-lt"/>
              <a:buAutoNum type="arabicPeriod"/>
            </a:pPr>
            <a:r>
              <a:rPr lang="en-US" dirty="0"/>
              <a:t>If answered correctly, participant earns points and value. Tally points and value for the participant. Go to next question. </a:t>
            </a:r>
          </a:p>
          <a:p>
            <a:pPr marL="228600" indent="-228600">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28600" indent="-228600">
              <a:buFont typeface="+mj-lt"/>
              <a:buAutoNum type="arabicPeriod"/>
            </a:pPr>
            <a:r>
              <a:rPr lang="en-US" dirty="0"/>
              <a:t>Show the correct answer after the second failed attempt to answer the question.</a:t>
            </a:r>
          </a:p>
          <a:p>
            <a:pPr marL="228600" indent="-228600">
              <a:buFont typeface="+mj-lt"/>
              <a:buAutoNum type="arabicPeriod"/>
            </a:pPr>
            <a:r>
              <a:rPr lang="en-US" dirty="0"/>
              <a:t>Go to next question.</a:t>
            </a:r>
          </a:p>
          <a:p>
            <a:pPr marL="228600" indent="-228600">
              <a:buFont typeface="+mj-lt"/>
              <a:buAutoNum type="arabicPeriod"/>
            </a:pPr>
            <a:endParaRPr lang="en-US" dirty="0"/>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b="1" dirty="0">
                <a:effectLst/>
                <a:latin typeface="Calibri" panose="020F0502020204030204" pitchFamily="34" charset="0"/>
                <a:ea typeface="Calibri" panose="020F0502020204030204" pitchFamily="34" charset="0"/>
              </a:rPr>
              <a:t>Time: </a:t>
            </a:r>
            <a:r>
              <a:rPr lang="en-US" sz="1200" b="0" dirty="0">
                <a:effectLst/>
                <a:latin typeface="Calibri" panose="020F0502020204030204" pitchFamily="34" charset="0"/>
                <a:ea typeface="Calibri" panose="020F0502020204030204" pitchFamily="34" charset="0"/>
              </a:rPr>
              <a:t>1 minutes</a:t>
            </a:r>
          </a:p>
        </p:txBody>
      </p:sp>
      <p:sp>
        <p:nvSpPr>
          <p:cNvPr id="4" name="Slide Number Placeholder 3"/>
          <p:cNvSpPr>
            <a:spLocks noGrp="1"/>
          </p:cNvSpPr>
          <p:nvPr>
            <p:ph type="sldNum" sz="quarter" idx="5"/>
          </p:nvPr>
        </p:nvSpPr>
        <p:spPr/>
        <p:txBody>
          <a:bodyPr/>
          <a:lstStyle/>
          <a:p>
            <a:fld id="{BC6D46A4-2652-4C32-9A95-D0C6899D8152}" type="slidenum">
              <a:rPr lang="en-US" smtClean="0"/>
              <a:pPr/>
              <a:t>8</a:t>
            </a:fld>
            <a:endParaRPr lang="en-US"/>
          </a:p>
        </p:txBody>
      </p:sp>
    </p:spTree>
    <p:extLst>
      <p:ext uri="{BB962C8B-B14F-4D97-AF65-F5344CB8AC3E}">
        <p14:creationId xmlns:p14="http://schemas.microsoft.com/office/powerpoint/2010/main" val="28960137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#3</a:t>
            </a:r>
          </a:p>
          <a:p>
            <a:endParaRPr lang="en-US" dirty="0"/>
          </a:p>
          <a:p>
            <a:pPr marL="228600" indent="-228600">
              <a:buFont typeface="+mj-lt"/>
              <a:buAutoNum type="arabicPeriod"/>
            </a:pPr>
            <a:r>
              <a:rPr lang="en-US" dirty="0"/>
              <a:t>Present the question to all participants. The first hand raised gets to answer the question.</a:t>
            </a:r>
          </a:p>
          <a:p>
            <a:pPr marL="228600" indent="-228600">
              <a:buFont typeface="+mj-lt"/>
              <a:buAutoNum type="arabicPeriod"/>
            </a:pPr>
            <a:r>
              <a:rPr lang="en-US" dirty="0"/>
              <a:t>If answered correctly, participant earns points and value. Tally points and value for the participant. Go to next question. </a:t>
            </a:r>
          </a:p>
          <a:p>
            <a:pPr marL="228600" indent="-228600">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28600" indent="-228600">
              <a:buFont typeface="+mj-lt"/>
              <a:buAutoNum type="arabicPeriod"/>
            </a:pPr>
            <a:r>
              <a:rPr lang="en-US" dirty="0"/>
              <a:t>Show the correct answer after the second failed attempt to answer the question.</a:t>
            </a:r>
          </a:p>
          <a:p>
            <a:pPr marL="228600" indent="-228600">
              <a:buFont typeface="+mj-lt"/>
              <a:buAutoNum type="arabicPeriod"/>
            </a:pPr>
            <a:r>
              <a:rPr lang="en-US" dirty="0"/>
              <a:t>Go to next question.</a:t>
            </a:r>
          </a:p>
          <a:p>
            <a:pPr marL="228600" indent="-228600">
              <a:buFont typeface="+mj-lt"/>
              <a:buAutoNum type="arabicPeriod"/>
            </a:pPr>
            <a:endParaRPr lang="en-US" dirty="0"/>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b="1" dirty="0">
                <a:effectLst/>
                <a:latin typeface="Calibri" panose="020F0502020204030204" pitchFamily="34" charset="0"/>
                <a:ea typeface="Calibri" panose="020F0502020204030204" pitchFamily="34" charset="0"/>
              </a:rPr>
              <a:t>Time: </a:t>
            </a:r>
            <a:r>
              <a:rPr lang="en-US" sz="1200" b="0" dirty="0">
                <a:effectLst/>
                <a:latin typeface="Calibri" panose="020F0502020204030204" pitchFamily="34" charset="0"/>
                <a:ea typeface="Calibri" panose="020F0502020204030204" pitchFamily="34" charset="0"/>
              </a:rPr>
              <a:t>1 minutes</a:t>
            </a:r>
          </a:p>
        </p:txBody>
      </p:sp>
      <p:sp>
        <p:nvSpPr>
          <p:cNvPr id="4" name="Slide Number Placeholder 3"/>
          <p:cNvSpPr>
            <a:spLocks noGrp="1"/>
          </p:cNvSpPr>
          <p:nvPr>
            <p:ph type="sldNum" sz="quarter" idx="5"/>
          </p:nvPr>
        </p:nvSpPr>
        <p:spPr/>
        <p:txBody>
          <a:bodyPr/>
          <a:lstStyle/>
          <a:p>
            <a:fld id="{BC6D46A4-2652-4C32-9A95-D0C6899D8152}" type="slidenum">
              <a:rPr lang="en-US" smtClean="0"/>
              <a:pPr/>
              <a:t>9</a:t>
            </a:fld>
            <a:endParaRPr lang="en-US"/>
          </a:p>
        </p:txBody>
      </p:sp>
    </p:spTree>
    <p:extLst>
      <p:ext uri="{BB962C8B-B14F-4D97-AF65-F5344CB8AC3E}">
        <p14:creationId xmlns:p14="http://schemas.microsoft.com/office/powerpoint/2010/main" val="31673077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#4</a:t>
            </a:r>
          </a:p>
          <a:p>
            <a:endParaRPr lang="en-US" dirty="0"/>
          </a:p>
          <a:p>
            <a:pPr marL="228600" indent="-228600">
              <a:buFont typeface="+mj-lt"/>
              <a:buAutoNum type="arabicPeriod"/>
            </a:pPr>
            <a:r>
              <a:rPr lang="en-US" dirty="0"/>
              <a:t>Present the question to all participants. The first hand raised gets to answer the question.</a:t>
            </a:r>
          </a:p>
          <a:p>
            <a:pPr marL="228600" indent="-228600">
              <a:buFont typeface="+mj-lt"/>
              <a:buAutoNum type="arabicPeriod"/>
            </a:pPr>
            <a:r>
              <a:rPr lang="en-US" dirty="0"/>
              <a:t>If answered correctly, participant earns points and value. Tally points and value for the participant. Go to next question. </a:t>
            </a:r>
          </a:p>
          <a:p>
            <a:pPr marL="228600" indent="-228600">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28600" indent="-228600">
              <a:buFont typeface="+mj-lt"/>
              <a:buAutoNum type="arabicPeriod"/>
            </a:pPr>
            <a:r>
              <a:rPr lang="en-US" dirty="0"/>
              <a:t>Show the correct answer after the second failed attempt to answer the question.</a:t>
            </a:r>
          </a:p>
          <a:p>
            <a:pPr marL="228600" indent="-228600">
              <a:buFont typeface="+mj-lt"/>
              <a:buAutoNum type="arabicPeriod"/>
            </a:pPr>
            <a:r>
              <a:rPr lang="en-US" dirty="0"/>
              <a:t>Go to next question.</a:t>
            </a:r>
          </a:p>
          <a:p>
            <a:pPr marL="228600" indent="-228600">
              <a:buFont typeface="+mj-lt"/>
              <a:buAutoNum type="arabicPeriod"/>
            </a:pPr>
            <a:endParaRPr lang="en-US" dirty="0"/>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b="1" dirty="0">
                <a:effectLst/>
                <a:latin typeface="Calibri" panose="020F0502020204030204" pitchFamily="34" charset="0"/>
                <a:ea typeface="Calibri" panose="020F0502020204030204" pitchFamily="34" charset="0"/>
              </a:rPr>
              <a:t>Time: </a:t>
            </a:r>
            <a:r>
              <a:rPr lang="en-US" sz="1200" b="0" dirty="0">
                <a:effectLst/>
                <a:latin typeface="Calibri" panose="020F0502020204030204" pitchFamily="34" charset="0"/>
                <a:ea typeface="Calibri" panose="020F0502020204030204" pitchFamily="34" charset="0"/>
              </a:rPr>
              <a:t>1 minutes</a:t>
            </a:r>
          </a:p>
        </p:txBody>
      </p:sp>
      <p:sp>
        <p:nvSpPr>
          <p:cNvPr id="4" name="Slide Number Placeholder 3"/>
          <p:cNvSpPr>
            <a:spLocks noGrp="1"/>
          </p:cNvSpPr>
          <p:nvPr>
            <p:ph type="sldNum" sz="quarter" idx="5"/>
          </p:nvPr>
        </p:nvSpPr>
        <p:spPr/>
        <p:txBody>
          <a:bodyPr/>
          <a:lstStyle/>
          <a:p>
            <a:fld id="{BC6D46A4-2652-4C32-9A95-D0C6899D8152}" type="slidenum">
              <a:rPr lang="en-US" smtClean="0"/>
              <a:pPr/>
              <a:t>10</a:t>
            </a:fld>
            <a:endParaRPr lang="en-US"/>
          </a:p>
        </p:txBody>
      </p:sp>
    </p:spTree>
    <p:extLst>
      <p:ext uri="{BB962C8B-B14F-4D97-AF65-F5344CB8AC3E}">
        <p14:creationId xmlns:p14="http://schemas.microsoft.com/office/powerpoint/2010/main" val="25730770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#5</a:t>
            </a:r>
          </a:p>
          <a:p>
            <a:endParaRPr lang="en-US" dirty="0"/>
          </a:p>
          <a:p>
            <a:pPr marL="228600" indent="-228600">
              <a:buFont typeface="+mj-lt"/>
              <a:buAutoNum type="arabicPeriod"/>
            </a:pPr>
            <a:r>
              <a:rPr lang="en-US" dirty="0"/>
              <a:t>Present the question to all participants. The first hand raised gets to answer the question.</a:t>
            </a:r>
          </a:p>
          <a:p>
            <a:pPr marL="228600" indent="-228600">
              <a:buFont typeface="+mj-lt"/>
              <a:buAutoNum type="arabicPeriod"/>
            </a:pPr>
            <a:r>
              <a:rPr lang="en-US" dirty="0"/>
              <a:t>If answered correctly, participant earns points and value. Tally points and value for the participant. Go to next question. </a:t>
            </a:r>
          </a:p>
          <a:p>
            <a:pPr marL="228600" indent="-228600">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28600" indent="-228600">
              <a:buFont typeface="+mj-lt"/>
              <a:buAutoNum type="arabicPeriod"/>
            </a:pPr>
            <a:r>
              <a:rPr lang="en-US" dirty="0"/>
              <a:t>Show the correct answer after the second failed attempt to answer the question.</a:t>
            </a:r>
          </a:p>
          <a:p>
            <a:pPr marL="228600" indent="-228600">
              <a:buFont typeface="+mj-lt"/>
              <a:buAutoNum type="arabicPeriod"/>
            </a:pPr>
            <a:r>
              <a:rPr lang="en-US" dirty="0"/>
              <a:t>Go to next question.</a:t>
            </a:r>
          </a:p>
          <a:p>
            <a:pPr marL="228600" indent="-228600">
              <a:buFont typeface="+mj-lt"/>
              <a:buAutoNum type="arabicPeriod"/>
            </a:pPr>
            <a:endParaRPr lang="en-US" dirty="0"/>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b="1" dirty="0">
                <a:effectLst/>
                <a:latin typeface="Calibri" panose="020F0502020204030204" pitchFamily="34" charset="0"/>
                <a:ea typeface="Calibri" panose="020F0502020204030204" pitchFamily="34" charset="0"/>
              </a:rPr>
              <a:t>Time: </a:t>
            </a:r>
            <a:r>
              <a:rPr lang="en-US" sz="1200" b="0" dirty="0">
                <a:effectLst/>
                <a:latin typeface="Calibri" panose="020F0502020204030204" pitchFamily="34" charset="0"/>
                <a:ea typeface="Calibri" panose="020F0502020204030204" pitchFamily="34" charset="0"/>
              </a:rPr>
              <a:t>1 minutes</a:t>
            </a:r>
          </a:p>
        </p:txBody>
      </p:sp>
      <p:sp>
        <p:nvSpPr>
          <p:cNvPr id="4" name="Slide Number Placeholder 3"/>
          <p:cNvSpPr>
            <a:spLocks noGrp="1"/>
          </p:cNvSpPr>
          <p:nvPr>
            <p:ph type="sldNum" sz="quarter" idx="5"/>
          </p:nvPr>
        </p:nvSpPr>
        <p:spPr/>
        <p:txBody>
          <a:bodyPr/>
          <a:lstStyle/>
          <a:p>
            <a:fld id="{BC6D46A4-2652-4C32-9A95-D0C6899D8152}" type="slidenum">
              <a:rPr lang="en-US" smtClean="0"/>
              <a:pPr/>
              <a:t>11</a:t>
            </a:fld>
            <a:endParaRPr lang="en-US"/>
          </a:p>
        </p:txBody>
      </p:sp>
    </p:spTree>
    <p:extLst>
      <p:ext uri="{BB962C8B-B14F-4D97-AF65-F5344CB8AC3E}">
        <p14:creationId xmlns:p14="http://schemas.microsoft.com/office/powerpoint/2010/main" val="3916164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#6</a:t>
            </a:r>
          </a:p>
          <a:p>
            <a:endParaRPr lang="en-US" dirty="0"/>
          </a:p>
          <a:p>
            <a:pPr marL="228600" indent="-228600">
              <a:buFont typeface="+mj-lt"/>
              <a:buAutoNum type="arabicPeriod"/>
            </a:pPr>
            <a:r>
              <a:rPr lang="en-US" dirty="0"/>
              <a:t>Present the question to all participants. The first hand raised gets to answer the question.</a:t>
            </a:r>
          </a:p>
          <a:p>
            <a:pPr marL="228600" indent="-228600">
              <a:buFont typeface="+mj-lt"/>
              <a:buAutoNum type="arabicPeriod"/>
            </a:pPr>
            <a:r>
              <a:rPr lang="en-US" dirty="0"/>
              <a:t>If answered correctly, participant earns points and value. Tally points and value for the participant. Go to next question. </a:t>
            </a:r>
          </a:p>
          <a:p>
            <a:pPr marL="228600" indent="-228600">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28600" indent="-228600">
              <a:buFont typeface="+mj-lt"/>
              <a:buAutoNum type="arabicPeriod"/>
            </a:pPr>
            <a:r>
              <a:rPr lang="en-US" dirty="0"/>
              <a:t>Show the correct answer after the second failed attempt to answer the question.</a:t>
            </a:r>
          </a:p>
          <a:p>
            <a:pPr marL="228600" indent="-228600">
              <a:buFont typeface="+mj-lt"/>
              <a:buAutoNum type="arabicPeriod"/>
            </a:pPr>
            <a:r>
              <a:rPr lang="en-US" dirty="0"/>
              <a:t>Go to next question.</a:t>
            </a:r>
          </a:p>
        </p:txBody>
      </p:sp>
      <p:sp>
        <p:nvSpPr>
          <p:cNvPr id="4" name="Slide Number Placeholder 3"/>
          <p:cNvSpPr>
            <a:spLocks noGrp="1"/>
          </p:cNvSpPr>
          <p:nvPr>
            <p:ph type="sldNum" sz="quarter" idx="5"/>
          </p:nvPr>
        </p:nvSpPr>
        <p:spPr/>
        <p:txBody>
          <a:bodyPr/>
          <a:lstStyle/>
          <a:p>
            <a:fld id="{BC6D46A4-2652-4C32-9A95-D0C6899D8152}" type="slidenum">
              <a:rPr lang="en-US" smtClean="0"/>
              <a:pPr/>
              <a:t>12</a:t>
            </a:fld>
            <a:endParaRPr lang="en-US"/>
          </a:p>
        </p:txBody>
      </p:sp>
    </p:spTree>
    <p:extLst>
      <p:ext uri="{BB962C8B-B14F-4D97-AF65-F5344CB8AC3E}">
        <p14:creationId xmlns:p14="http://schemas.microsoft.com/office/powerpoint/2010/main" val="36172187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#7</a:t>
            </a:r>
          </a:p>
          <a:p>
            <a:endParaRPr lang="en-US" dirty="0"/>
          </a:p>
          <a:p>
            <a:pPr marL="228600" indent="-228600">
              <a:buFont typeface="+mj-lt"/>
              <a:buAutoNum type="arabicPeriod"/>
            </a:pPr>
            <a:r>
              <a:rPr lang="en-US" dirty="0"/>
              <a:t>Present the question to all participants. The first hand raised gets to answer the question.</a:t>
            </a:r>
          </a:p>
          <a:p>
            <a:pPr marL="228600" indent="-228600">
              <a:buFont typeface="+mj-lt"/>
              <a:buAutoNum type="arabicPeriod"/>
            </a:pPr>
            <a:r>
              <a:rPr lang="en-US" dirty="0"/>
              <a:t>If answered correctly, participant earns points and value. Tally points and value for the participant. Go to next question. </a:t>
            </a:r>
          </a:p>
          <a:p>
            <a:pPr marL="228600" indent="-228600">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28600" indent="-228600">
              <a:buFont typeface="+mj-lt"/>
              <a:buAutoNum type="arabicPeriod"/>
            </a:pPr>
            <a:r>
              <a:rPr lang="en-US" dirty="0"/>
              <a:t>Show the correct answer after the second failed attempt to answer the question.</a:t>
            </a:r>
          </a:p>
          <a:p>
            <a:pPr marL="228600" indent="-228600">
              <a:buFont typeface="+mj-lt"/>
              <a:buAutoNum type="arabicPeriod"/>
            </a:pPr>
            <a:r>
              <a:rPr lang="en-US" dirty="0"/>
              <a:t>Go to next question.</a:t>
            </a:r>
          </a:p>
        </p:txBody>
      </p:sp>
      <p:sp>
        <p:nvSpPr>
          <p:cNvPr id="4" name="Slide Number Placeholder 3"/>
          <p:cNvSpPr>
            <a:spLocks noGrp="1"/>
          </p:cNvSpPr>
          <p:nvPr>
            <p:ph type="sldNum" sz="quarter" idx="5"/>
          </p:nvPr>
        </p:nvSpPr>
        <p:spPr/>
        <p:txBody>
          <a:bodyPr/>
          <a:lstStyle/>
          <a:p>
            <a:fld id="{BC6D46A4-2652-4C32-9A95-D0C6899D8152}" type="slidenum">
              <a:rPr lang="en-US" smtClean="0"/>
              <a:pPr/>
              <a:t>13</a:t>
            </a:fld>
            <a:endParaRPr lang="en-US"/>
          </a:p>
        </p:txBody>
      </p:sp>
    </p:spTree>
    <p:extLst>
      <p:ext uri="{BB962C8B-B14F-4D97-AF65-F5344CB8AC3E}">
        <p14:creationId xmlns:p14="http://schemas.microsoft.com/office/powerpoint/2010/main" val="26768796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9" name="Rectangle 18"/>
          <p:cNvSpPr/>
          <p:nvPr/>
        </p:nvSpPr>
        <p:spPr>
          <a:xfrm>
            <a:off x="0" y="0"/>
            <a:ext cx="12192000" cy="6858000"/>
          </a:xfrm>
          <a:prstGeom prst="rect">
            <a:avLst/>
          </a:prstGeom>
          <a:solidFill>
            <a:srgbClr val="006633"/>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3200" dirty="0"/>
          </a:p>
        </p:txBody>
      </p:sp>
      <p:sp>
        <p:nvSpPr>
          <p:cNvPr id="8" name="Title 7"/>
          <p:cNvSpPr>
            <a:spLocks noGrp="1"/>
          </p:cNvSpPr>
          <p:nvPr>
            <p:ph type="ctrTitle" hasCustomPrompt="1"/>
          </p:nvPr>
        </p:nvSpPr>
        <p:spPr>
          <a:xfrm>
            <a:off x="609600" y="2971800"/>
            <a:ext cx="10871200" cy="1204912"/>
          </a:xfrm>
        </p:spPr>
        <p:txBody>
          <a:bodyPr anchor="ctr">
            <a:normAutofit/>
          </a:bodyPr>
          <a:lstStyle>
            <a:lvl1pPr algn="ctr">
              <a:defRPr sz="4000" baseline="0">
                <a:solidFill>
                  <a:schemeClr val="bg1"/>
                </a:solidFill>
                <a:latin typeface="Open Sans" pitchFamily="34" charset="0"/>
                <a:ea typeface="Open Sans" pitchFamily="34" charset="0"/>
                <a:cs typeface="Open Sans" pitchFamily="34" charset="0"/>
              </a:defRPr>
            </a:lvl1pPr>
          </a:lstStyle>
          <a:p>
            <a:r>
              <a:rPr kumimoji="0" lang="en-US" dirty="0"/>
              <a:t>Click to Enter </a:t>
            </a:r>
            <a:r>
              <a:rPr kumimoji="0" lang="en-US" dirty="0" err="1"/>
              <a:t>eCourse</a:t>
            </a:r>
            <a:r>
              <a:rPr kumimoji="0" lang="en-US" dirty="0"/>
              <a:t> Title</a:t>
            </a:r>
          </a:p>
        </p:txBody>
      </p:sp>
      <p:sp>
        <p:nvSpPr>
          <p:cNvPr id="9" name="Subtitle 8"/>
          <p:cNvSpPr>
            <a:spLocks noGrp="1"/>
          </p:cNvSpPr>
          <p:nvPr>
            <p:ph type="subTitle" idx="1" hasCustomPrompt="1"/>
          </p:nvPr>
        </p:nvSpPr>
        <p:spPr>
          <a:xfrm>
            <a:off x="609600" y="4240832"/>
            <a:ext cx="10871200" cy="976862"/>
          </a:xfrm>
          <a:effectLst>
            <a:outerShdw blurRad="50800" dist="38100" dir="2700000" algn="tl" rotWithShape="0">
              <a:prstClr val="black">
                <a:alpha val="40000"/>
              </a:prstClr>
            </a:outerShdw>
          </a:effectLst>
        </p:spPr>
        <p:txBody>
          <a:bodyPr anchor="ctr">
            <a:normAutofit/>
          </a:bodyPr>
          <a:lstStyle>
            <a:lvl1pPr marL="64008" indent="0" algn="ctr">
              <a:buNone/>
              <a:defRPr sz="3200" baseline="0">
                <a:solidFill>
                  <a:srgbClr val="8ACA88"/>
                </a:solidFill>
                <a:latin typeface="Open Sans" pitchFamily="34" charset="0"/>
                <a:ea typeface="Open Sans" pitchFamily="34" charset="0"/>
                <a:cs typeface="Open Sans" pitchFamily="34"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Enter </a:t>
            </a:r>
            <a:r>
              <a:rPr kumimoji="0" lang="en-US" dirty="0" err="1"/>
              <a:t>eClass</a:t>
            </a:r>
            <a:r>
              <a:rPr kumimoji="0" lang="en-US" dirty="0"/>
              <a:t> Session Title</a:t>
            </a:r>
          </a:p>
        </p:txBody>
      </p:sp>
      <p:sp>
        <p:nvSpPr>
          <p:cNvPr id="28" name="Date Placeholder 27"/>
          <p:cNvSpPr>
            <a:spLocks noGrp="1"/>
          </p:cNvSpPr>
          <p:nvPr>
            <p:ph type="dt" sz="half" idx="10"/>
          </p:nvPr>
        </p:nvSpPr>
        <p:spPr>
          <a:xfrm>
            <a:off x="609600" y="6172200"/>
            <a:ext cx="1280160" cy="457200"/>
          </a:xfrm>
        </p:spPr>
        <p:txBody>
          <a:bodyPr/>
          <a:lstStyle>
            <a:lvl1pPr algn="ctr">
              <a:defRPr sz="1000">
                <a:solidFill>
                  <a:schemeClr val="bg1"/>
                </a:solidFill>
                <a:latin typeface="Open Sans" pitchFamily="34" charset="0"/>
                <a:ea typeface="Open Sans" pitchFamily="34" charset="0"/>
                <a:cs typeface="Open Sans" pitchFamily="34" charset="0"/>
              </a:defRPr>
            </a:lvl1pPr>
          </a:lstStyle>
          <a:p>
            <a:fld id="{1975293E-86E6-4AA9-A6E2-319EFF645405}" type="datetime1">
              <a:rPr lang="en-US" smtClean="0"/>
              <a:t>9/11/2023</a:t>
            </a:fld>
            <a:endParaRPr lang="en-US"/>
          </a:p>
        </p:txBody>
      </p:sp>
      <p:sp>
        <p:nvSpPr>
          <p:cNvPr id="17" name="Footer Placeholder 16"/>
          <p:cNvSpPr>
            <a:spLocks noGrp="1"/>
          </p:cNvSpPr>
          <p:nvPr>
            <p:ph type="ftr" sz="quarter" idx="11"/>
          </p:nvPr>
        </p:nvSpPr>
        <p:spPr>
          <a:xfrm>
            <a:off x="3860800" y="6172200"/>
            <a:ext cx="4572000" cy="457200"/>
          </a:xfrm>
        </p:spPr>
        <p:txBody>
          <a:bodyPr/>
          <a:lstStyle>
            <a:lvl1pPr algn="ctr">
              <a:defRPr sz="1000">
                <a:solidFill>
                  <a:schemeClr val="bg1"/>
                </a:solidFill>
                <a:latin typeface="Open Sans" pitchFamily="34" charset="0"/>
                <a:ea typeface="Open Sans" pitchFamily="34" charset="0"/>
                <a:cs typeface="Open Sans" pitchFamily="34" charset="0"/>
              </a:defRPr>
            </a:lvl1pPr>
          </a:lstStyle>
          <a:p>
            <a:r>
              <a:rPr lang="en-US"/>
              <a:t>© 2015-present Pedageo Media</a:t>
            </a:r>
            <a:endParaRPr lang="en-US" dirty="0"/>
          </a:p>
        </p:txBody>
      </p:sp>
      <p:sp>
        <p:nvSpPr>
          <p:cNvPr id="29" name="Slide Number Placeholder 28"/>
          <p:cNvSpPr>
            <a:spLocks noGrp="1"/>
          </p:cNvSpPr>
          <p:nvPr>
            <p:ph type="sldNum" sz="quarter" idx="12"/>
          </p:nvPr>
        </p:nvSpPr>
        <p:spPr>
          <a:xfrm>
            <a:off x="10464800" y="6172200"/>
            <a:ext cx="996949" cy="441960"/>
          </a:xfrm>
        </p:spPr>
        <p:txBody>
          <a:bodyPr/>
          <a:lstStyle>
            <a:lvl1pPr algn="ctr">
              <a:defRPr sz="1000">
                <a:solidFill>
                  <a:schemeClr val="bg1"/>
                </a:solidFill>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dirty="0"/>
          </a:p>
        </p:txBody>
      </p:sp>
      <p:sp>
        <p:nvSpPr>
          <p:cNvPr id="21" name="Subtitle 8"/>
          <p:cNvSpPr txBox="1">
            <a:spLocks/>
          </p:cNvSpPr>
          <p:nvPr userDrawn="1"/>
        </p:nvSpPr>
        <p:spPr>
          <a:xfrm>
            <a:off x="609600" y="5302186"/>
            <a:ext cx="10871200" cy="565214"/>
          </a:xfrm>
          <a:prstGeom prst="rect">
            <a:avLst/>
          </a:prstGeom>
          <a:effectLst>
            <a:outerShdw blurRad="50800" dist="38100" dir="2700000" algn="tl" rotWithShape="0">
              <a:prstClr val="black">
                <a:alpha val="40000"/>
              </a:prstClr>
            </a:outerShdw>
          </a:effectLst>
        </p:spPr>
        <p:txBody>
          <a:bodyPr vert="horz" anchor="ctr">
            <a:normAutofit/>
          </a:bodyPr>
          <a:lstStyle>
            <a:lvl1pPr marL="64008" indent="0" algn="ctr" rtl="0" eaLnBrk="1" latinLnBrk="0" hangingPunct="1">
              <a:spcBef>
                <a:spcPts val="300"/>
              </a:spcBef>
              <a:buClr>
                <a:srgbClr val="006633"/>
              </a:buClr>
              <a:buFont typeface="Georgia"/>
              <a:buNone/>
              <a:defRPr kumimoji="0" sz="3200" kern="1200" baseline="0">
                <a:solidFill>
                  <a:srgbClr val="8ACA88"/>
                </a:solidFill>
                <a:latin typeface="Open Sans" pitchFamily="34" charset="0"/>
                <a:ea typeface="Open Sans" pitchFamily="34" charset="0"/>
                <a:cs typeface="Open Sans" pitchFamily="34" charset="0"/>
              </a:defRPr>
            </a:lvl1pPr>
            <a:lvl2pPr marL="457200" indent="0" algn="ctr" rtl="0" eaLnBrk="1" latinLnBrk="0" hangingPunct="1">
              <a:spcBef>
                <a:spcPts val="300"/>
              </a:spcBef>
              <a:buClr>
                <a:srgbClr val="009933"/>
              </a:buClr>
              <a:buFont typeface="Georgia"/>
              <a:buNone/>
              <a:defRPr kumimoji="0" sz="2600" kern="1200">
                <a:solidFill>
                  <a:schemeClr val="tx1"/>
                </a:solidFill>
                <a:latin typeface="Open Sans" pitchFamily="34" charset="0"/>
                <a:ea typeface="Open Sans" pitchFamily="34" charset="0"/>
                <a:cs typeface="Open Sans" pitchFamily="34" charset="0"/>
              </a:defRPr>
            </a:lvl2pPr>
            <a:lvl3pPr marL="914400" indent="0" algn="ctr" rtl="0" eaLnBrk="1" latinLnBrk="0" hangingPunct="1">
              <a:spcBef>
                <a:spcPts val="300"/>
              </a:spcBef>
              <a:buClr>
                <a:srgbClr val="006633"/>
              </a:buClr>
              <a:buFont typeface="Wingdings 2"/>
              <a:buNone/>
              <a:defRPr kumimoji="0" sz="2400" kern="1200">
                <a:solidFill>
                  <a:schemeClr val="tx1"/>
                </a:solidFill>
                <a:latin typeface="Open Sans" pitchFamily="34" charset="0"/>
                <a:ea typeface="Open Sans" pitchFamily="34" charset="0"/>
                <a:cs typeface="Open Sans" pitchFamily="34" charset="0"/>
              </a:defRPr>
            </a:lvl3pPr>
            <a:lvl4pPr marL="1371600" indent="0" algn="ctr" rtl="0" eaLnBrk="1" latinLnBrk="0" hangingPunct="1">
              <a:spcBef>
                <a:spcPts val="300"/>
              </a:spcBef>
              <a:buClr>
                <a:srgbClr val="009933"/>
              </a:buClr>
              <a:buFont typeface="Wingdings 2"/>
              <a:buNone/>
              <a:defRPr kumimoji="0" sz="2200" kern="1200">
                <a:solidFill>
                  <a:schemeClr val="tx1"/>
                </a:solidFill>
                <a:latin typeface="Open Sans" pitchFamily="34" charset="0"/>
                <a:ea typeface="Open Sans" pitchFamily="34" charset="0"/>
                <a:cs typeface="Open Sans" pitchFamily="34" charset="0"/>
              </a:defRPr>
            </a:lvl4pPr>
            <a:lvl5pPr marL="1828800" indent="0" algn="ctr" rtl="0" eaLnBrk="1" latinLnBrk="0" hangingPunct="1">
              <a:spcBef>
                <a:spcPts val="300"/>
              </a:spcBef>
              <a:buClr>
                <a:srgbClr val="006633"/>
              </a:buClr>
              <a:buFont typeface="Georgia"/>
              <a:buNone/>
              <a:defRPr kumimoji="0" sz="2000" kern="1200">
                <a:solidFill>
                  <a:schemeClr val="tx1"/>
                </a:solidFill>
                <a:latin typeface="Open Sans" pitchFamily="34" charset="0"/>
                <a:ea typeface="Open Sans" pitchFamily="34" charset="0"/>
                <a:cs typeface="Open Sans" pitchFamily="34" charset="0"/>
              </a:defRPr>
            </a:lvl5pPr>
            <a:lvl6pPr marL="2286000" indent="0" algn="ctr" rtl="0" eaLnBrk="1" latinLnBrk="0" hangingPunct="1">
              <a:spcBef>
                <a:spcPts val="300"/>
              </a:spcBef>
              <a:buClr>
                <a:schemeClr val="accent3"/>
              </a:buClr>
              <a:buFont typeface="Georgia"/>
              <a:buNone/>
              <a:defRPr kumimoji="0" sz="1800" kern="1200">
                <a:solidFill>
                  <a:schemeClr val="accent3"/>
                </a:solidFill>
                <a:latin typeface="+mn-lt"/>
                <a:ea typeface="+mn-ea"/>
                <a:cs typeface="+mn-cs"/>
              </a:defRPr>
            </a:lvl6pPr>
            <a:lvl7pPr marL="2743200" indent="0" algn="ctr" rtl="0" eaLnBrk="1" latinLnBrk="0" hangingPunct="1">
              <a:spcBef>
                <a:spcPts val="300"/>
              </a:spcBef>
              <a:buClr>
                <a:schemeClr val="accent3"/>
              </a:buClr>
              <a:buFont typeface="Georgia"/>
              <a:buNone/>
              <a:defRPr kumimoji="0" sz="1600" kern="1200">
                <a:solidFill>
                  <a:schemeClr val="accent3"/>
                </a:solidFill>
                <a:latin typeface="+mn-lt"/>
                <a:ea typeface="+mn-ea"/>
                <a:cs typeface="+mn-cs"/>
              </a:defRPr>
            </a:lvl7pPr>
            <a:lvl8pPr marL="3200400" indent="0" algn="ctr" rtl="0" eaLnBrk="1" latinLnBrk="0" hangingPunct="1">
              <a:spcBef>
                <a:spcPts val="300"/>
              </a:spcBef>
              <a:buClr>
                <a:schemeClr val="accent3"/>
              </a:buClr>
              <a:buFont typeface="Georgia"/>
              <a:buNone/>
              <a:defRPr kumimoji="0" sz="1500" kern="1200">
                <a:solidFill>
                  <a:schemeClr val="accent3"/>
                </a:solidFill>
                <a:latin typeface="+mn-lt"/>
                <a:ea typeface="+mn-ea"/>
                <a:cs typeface="+mn-cs"/>
              </a:defRPr>
            </a:lvl8pPr>
            <a:lvl9pPr marL="3657600" indent="0" algn="ctr" rtl="0" eaLnBrk="1" latinLnBrk="0" hangingPunct="1">
              <a:spcBef>
                <a:spcPts val="300"/>
              </a:spcBef>
              <a:buClr>
                <a:schemeClr val="accent3"/>
              </a:buClr>
              <a:buFont typeface="Georgia"/>
              <a:buNone/>
              <a:defRPr kumimoji="0" sz="1400" kern="1200" baseline="0">
                <a:solidFill>
                  <a:schemeClr val="accent3"/>
                </a:solidFill>
                <a:latin typeface="+mn-lt"/>
                <a:ea typeface="+mn-ea"/>
                <a:cs typeface="+mn-cs"/>
              </a:defRPr>
            </a:lvl9pPr>
          </a:lstStyle>
          <a:p>
            <a:pPr>
              <a:defRPr/>
            </a:pPr>
            <a:r>
              <a:rPr lang="en-US" sz="1800" b="1" dirty="0">
                <a:solidFill>
                  <a:srgbClr val="FFFF00"/>
                </a:solidFill>
                <a:latin typeface="Open Sans" panose="020B0606030504020204" pitchFamily="34" charset="0"/>
                <a:ea typeface="Open Sans" panose="020B0606030504020204" pitchFamily="34" charset="0"/>
                <a:cs typeface="Open Sans" panose="020B0606030504020204" pitchFamily="34" charset="0"/>
              </a:rPr>
              <a:t>Notice: </a:t>
            </a:r>
            <a:r>
              <a:rPr lang="en-US" sz="18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The teleconference bridge may be recorded</a:t>
            </a:r>
          </a:p>
        </p:txBody>
      </p:sp>
      <p:grpSp>
        <p:nvGrpSpPr>
          <p:cNvPr id="11" name="Group 10"/>
          <p:cNvGrpSpPr/>
          <p:nvPr userDrawn="1"/>
        </p:nvGrpSpPr>
        <p:grpSpPr>
          <a:xfrm>
            <a:off x="4737100" y="457864"/>
            <a:ext cx="2819399" cy="2056073"/>
            <a:chOff x="1218586" y="304800"/>
            <a:chExt cx="2819399" cy="2056073"/>
          </a:xfrm>
        </p:grpSpPr>
        <p:pic>
          <p:nvPicPr>
            <p:cNvPr id="12" name="Picture 11" descr="OAT_LogoEmblem_v2.png"/>
            <p:cNvPicPr>
              <a:picLocks noChangeAspect="1"/>
            </p:cNvPicPr>
            <p:nvPr/>
          </p:nvPicPr>
          <p:blipFill>
            <a:blip r:embed="rId2" cstate="print"/>
            <a:stretch>
              <a:fillRect/>
            </a:stretch>
          </p:blipFill>
          <p:spPr>
            <a:xfrm>
              <a:off x="2056785" y="304800"/>
              <a:ext cx="1144230" cy="1144230"/>
            </a:xfrm>
            <a:prstGeom prst="rect">
              <a:avLst/>
            </a:prstGeom>
            <a:effectLst>
              <a:outerShdw blurRad="50800" dist="38100" dir="2700000" algn="tl" rotWithShape="0">
                <a:prstClr val="black">
                  <a:alpha val="40000"/>
                </a:prstClr>
              </a:outerShdw>
            </a:effectLst>
          </p:spPr>
        </p:pic>
        <p:pic>
          <p:nvPicPr>
            <p:cNvPr id="13" name="Picture 2" descr="C:\Users\Test\Desktop\Untitled-1-01.png"/>
            <p:cNvPicPr>
              <a:picLocks noChangeAspect="1" noChangeArrowheads="1"/>
            </p:cNvPicPr>
            <p:nvPr/>
          </p:nvPicPr>
          <p:blipFill>
            <a:blip r:embed="rId3" cstate="print"/>
            <a:srcRect/>
            <a:stretch>
              <a:fillRect/>
            </a:stretch>
          </p:blipFill>
          <p:spPr bwMode="auto">
            <a:xfrm>
              <a:off x="1218586" y="1766003"/>
              <a:ext cx="2819399" cy="594870"/>
            </a:xfrm>
            <a:prstGeom prst="rect">
              <a:avLst/>
            </a:prstGeom>
            <a:noFill/>
          </p:spPr>
        </p:pic>
      </p:grpSp>
      <p:pic>
        <p:nvPicPr>
          <p:cNvPr id="14"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225886" y="4091872"/>
            <a:ext cx="2009254" cy="2448478"/>
          </a:xfrm>
          <a:prstGeom prst="rect">
            <a:avLst/>
          </a:prstGeom>
        </p:spPr>
      </p:pic>
      <p:sp>
        <p:nvSpPr>
          <p:cNvPr id="15" name="Oval Callout 7"/>
          <p:cNvSpPr/>
          <p:nvPr userDrawn="1"/>
        </p:nvSpPr>
        <p:spPr>
          <a:xfrm>
            <a:off x="10659994" y="3156343"/>
            <a:ext cx="1150292" cy="1048908"/>
          </a:xfrm>
          <a:prstGeom prst="wedgeEllipseCallout">
            <a:avLst/>
          </a:prstGeom>
          <a:ln>
            <a:solidFill>
              <a:srgbClr val="009933"/>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dirty="0">
                <a:latin typeface="Open Sans" panose="020B0606030504020204" pitchFamily="34" charset="0"/>
                <a:ea typeface="Open Sans" panose="020B0606030504020204" pitchFamily="34" charset="0"/>
                <a:cs typeface="Open Sans" panose="020B0606030504020204" pitchFamily="34" charset="0"/>
              </a:rPr>
              <a:t>Hi I’m Ory!</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19" name="Rectangle 18"/>
          <p:cNvSpPr/>
          <p:nvPr/>
        </p:nvSpPr>
        <p:spPr>
          <a:xfrm>
            <a:off x="0" y="-144379"/>
            <a:ext cx="12192000" cy="3591678"/>
          </a:xfrm>
          <a:prstGeom prst="rect">
            <a:avLst/>
          </a:prstGeom>
          <a:solidFill>
            <a:srgbClr val="006633"/>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8" name="Title 7"/>
          <p:cNvSpPr>
            <a:spLocks noGrp="1"/>
          </p:cNvSpPr>
          <p:nvPr>
            <p:ph type="ctrTitle" hasCustomPrompt="1"/>
          </p:nvPr>
        </p:nvSpPr>
        <p:spPr>
          <a:xfrm>
            <a:off x="609600" y="2590800"/>
            <a:ext cx="10871200" cy="747712"/>
          </a:xfrm>
          <a:effectLst>
            <a:outerShdw blurRad="50800" dist="38100" dir="2700000" algn="tl" rotWithShape="0">
              <a:prstClr val="black">
                <a:alpha val="40000"/>
              </a:prstClr>
            </a:outerShdw>
          </a:effectLst>
        </p:spPr>
        <p:txBody>
          <a:bodyPr anchor="ctr">
            <a:normAutofit/>
          </a:bodyPr>
          <a:lstStyle>
            <a:lvl1pPr algn="ctr">
              <a:defRPr sz="3200" baseline="0">
                <a:solidFill>
                  <a:srgbClr val="8ACA88"/>
                </a:solidFill>
                <a:latin typeface="Open Sans" pitchFamily="34" charset="0"/>
                <a:ea typeface="Open Sans" pitchFamily="34" charset="0"/>
                <a:cs typeface="Open Sans" pitchFamily="34" charset="0"/>
              </a:defRPr>
            </a:lvl1pPr>
          </a:lstStyle>
          <a:p>
            <a:r>
              <a:rPr kumimoji="0" lang="en-US" dirty="0"/>
              <a:t>Click to Enter Session Title</a:t>
            </a:r>
          </a:p>
        </p:txBody>
      </p:sp>
      <p:sp>
        <p:nvSpPr>
          <p:cNvPr id="9" name="Subtitle 8"/>
          <p:cNvSpPr>
            <a:spLocks noGrp="1"/>
          </p:cNvSpPr>
          <p:nvPr>
            <p:ph type="subTitle" idx="1" hasCustomPrompt="1"/>
          </p:nvPr>
        </p:nvSpPr>
        <p:spPr>
          <a:xfrm>
            <a:off x="609600" y="3644642"/>
            <a:ext cx="10871200" cy="2451361"/>
          </a:xfrm>
          <a:effectLst/>
        </p:spPr>
        <p:txBody>
          <a:bodyPr anchor="t">
            <a:normAutofit/>
          </a:bodyPr>
          <a:lstStyle>
            <a:lvl1pPr marL="225425" indent="-225425" algn="l">
              <a:buFontTx/>
              <a:buBlip>
                <a:blip r:embed="rId2"/>
              </a:buBlip>
              <a:defRPr sz="2000" baseline="0">
                <a:solidFill>
                  <a:schemeClr val="tx1">
                    <a:lumMod val="75000"/>
                    <a:lumOff val="25000"/>
                  </a:schemeClr>
                </a:solidFill>
                <a:latin typeface="Open Sans" pitchFamily="34" charset="0"/>
                <a:ea typeface="Open Sans" pitchFamily="34" charset="0"/>
                <a:cs typeface="Open Sans" pitchFamily="34"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Enter Session Topics</a:t>
            </a:r>
          </a:p>
        </p:txBody>
      </p:sp>
      <p:sp>
        <p:nvSpPr>
          <p:cNvPr id="28" name="Date Placeholder 27"/>
          <p:cNvSpPr>
            <a:spLocks noGrp="1"/>
          </p:cNvSpPr>
          <p:nvPr>
            <p:ph type="dt" sz="half" idx="10"/>
          </p:nvPr>
        </p:nvSpPr>
        <p:spPr>
          <a:xfrm>
            <a:off x="609600" y="6172200"/>
            <a:ext cx="1280160" cy="457200"/>
          </a:xfrm>
        </p:spPr>
        <p:txBody>
          <a:bodyPr/>
          <a:lstStyle>
            <a:lvl1pPr algn="ctr">
              <a:defRPr sz="1000">
                <a:solidFill>
                  <a:srgbClr val="006633"/>
                </a:solidFill>
                <a:latin typeface="Open Sans" pitchFamily="34" charset="0"/>
                <a:ea typeface="Open Sans" pitchFamily="34" charset="0"/>
                <a:cs typeface="Open Sans" pitchFamily="34" charset="0"/>
              </a:defRPr>
            </a:lvl1pPr>
          </a:lstStyle>
          <a:p>
            <a:fld id="{306A7479-4690-466C-B1DE-A0C8BBE34336}" type="datetime1">
              <a:rPr lang="en-US" smtClean="0"/>
              <a:t>9/11/2023</a:t>
            </a:fld>
            <a:endParaRPr lang="en-US"/>
          </a:p>
        </p:txBody>
      </p:sp>
      <p:sp>
        <p:nvSpPr>
          <p:cNvPr id="17" name="Footer Placeholder 16"/>
          <p:cNvSpPr>
            <a:spLocks noGrp="1"/>
          </p:cNvSpPr>
          <p:nvPr>
            <p:ph type="ftr" sz="quarter" idx="11"/>
          </p:nvPr>
        </p:nvSpPr>
        <p:spPr>
          <a:xfrm>
            <a:off x="3860800" y="6172200"/>
            <a:ext cx="4572000" cy="457200"/>
          </a:xfrm>
        </p:spPr>
        <p:txBody>
          <a:bodyPr/>
          <a:lstStyle>
            <a:lvl1pPr algn="ctr">
              <a:defRPr sz="1000">
                <a:solidFill>
                  <a:srgbClr val="006633"/>
                </a:solidFill>
                <a:latin typeface="Open Sans" pitchFamily="34" charset="0"/>
                <a:ea typeface="Open Sans" pitchFamily="34" charset="0"/>
                <a:cs typeface="Open Sans" pitchFamily="34" charset="0"/>
              </a:defRPr>
            </a:lvl1pPr>
          </a:lstStyle>
          <a:p>
            <a:r>
              <a:rPr lang="en-US"/>
              <a:t>© 2015-present Pedageo Media</a:t>
            </a:r>
            <a:endParaRPr lang="en-US" dirty="0"/>
          </a:p>
        </p:txBody>
      </p:sp>
      <p:sp>
        <p:nvSpPr>
          <p:cNvPr id="29" name="Slide Number Placeholder 28"/>
          <p:cNvSpPr>
            <a:spLocks noGrp="1"/>
          </p:cNvSpPr>
          <p:nvPr>
            <p:ph type="sldNum" sz="quarter" idx="12"/>
          </p:nvPr>
        </p:nvSpPr>
        <p:spPr>
          <a:xfrm>
            <a:off x="10464800" y="6172200"/>
            <a:ext cx="996949" cy="441960"/>
          </a:xfrm>
        </p:spPr>
        <p:txBody>
          <a:bodyPr/>
          <a:lstStyle>
            <a:lvl1pPr algn="ctr">
              <a:defRPr sz="1000">
                <a:solidFill>
                  <a:srgbClr val="006633"/>
                </a:solidFill>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dirty="0"/>
          </a:p>
        </p:txBody>
      </p:sp>
      <p:grpSp>
        <p:nvGrpSpPr>
          <p:cNvPr id="10" name="Group 9"/>
          <p:cNvGrpSpPr/>
          <p:nvPr userDrawn="1"/>
        </p:nvGrpSpPr>
        <p:grpSpPr>
          <a:xfrm>
            <a:off x="4737100" y="195174"/>
            <a:ext cx="2819399" cy="2056073"/>
            <a:chOff x="1218586" y="304800"/>
            <a:chExt cx="2819399" cy="2056073"/>
          </a:xfrm>
        </p:grpSpPr>
        <p:pic>
          <p:nvPicPr>
            <p:cNvPr id="11" name="Picture 10" descr="OAT_LogoEmblem_v2.png"/>
            <p:cNvPicPr>
              <a:picLocks noChangeAspect="1"/>
            </p:cNvPicPr>
            <p:nvPr/>
          </p:nvPicPr>
          <p:blipFill>
            <a:blip r:embed="rId3" cstate="print"/>
            <a:stretch>
              <a:fillRect/>
            </a:stretch>
          </p:blipFill>
          <p:spPr>
            <a:xfrm>
              <a:off x="2056785" y="304800"/>
              <a:ext cx="1144230" cy="1144230"/>
            </a:xfrm>
            <a:prstGeom prst="rect">
              <a:avLst/>
            </a:prstGeom>
            <a:effectLst>
              <a:outerShdw blurRad="50800" dist="38100" dir="2700000" algn="tl" rotWithShape="0">
                <a:prstClr val="black">
                  <a:alpha val="40000"/>
                </a:prstClr>
              </a:outerShdw>
            </a:effectLst>
          </p:spPr>
        </p:pic>
        <p:pic>
          <p:nvPicPr>
            <p:cNvPr id="12" name="Picture 2" descr="C:\Users\Test\Desktop\Untitled-1-01.png"/>
            <p:cNvPicPr>
              <a:picLocks noChangeAspect="1" noChangeArrowheads="1"/>
            </p:cNvPicPr>
            <p:nvPr/>
          </p:nvPicPr>
          <p:blipFill>
            <a:blip r:embed="rId4" cstate="print"/>
            <a:srcRect/>
            <a:stretch>
              <a:fillRect/>
            </a:stretch>
          </p:blipFill>
          <p:spPr bwMode="auto">
            <a:xfrm>
              <a:off x="1218586" y="1766003"/>
              <a:ext cx="2819399" cy="594870"/>
            </a:xfrm>
            <a:prstGeom prst="rect">
              <a:avLst/>
            </a:prstGeom>
            <a:noFill/>
          </p:spPr>
        </p:pic>
      </p:grpSp>
    </p:spTree>
    <p:extLst>
      <p:ext uri="{BB962C8B-B14F-4D97-AF65-F5344CB8AC3E}">
        <p14:creationId xmlns:p14="http://schemas.microsoft.com/office/powerpoint/2010/main" val="3383448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vl1pPr>
          </a:lstStyle>
          <a:p>
            <a:r>
              <a:rPr kumimoji="0" lang="en-US"/>
              <a:t>Click to edit Master title style</a:t>
            </a:r>
            <a:endParaRPr kumimoji="0" lang="en-US" dirty="0"/>
          </a:p>
        </p:txBody>
      </p:sp>
      <p:sp>
        <p:nvSpPr>
          <p:cNvPr id="3" name="Content Placeholder 2"/>
          <p:cNvSpPr>
            <a:spLocks noGrp="1"/>
          </p:cNvSpPr>
          <p:nvPr>
            <p:ph idx="1"/>
          </p:nvPr>
        </p:nvSpPr>
        <p:spPr>
          <a:xfrm>
            <a:off x="609600" y="1313688"/>
            <a:ext cx="10972800" cy="4934712"/>
          </a:xfrm>
        </p:spPr>
        <p:txBody>
          <a:bodyPr/>
          <a:lstStyle>
            <a:lvl1pPr marL="225425" indent="-225425">
              <a:buFontTx/>
              <a:buBlip>
                <a:blip r:embed="rId2"/>
              </a:buBlip>
              <a:defRPr/>
            </a:lvl1pPr>
            <a:lvl2pPr>
              <a:defRPr>
                <a:solidFill>
                  <a:schemeClr val="tx1">
                    <a:lumMod val="75000"/>
                    <a:lumOff val="25000"/>
                  </a:schemeClr>
                </a:solidFill>
              </a:defRPr>
            </a:lvl2pPr>
            <a:lvl3pPr>
              <a:defRPr>
                <a:solidFill>
                  <a:schemeClr val="tx1">
                    <a:lumMod val="65000"/>
                    <a:lumOff val="35000"/>
                  </a:schemeClr>
                </a:solidFill>
              </a:defRPr>
            </a:lvl3pPr>
            <a:lvl4pPr>
              <a:defRPr>
                <a:solidFill>
                  <a:schemeClr val="tx1">
                    <a:lumMod val="50000"/>
                    <a:lumOff val="50000"/>
                  </a:schemeClr>
                </a:solidFill>
              </a:defRPr>
            </a:lvl4pPr>
            <a:lvl5pPr>
              <a:defRPr>
                <a:solidFill>
                  <a:schemeClr val="bg1">
                    <a:lumMod val="50000"/>
                  </a:schemeClr>
                </a:solidFill>
              </a:defRPr>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4" name="Date Placeholder 3"/>
          <p:cNvSpPr>
            <a:spLocks noGrp="1"/>
          </p:cNvSpPr>
          <p:nvPr>
            <p:ph type="dt" sz="half" idx="10"/>
          </p:nvPr>
        </p:nvSpPr>
        <p:spPr>
          <a:xfrm>
            <a:off x="609600" y="6324600"/>
            <a:ext cx="1276352" cy="381000"/>
          </a:xfrm>
        </p:spPr>
        <p:txBody>
          <a:bodyPr/>
          <a:lstStyle/>
          <a:p>
            <a:fld id="{A94B6BB9-CF0B-406A-82E7-D3875490259F}" type="datetime1">
              <a:rPr lang="en-US" smtClean="0"/>
              <a:t>9/11/2023</a:t>
            </a:fld>
            <a:endParaRPr lang="en-US"/>
          </a:p>
        </p:txBody>
      </p:sp>
      <p:sp>
        <p:nvSpPr>
          <p:cNvPr id="5" name="Footer Placeholder 4"/>
          <p:cNvSpPr>
            <a:spLocks noGrp="1"/>
          </p:cNvSpPr>
          <p:nvPr>
            <p:ph type="ftr" sz="quarter" idx="11"/>
          </p:nvPr>
        </p:nvSpPr>
        <p:spPr>
          <a:xfrm>
            <a:off x="3962400" y="6324600"/>
            <a:ext cx="4368800" cy="381000"/>
          </a:xfrm>
        </p:spPr>
        <p:txBody>
          <a:bodyPr/>
          <a:lstStyle/>
          <a:p>
            <a:r>
              <a:rPr lang="en-US"/>
              <a:t>© 2015-present Pedageo Media</a:t>
            </a:r>
            <a:endParaRPr lang="en-US" dirty="0"/>
          </a:p>
        </p:txBody>
      </p:sp>
      <p:sp>
        <p:nvSpPr>
          <p:cNvPr id="6" name="Slide Number Placeholder 5"/>
          <p:cNvSpPr>
            <a:spLocks noGrp="1"/>
          </p:cNvSpPr>
          <p:nvPr>
            <p:ph type="sldNum" sz="quarter" idx="12"/>
          </p:nvPr>
        </p:nvSpPr>
        <p:spPr>
          <a:xfrm>
            <a:off x="10566400" y="6324600"/>
            <a:ext cx="1016000" cy="381000"/>
          </a:xfrm>
        </p:spPr>
        <p:txBody>
          <a:bodyPr/>
          <a:lstStyle/>
          <a:p>
            <a:fld id="{4C802FFF-FF7E-41D4-93FE-7ED82BE4B0B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2037061"/>
            <a:ext cx="10972800" cy="1306217"/>
          </a:xfrm>
          <a:effectLst/>
        </p:spPr>
        <p:txBody>
          <a:bodyPr anchor="b">
            <a:noAutofit/>
          </a:bodyPr>
          <a:lstStyle>
            <a:lvl1pPr algn="l">
              <a:buNone/>
              <a:defRPr sz="4300" b="1" cap="none" baseline="0">
                <a:ln w="12700">
                  <a:solidFill>
                    <a:schemeClr val="accent2">
                      <a:shade val="90000"/>
                      <a:satMod val="150000"/>
                    </a:schemeClr>
                  </a:solidFill>
                </a:ln>
                <a:solidFill>
                  <a:srgbClr val="006633"/>
                </a:solidFill>
                <a:effectLst>
                  <a:outerShdw blurRad="38100" dist="38100" dir="5400000" algn="tl" rotWithShape="0">
                    <a:srgbClr val="000000">
                      <a:alpha val="25000"/>
                    </a:srgbClr>
                  </a:outerShdw>
                </a:effectLst>
                <a:latin typeface="Open Sans" pitchFamily="34" charset="0"/>
                <a:ea typeface="Open Sans" pitchFamily="34" charset="0"/>
                <a:cs typeface="Open Sans" pitchFamily="34" charset="0"/>
              </a:defRPr>
            </a:lvl1pPr>
          </a:lstStyle>
          <a:p>
            <a:r>
              <a:rPr kumimoji="0" lang="en-US"/>
              <a:t>Click to edit Master title style</a:t>
            </a:r>
            <a:endParaRPr kumimoji="0" lang="en-US" dirty="0"/>
          </a:p>
        </p:txBody>
      </p:sp>
      <p:sp>
        <p:nvSpPr>
          <p:cNvPr id="3" name="Text Placeholder 2"/>
          <p:cNvSpPr>
            <a:spLocks noGrp="1"/>
          </p:cNvSpPr>
          <p:nvPr>
            <p:ph type="body" idx="1"/>
          </p:nvPr>
        </p:nvSpPr>
        <p:spPr>
          <a:xfrm>
            <a:off x="609600" y="3429000"/>
            <a:ext cx="10972800" cy="1447800"/>
          </a:xfrm>
        </p:spPr>
        <p:txBody>
          <a:bodyPr anchor="t"/>
          <a:lstStyle>
            <a:lvl1pPr marL="45720" indent="0">
              <a:buNone/>
              <a:defRPr sz="2100" b="0">
                <a:solidFill>
                  <a:srgbClr val="006633"/>
                </a:solidFill>
                <a:latin typeface="Open Sans" pitchFamily="34" charset="0"/>
                <a:ea typeface="Open Sans" pitchFamily="34" charset="0"/>
                <a:cs typeface="Open Sans" pitchFamily="34" charset="0"/>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lvl1pPr>
              <a:defRPr>
                <a:latin typeface="Open Sans" pitchFamily="34" charset="0"/>
                <a:ea typeface="Open Sans" pitchFamily="34" charset="0"/>
                <a:cs typeface="Open Sans" pitchFamily="34" charset="0"/>
              </a:defRPr>
            </a:lvl1pPr>
          </a:lstStyle>
          <a:p>
            <a:fld id="{81E023D3-C9D3-4FFA-AD82-9F6FC5CC40B9}" type="datetime1">
              <a:rPr lang="en-US" smtClean="0"/>
              <a:t>9/11/2023</a:t>
            </a:fld>
            <a:endParaRPr lang="en-US"/>
          </a:p>
        </p:txBody>
      </p:sp>
      <p:sp>
        <p:nvSpPr>
          <p:cNvPr id="5" name="Footer Placeholder 4"/>
          <p:cNvSpPr>
            <a:spLocks noGrp="1"/>
          </p:cNvSpPr>
          <p:nvPr>
            <p:ph type="ftr" sz="quarter" idx="11"/>
          </p:nvPr>
        </p:nvSpPr>
        <p:spPr/>
        <p:txBody>
          <a:bodyPr/>
          <a:lstStyle>
            <a:lvl1pPr>
              <a:defRPr>
                <a:latin typeface="Open Sans" pitchFamily="34" charset="0"/>
                <a:ea typeface="Open Sans" pitchFamily="34" charset="0"/>
                <a:cs typeface="Open Sans" pitchFamily="34" charset="0"/>
              </a:defRPr>
            </a:lvl1pPr>
          </a:lstStyle>
          <a:p>
            <a:r>
              <a:rPr lang="en-US"/>
              <a:t>© 2015-present Pedageo Media</a:t>
            </a:r>
          </a:p>
        </p:txBody>
      </p:sp>
      <p:sp>
        <p:nvSpPr>
          <p:cNvPr id="6" name="Slide Number Placeholder 5"/>
          <p:cNvSpPr>
            <a:spLocks noGrp="1"/>
          </p:cNvSpPr>
          <p:nvPr>
            <p:ph type="sldNum" sz="quarter" idx="12"/>
          </p:nvPr>
        </p:nvSpPr>
        <p:spPr/>
        <p:txBody>
          <a:bodyPr/>
          <a:lstStyle>
            <a:lvl1pPr>
              <a:defRPr>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endParaRPr kumimoji="0" lang="en-US" dirty="0"/>
          </a:p>
        </p:txBody>
      </p:sp>
      <p:sp>
        <p:nvSpPr>
          <p:cNvPr id="3" name="Content Placeholder 2"/>
          <p:cNvSpPr>
            <a:spLocks noGrp="1"/>
          </p:cNvSpPr>
          <p:nvPr>
            <p:ph sz="half" idx="1"/>
          </p:nvPr>
        </p:nvSpPr>
        <p:spPr>
          <a:xfrm>
            <a:off x="609600" y="1447803"/>
            <a:ext cx="5384800" cy="4724401"/>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4" name="Content Placeholder 3"/>
          <p:cNvSpPr>
            <a:spLocks noGrp="1"/>
          </p:cNvSpPr>
          <p:nvPr>
            <p:ph sz="half" idx="2"/>
          </p:nvPr>
        </p:nvSpPr>
        <p:spPr>
          <a:xfrm>
            <a:off x="6197600" y="1447803"/>
            <a:ext cx="5384800" cy="4724401"/>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49F663D0-BD11-4631-AE72-EEC627DCE201}" type="datetime1">
              <a:rPr lang="en-US" smtClean="0"/>
              <a:t>9/11/2023</a:t>
            </a:fld>
            <a:endParaRPr lang="en-US"/>
          </a:p>
        </p:txBody>
      </p:sp>
      <p:sp>
        <p:nvSpPr>
          <p:cNvPr id="6" name="Footer Placeholder 5"/>
          <p:cNvSpPr>
            <a:spLocks noGrp="1"/>
          </p:cNvSpPr>
          <p:nvPr>
            <p:ph type="ftr" sz="quarter" idx="11"/>
          </p:nvPr>
        </p:nvSpPr>
        <p:spPr/>
        <p:txBody>
          <a:bodyPr/>
          <a:lstStyle/>
          <a:p>
            <a:r>
              <a:rPr lang="en-US"/>
              <a:t>© 2015-present Pedageo Media</a:t>
            </a:r>
          </a:p>
        </p:txBody>
      </p:sp>
      <p:sp>
        <p:nvSpPr>
          <p:cNvPr id="7" name="Slide Number Placeholder 6"/>
          <p:cNvSpPr>
            <a:spLocks noGrp="1"/>
          </p:cNvSpPr>
          <p:nvPr>
            <p:ph type="sldNum" sz="quarter" idx="12"/>
          </p:nvPr>
        </p:nvSpPr>
        <p:spPr/>
        <p:txBody>
          <a:bodyPr/>
          <a:lstStyle/>
          <a:p>
            <a:fld id="{4C802FFF-FF7E-41D4-93FE-7ED82BE4B0B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371600"/>
            <a:ext cx="5287264" cy="457200"/>
          </a:xfrm>
          <a:solidFill>
            <a:srgbClr val="8ACA88"/>
          </a:solidFill>
          <a:ln w="12700">
            <a:solidFill>
              <a:schemeClr val="accent2"/>
            </a:solidFill>
          </a:ln>
        </p:spPr>
        <p:txBody>
          <a:bodyPr anchor="ctr">
            <a:noAutofit/>
          </a:bodyPr>
          <a:lstStyle>
            <a:lvl1pPr marL="45720" indent="0">
              <a:buNone/>
              <a:defRPr sz="1900" b="1">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294969" y="1371600"/>
            <a:ext cx="5287433" cy="457200"/>
          </a:xfrm>
          <a:solidFill>
            <a:srgbClr val="8ACA88"/>
          </a:solidFill>
          <a:ln w="12700">
            <a:solidFill>
              <a:schemeClr val="accent2"/>
            </a:solidFill>
          </a:ln>
        </p:spPr>
        <p:txBody>
          <a:bodyPr anchor="ctr">
            <a:noAutofit/>
          </a:bodyPr>
          <a:lstStyle>
            <a:lvl1pPr marL="45720" indent="0">
              <a:buNone/>
              <a:defRPr sz="1900" b="1">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1835149"/>
            <a:ext cx="5287264" cy="4337051"/>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6" name="Content Placeholder 5"/>
          <p:cNvSpPr>
            <a:spLocks noGrp="1"/>
          </p:cNvSpPr>
          <p:nvPr>
            <p:ph sz="quarter" idx="4"/>
          </p:nvPr>
        </p:nvSpPr>
        <p:spPr>
          <a:xfrm>
            <a:off x="6291074" y="1835149"/>
            <a:ext cx="5287433" cy="4337051"/>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Date Placeholder 25"/>
          <p:cNvSpPr>
            <a:spLocks noGrp="1"/>
          </p:cNvSpPr>
          <p:nvPr>
            <p:ph type="dt" sz="half" idx="10"/>
          </p:nvPr>
        </p:nvSpPr>
        <p:spPr/>
        <p:txBody>
          <a:bodyPr rtlCol="0"/>
          <a:lstStyle/>
          <a:p>
            <a:fld id="{37859291-C6E9-468F-A501-D590515F64C3}" type="datetime1">
              <a:rPr lang="en-US" smtClean="0"/>
              <a:t>9/11/2023</a:t>
            </a:fld>
            <a:endParaRPr lang="en-US"/>
          </a:p>
        </p:txBody>
      </p:sp>
      <p:sp>
        <p:nvSpPr>
          <p:cNvPr id="27" name="Slide Number Placeholder 26"/>
          <p:cNvSpPr>
            <a:spLocks noGrp="1"/>
          </p:cNvSpPr>
          <p:nvPr>
            <p:ph type="sldNum" sz="quarter" idx="11"/>
          </p:nvPr>
        </p:nvSpPr>
        <p:spPr/>
        <p:txBody>
          <a:bodyPr rtlCol="0"/>
          <a:lstStyle/>
          <a:p>
            <a:fld id="{4C802FFF-FF7E-41D4-93FE-7ED82BE4B0B9}" type="slidenum">
              <a:rPr lang="en-US" smtClean="0"/>
              <a:pPr/>
              <a:t>‹#›</a:t>
            </a:fld>
            <a:endParaRPr lang="en-US"/>
          </a:p>
        </p:txBody>
      </p:sp>
      <p:sp>
        <p:nvSpPr>
          <p:cNvPr id="28" name="Footer Placeholder 27"/>
          <p:cNvSpPr>
            <a:spLocks noGrp="1"/>
          </p:cNvSpPr>
          <p:nvPr>
            <p:ph type="ftr" sz="quarter" idx="12"/>
          </p:nvPr>
        </p:nvSpPr>
        <p:spPr/>
        <p:txBody>
          <a:bodyPr rtlCol="0"/>
          <a:lstStyle/>
          <a:p>
            <a:r>
              <a:rPr lang="en-US"/>
              <a:t>© 2015-present Pedageo Media</a:t>
            </a:r>
          </a:p>
        </p:txBody>
      </p:sp>
      <p:sp>
        <p:nvSpPr>
          <p:cNvPr id="10" name="Title 1"/>
          <p:cNvSpPr>
            <a:spLocks noGrp="1"/>
          </p:cNvSpPr>
          <p:nvPr>
            <p:ph type="title"/>
          </p:nvPr>
        </p:nvSpPr>
        <p:spPr>
          <a:xfrm>
            <a:off x="508000" y="207264"/>
            <a:ext cx="10261600" cy="783336"/>
          </a:xfrm>
        </p:spPr>
        <p:txBody>
          <a:bodyPr/>
          <a:lstStyle/>
          <a:p>
            <a:r>
              <a:rPr kumimoji="0" lang="en-US"/>
              <a:t>Click to edit Master title style</a:t>
            </a:r>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Date Placeholder 25"/>
          <p:cNvSpPr>
            <a:spLocks noGrp="1"/>
          </p:cNvSpPr>
          <p:nvPr>
            <p:ph type="dt" sz="half" idx="10"/>
          </p:nvPr>
        </p:nvSpPr>
        <p:spPr>
          <a:xfrm>
            <a:off x="609600" y="6248400"/>
            <a:ext cx="1276352" cy="457200"/>
          </a:xfrm>
        </p:spPr>
        <p:txBody>
          <a:bodyPr rtlCol="0"/>
          <a:lstStyle/>
          <a:p>
            <a:fld id="{D1BCAA41-3800-4C9D-A01D-9797A5F9D355}" type="datetime1">
              <a:rPr lang="en-US" smtClean="0"/>
              <a:t>9/11/2023</a:t>
            </a:fld>
            <a:endParaRPr lang="en-US"/>
          </a:p>
        </p:txBody>
      </p:sp>
      <p:sp>
        <p:nvSpPr>
          <p:cNvPr id="8" name="Slide Number Placeholder 26"/>
          <p:cNvSpPr>
            <a:spLocks noGrp="1"/>
          </p:cNvSpPr>
          <p:nvPr>
            <p:ph type="sldNum" sz="quarter" idx="11"/>
          </p:nvPr>
        </p:nvSpPr>
        <p:spPr>
          <a:xfrm>
            <a:off x="10566400" y="6339840"/>
            <a:ext cx="1016000" cy="365760"/>
          </a:xfrm>
        </p:spPr>
        <p:txBody>
          <a:bodyPr rtlCol="0"/>
          <a:lstStyle/>
          <a:p>
            <a:fld id="{4C802FFF-FF7E-41D4-93FE-7ED82BE4B0B9}" type="slidenum">
              <a:rPr lang="en-US" smtClean="0"/>
              <a:pPr/>
              <a:t>‹#›</a:t>
            </a:fld>
            <a:endParaRPr lang="en-US"/>
          </a:p>
        </p:txBody>
      </p:sp>
      <p:sp>
        <p:nvSpPr>
          <p:cNvPr id="9" name="Footer Placeholder 27"/>
          <p:cNvSpPr>
            <a:spLocks noGrp="1"/>
          </p:cNvSpPr>
          <p:nvPr>
            <p:ph type="ftr" sz="quarter" idx="12"/>
          </p:nvPr>
        </p:nvSpPr>
        <p:spPr>
          <a:xfrm>
            <a:off x="3962400" y="6248400"/>
            <a:ext cx="4368800" cy="457200"/>
          </a:xfrm>
        </p:spPr>
        <p:txBody>
          <a:bodyPr rtlCol="0"/>
          <a:lstStyle/>
          <a:p>
            <a:r>
              <a:rPr lang="en-US"/>
              <a:t>© 2015-present Pedageo Media</a:t>
            </a:r>
          </a:p>
        </p:txBody>
      </p:sp>
      <p:sp>
        <p:nvSpPr>
          <p:cNvPr id="10" name="Title Placeholder 21"/>
          <p:cNvSpPr>
            <a:spLocks noGrp="1"/>
          </p:cNvSpPr>
          <p:nvPr>
            <p:ph type="title"/>
          </p:nvPr>
        </p:nvSpPr>
        <p:spPr>
          <a:xfrm>
            <a:off x="609600" y="207264"/>
            <a:ext cx="10160000" cy="783336"/>
          </a:xfrm>
          <a:prstGeom prst="rect">
            <a:avLst/>
          </a:prstGeom>
        </p:spPr>
        <p:txBody>
          <a:bodyPr vert="horz" anchor="ctr">
            <a:normAutofit/>
          </a:bodyPr>
          <a:lstStyle/>
          <a:p>
            <a:r>
              <a:rPr kumimoji="0" lang="en-US"/>
              <a:t>Click to edit Master title style</a:t>
            </a:r>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E3F665-FF4C-4CAB-B2F9-14117F79FA60}" type="datetime1">
              <a:rPr lang="en-US" smtClean="0"/>
              <a:t>9/11/2023</a:t>
            </a:fld>
            <a:endParaRPr lang="en-US"/>
          </a:p>
        </p:txBody>
      </p:sp>
      <p:sp>
        <p:nvSpPr>
          <p:cNvPr id="3" name="Footer Placeholder 2"/>
          <p:cNvSpPr>
            <a:spLocks noGrp="1"/>
          </p:cNvSpPr>
          <p:nvPr>
            <p:ph type="ftr" sz="quarter" idx="11"/>
          </p:nvPr>
        </p:nvSpPr>
        <p:spPr/>
        <p:txBody>
          <a:bodyPr/>
          <a:lstStyle/>
          <a:p>
            <a:r>
              <a:rPr lang="en-US"/>
              <a:t>© 2015-present Pedageo Media</a:t>
            </a:r>
          </a:p>
        </p:txBody>
      </p:sp>
      <p:sp>
        <p:nvSpPr>
          <p:cNvPr id="4" name="Slide Number Placeholder 3"/>
          <p:cNvSpPr>
            <a:spLocks noGrp="1"/>
          </p:cNvSpPr>
          <p:nvPr>
            <p:ph type="sldNum" sz="quarter" idx="12"/>
          </p:nvPr>
        </p:nvSpPr>
        <p:spPr/>
        <p:txBody>
          <a:bodyPr/>
          <a:lstStyle/>
          <a:p>
            <a:fld id="{4C802FFF-FF7E-41D4-93FE-7ED82BE4B0B9}" type="slidenum">
              <a:rPr lang="en-US" smtClean="0"/>
              <a:pPr/>
              <a:t>‹#›</a:t>
            </a:fld>
            <a:endParaRPr lang="en-US"/>
          </a:p>
        </p:txBody>
      </p:sp>
      <p:sp>
        <p:nvSpPr>
          <p:cNvPr id="5" name="Title Placeholder 21"/>
          <p:cNvSpPr>
            <a:spLocks noGrp="1"/>
          </p:cNvSpPr>
          <p:nvPr>
            <p:ph type="title"/>
          </p:nvPr>
        </p:nvSpPr>
        <p:spPr>
          <a:xfrm>
            <a:off x="609600" y="207264"/>
            <a:ext cx="10160000" cy="783336"/>
          </a:xfrm>
          <a:prstGeom prst="rect">
            <a:avLst/>
          </a:prstGeom>
        </p:spPr>
        <p:txBody>
          <a:bodyPr vert="horz" anchor="ctr">
            <a:normAutofit/>
          </a:bodyPr>
          <a:lstStyle/>
          <a:p>
            <a:r>
              <a:rPr kumimoji="0" lang="en-US"/>
              <a:t>Click to edit Master title style</a:t>
            </a:r>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137996" y="1295400"/>
            <a:ext cx="4444405" cy="684394"/>
          </a:xfrm>
        </p:spPr>
        <p:txBody>
          <a:bodyPr anchor="b"/>
          <a:lstStyle>
            <a:lvl1pPr algn="l">
              <a:buNone/>
              <a:defRPr sz="1800" b="1"/>
            </a:lvl1pPr>
          </a:lstStyle>
          <a:p>
            <a:r>
              <a:rPr kumimoji="0" lang="en-US"/>
              <a:t>Click to edit Master title style</a:t>
            </a:r>
          </a:p>
        </p:txBody>
      </p:sp>
      <p:sp>
        <p:nvSpPr>
          <p:cNvPr id="3" name="Text Placeholder 2"/>
          <p:cNvSpPr>
            <a:spLocks noGrp="1"/>
          </p:cNvSpPr>
          <p:nvPr>
            <p:ph type="body" idx="2"/>
          </p:nvPr>
        </p:nvSpPr>
        <p:spPr>
          <a:xfrm>
            <a:off x="7137996" y="2010730"/>
            <a:ext cx="4444405" cy="4161473"/>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203200" y="1295399"/>
            <a:ext cx="6803136" cy="4876801"/>
          </a:xfrm>
        </p:spPr>
        <p:txBody>
          <a:bodyPr/>
          <a:lstStyle>
            <a:lvl1pPr>
              <a:defRPr sz="3200"/>
            </a:lvl1pPr>
            <a:lvl2pPr>
              <a:defRPr sz="28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AFB2908-932C-4FDB-ABA4-B0D22811FD4A}" type="datetime1">
              <a:rPr lang="en-US" smtClean="0"/>
              <a:t>9/11/2023</a:t>
            </a:fld>
            <a:endParaRPr lang="en-US"/>
          </a:p>
        </p:txBody>
      </p:sp>
      <p:sp>
        <p:nvSpPr>
          <p:cNvPr id="6" name="Footer Placeholder 5"/>
          <p:cNvSpPr>
            <a:spLocks noGrp="1"/>
          </p:cNvSpPr>
          <p:nvPr>
            <p:ph type="ftr" sz="quarter" idx="11"/>
          </p:nvPr>
        </p:nvSpPr>
        <p:spPr/>
        <p:txBody>
          <a:bodyPr/>
          <a:lstStyle/>
          <a:p>
            <a:r>
              <a:rPr lang="en-US"/>
              <a:t>© 2015-present Pedageo Media</a:t>
            </a:r>
          </a:p>
        </p:txBody>
      </p:sp>
      <p:sp>
        <p:nvSpPr>
          <p:cNvPr id="7" name="Slide Number Placeholder 6"/>
          <p:cNvSpPr>
            <a:spLocks noGrp="1"/>
          </p:cNvSpPr>
          <p:nvPr>
            <p:ph type="sldNum" sz="quarter" idx="12"/>
          </p:nvPr>
        </p:nvSpPr>
        <p:spPr/>
        <p:txBody>
          <a:bodyPr/>
          <a:lstStyle/>
          <a:p>
            <a:fld id="{4C802FFF-FF7E-41D4-93FE-7ED82BE4B0B9}" type="slidenum">
              <a:rPr lang="en-US" smtClean="0"/>
              <a:pPr/>
              <a:t>‹#›</a:t>
            </a:fld>
            <a:endParaRPr lang="en-US"/>
          </a:p>
        </p:txBody>
      </p:sp>
      <p:sp>
        <p:nvSpPr>
          <p:cNvPr id="8" name="Title Placeholder 21"/>
          <p:cNvSpPr txBox="1">
            <a:spLocks/>
          </p:cNvSpPr>
          <p:nvPr userDrawn="1"/>
        </p:nvSpPr>
        <p:spPr>
          <a:xfrm>
            <a:off x="609600" y="207264"/>
            <a:ext cx="10160000" cy="783336"/>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a:ln>
                  <a:noFill/>
                </a:ln>
                <a:solidFill>
                  <a:schemeClr val="bg1"/>
                </a:solidFill>
                <a:effectLst/>
                <a:uLnTx/>
                <a:uFillTx/>
                <a:latin typeface="Open Sans" pitchFamily="34" charset="0"/>
                <a:ea typeface="Open Sans" pitchFamily="34" charset="0"/>
                <a:cs typeface="Open Sans" pitchFamily="34" charset="0"/>
              </a:rPr>
              <a:t>Click to edit Master title style</a:t>
            </a:r>
            <a:endParaRPr kumimoji="0" lang="en-US" sz="4000" b="0" i="0" u="none" strike="noStrike" kern="1200" cap="none" spc="0" normalizeH="0" baseline="0" noProof="0" dirty="0">
              <a:ln>
                <a:noFill/>
              </a:ln>
              <a:solidFill>
                <a:schemeClr val="bg1"/>
              </a:solidFill>
              <a:effectLst/>
              <a:uLnTx/>
              <a:uFillTx/>
              <a:latin typeface="Open Sans" pitchFamily="34" charset="0"/>
              <a:ea typeface="Open Sans" pitchFamily="34" charset="0"/>
              <a:cs typeface="Open Sans"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253914" y="1371601"/>
            <a:ext cx="782404" cy="4419197"/>
          </a:xfrm>
        </p:spPr>
        <p:txBody>
          <a:bodyPr vert="vert270" lIns="45720" tIns="0" rIns="45720" anchor="t"/>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538228" y="1371600"/>
            <a:ext cx="6096000" cy="43434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8117924" y="3274311"/>
            <a:ext cx="34544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F6416A07-555D-4829-BDC7-308BE029C3FE}" type="datetime1">
              <a:rPr lang="en-US" smtClean="0"/>
              <a:t>9/11/2023</a:t>
            </a:fld>
            <a:endParaRPr lang="en-US"/>
          </a:p>
        </p:txBody>
      </p:sp>
      <p:sp>
        <p:nvSpPr>
          <p:cNvPr id="6" name="Footer Placeholder 5"/>
          <p:cNvSpPr>
            <a:spLocks noGrp="1"/>
          </p:cNvSpPr>
          <p:nvPr>
            <p:ph type="ftr" sz="quarter" idx="11"/>
          </p:nvPr>
        </p:nvSpPr>
        <p:spPr/>
        <p:txBody>
          <a:bodyPr/>
          <a:lstStyle/>
          <a:p>
            <a:r>
              <a:rPr lang="en-US"/>
              <a:t>© 2015-present Pedageo Media</a:t>
            </a:r>
          </a:p>
        </p:txBody>
      </p:sp>
      <p:sp>
        <p:nvSpPr>
          <p:cNvPr id="7" name="Slide Number Placeholder 6"/>
          <p:cNvSpPr>
            <a:spLocks noGrp="1"/>
          </p:cNvSpPr>
          <p:nvPr>
            <p:ph type="sldNum" sz="quarter" idx="12"/>
          </p:nvPr>
        </p:nvSpPr>
        <p:spPr/>
        <p:txBody>
          <a:bodyPr/>
          <a:lstStyle/>
          <a:p>
            <a:fld id="{4C802FFF-FF7E-41D4-93FE-7ED82BE4B0B9}" type="slidenum">
              <a:rPr lang="en-US" smtClean="0"/>
              <a:pPr/>
              <a:t>‹#›</a:t>
            </a:fld>
            <a:endParaRPr lang="en-US"/>
          </a:p>
        </p:txBody>
      </p:sp>
      <p:sp>
        <p:nvSpPr>
          <p:cNvPr id="8" name="Title Placeholder 21"/>
          <p:cNvSpPr txBox="1">
            <a:spLocks/>
          </p:cNvSpPr>
          <p:nvPr userDrawn="1"/>
        </p:nvSpPr>
        <p:spPr>
          <a:xfrm>
            <a:off x="609600" y="207264"/>
            <a:ext cx="10160000" cy="783336"/>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a:ln>
                  <a:noFill/>
                </a:ln>
                <a:solidFill>
                  <a:schemeClr val="bg1"/>
                </a:solidFill>
                <a:effectLst/>
                <a:uLnTx/>
                <a:uFillTx/>
                <a:latin typeface="Open Sans" pitchFamily="34" charset="0"/>
                <a:ea typeface="Open Sans" pitchFamily="34" charset="0"/>
                <a:cs typeface="Open Sans" pitchFamily="34" charset="0"/>
              </a:rPr>
              <a:t>Click to edit Master title style</a:t>
            </a:r>
            <a:endParaRPr kumimoji="0" lang="en-US" sz="4000" b="0" i="0" u="none" strike="noStrike" kern="1200" cap="none" spc="0" normalizeH="0" baseline="0" noProof="0" dirty="0">
              <a:ln>
                <a:noFill/>
              </a:ln>
              <a:solidFill>
                <a:schemeClr val="bg1"/>
              </a:solidFill>
              <a:effectLst/>
              <a:uLnTx/>
              <a:uFillTx/>
              <a:latin typeface="Open Sans" pitchFamily="34" charset="0"/>
              <a:ea typeface="Open Sans" pitchFamily="34" charset="0"/>
              <a:cs typeface="Open Sans"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C4343DF-7615-4034-88E8-099B2A8BB027}" type="datetime1">
              <a:rPr lang="en-US" smtClean="0"/>
              <a:t>9/11/2023</a:t>
            </a:fld>
            <a:endParaRPr lang="en-US"/>
          </a:p>
        </p:txBody>
      </p:sp>
      <p:sp>
        <p:nvSpPr>
          <p:cNvPr id="5" name="Footer Placeholder 4"/>
          <p:cNvSpPr>
            <a:spLocks noGrp="1"/>
          </p:cNvSpPr>
          <p:nvPr>
            <p:ph type="ftr" sz="quarter" idx="11"/>
          </p:nvPr>
        </p:nvSpPr>
        <p:spPr/>
        <p:txBody>
          <a:bodyPr/>
          <a:lstStyle/>
          <a:p>
            <a:r>
              <a:rPr lang="en-US"/>
              <a:t>© 2015-present Pedageo Media</a:t>
            </a:r>
          </a:p>
        </p:txBody>
      </p:sp>
      <p:sp>
        <p:nvSpPr>
          <p:cNvPr id="6" name="Slide Number Placeholder 5"/>
          <p:cNvSpPr>
            <a:spLocks noGrp="1"/>
          </p:cNvSpPr>
          <p:nvPr>
            <p:ph type="sldNum" sz="quarter" idx="12"/>
          </p:nvPr>
        </p:nvSpPr>
        <p:spPr/>
        <p:txBody>
          <a:bodyPr/>
          <a:lstStyle/>
          <a:p>
            <a:fld id="{4C802FFF-FF7E-41D4-93FE-7ED82BE4B0B9}"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1295400"/>
            <a:ext cx="2540000" cy="4876800"/>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1295400"/>
            <a:ext cx="8331200" cy="487680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535A2C0-7AB1-498E-B58D-FB8823F195A9}" type="datetime1">
              <a:rPr lang="en-US" smtClean="0"/>
              <a:t>9/11/2023</a:t>
            </a:fld>
            <a:endParaRPr lang="en-US"/>
          </a:p>
        </p:txBody>
      </p:sp>
      <p:sp>
        <p:nvSpPr>
          <p:cNvPr id="5" name="Footer Placeholder 4"/>
          <p:cNvSpPr>
            <a:spLocks noGrp="1"/>
          </p:cNvSpPr>
          <p:nvPr>
            <p:ph type="ftr" sz="quarter" idx="11"/>
          </p:nvPr>
        </p:nvSpPr>
        <p:spPr/>
        <p:txBody>
          <a:bodyPr/>
          <a:lstStyle/>
          <a:p>
            <a:r>
              <a:rPr lang="en-US"/>
              <a:t>© 2015-present Pedageo Media</a:t>
            </a:r>
          </a:p>
        </p:txBody>
      </p:sp>
      <p:sp>
        <p:nvSpPr>
          <p:cNvPr id="6" name="Slide Number Placeholder 5"/>
          <p:cNvSpPr>
            <a:spLocks noGrp="1"/>
          </p:cNvSpPr>
          <p:nvPr>
            <p:ph type="sldNum" sz="quarter" idx="12"/>
          </p:nvPr>
        </p:nvSpPr>
        <p:spPr/>
        <p:txBody>
          <a:bodyPr/>
          <a:lstStyle/>
          <a:p>
            <a:fld id="{4C802FFF-FF7E-41D4-93FE-7ED82BE4B0B9}" type="slidenum">
              <a:rPr lang="en-US" smtClean="0"/>
              <a:pPr/>
              <a:t>‹#›</a:t>
            </a:fld>
            <a:endParaRPr lang="en-US"/>
          </a:p>
        </p:txBody>
      </p:sp>
      <p:sp>
        <p:nvSpPr>
          <p:cNvPr id="7" name="Title Placeholder 21"/>
          <p:cNvSpPr txBox="1">
            <a:spLocks/>
          </p:cNvSpPr>
          <p:nvPr userDrawn="1"/>
        </p:nvSpPr>
        <p:spPr>
          <a:xfrm>
            <a:off x="609600" y="207264"/>
            <a:ext cx="10160000" cy="783336"/>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a:ln>
                  <a:noFill/>
                </a:ln>
                <a:solidFill>
                  <a:schemeClr val="bg1"/>
                </a:solidFill>
                <a:effectLst/>
                <a:uLnTx/>
                <a:uFillTx/>
                <a:latin typeface="Open Sans" pitchFamily="34" charset="0"/>
                <a:ea typeface="Open Sans" pitchFamily="34" charset="0"/>
                <a:cs typeface="Open Sans" pitchFamily="34" charset="0"/>
              </a:rPr>
              <a:t>Click to edit Master title style</a:t>
            </a:r>
            <a:endParaRPr kumimoji="0" lang="en-US" sz="4000" b="0" i="0" u="none" strike="noStrike" kern="1200" cap="none" spc="0" normalizeH="0" baseline="0" noProof="0" dirty="0">
              <a:ln>
                <a:noFill/>
              </a:ln>
              <a:solidFill>
                <a:schemeClr val="bg1"/>
              </a:solidFill>
              <a:effectLst/>
              <a:uLnTx/>
              <a:uFillTx/>
              <a:latin typeface="Open Sans" pitchFamily="34" charset="0"/>
              <a:ea typeface="Open Sans" pitchFamily="34" charset="0"/>
              <a:cs typeface="Open Sans"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9" name="Rectangle 28"/>
          <p:cNvSpPr/>
          <p:nvPr/>
        </p:nvSpPr>
        <p:spPr>
          <a:xfrm>
            <a:off x="0" y="-12527"/>
            <a:ext cx="12192000" cy="1143001"/>
          </a:xfrm>
          <a:prstGeom prst="rect">
            <a:avLst/>
          </a:prstGeom>
          <a:solidFill>
            <a:srgbClr val="006633"/>
          </a:solidFill>
          <a:ln w="50800" cap="rnd" cmpd="thickThin" algn="ctr">
            <a:noFill/>
            <a:prstDash val="solid"/>
          </a:ln>
          <a:effectLst>
            <a:outerShdw blurRad="50800" dist="38100" dir="2700000" algn="tl" rotWithShape="0">
              <a:prstClr val="black">
                <a:alpha val="40000"/>
              </a:prst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latin typeface="Open Sans" pitchFamily="34" charset="0"/>
              <a:ea typeface="Open Sans" pitchFamily="34" charset="0"/>
              <a:cs typeface="Open Sans" pitchFamily="34" charset="0"/>
            </a:endParaRPr>
          </a:p>
        </p:txBody>
      </p:sp>
      <p:sp>
        <p:nvSpPr>
          <p:cNvPr id="22" name="Title Placeholder 21"/>
          <p:cNvSpPr>
            <a:spLocks noGrp="1"/>
          </p:cNvSpPr>
          <p:nvPr>
            <p:ph type="title"/>
          </p:nvPr>
        </p:nvSpPr>
        <p:spPr>
          <a:xfrm>
            <a:off x="609600" y="207264"/>
            <a:ext cx="10363200" cy="783336"/>
          </a:xfrm>
          <a:prstGeom prst="rect">
            <a:avLst/>
          </a:prstGeom>
        </p:spPr>
        <p:txBody>
          <a:bodyPr vert="horz" anchor="ctr">
            <a:normAutofit/>
          </a:bodyPr>
          <a:lstStyle/>
          <a:p>
            <a:r>
              <a:rPr kumimoji="0" lang="en-US"/>
              <a:t>Click to edit Master title style</a:t>
            </a:r>
            <a:endParaRPr kumimoji="0" lang="en-US" dirty="0"/>
          </a:p>
        </p:txBody>
      </p:sp>
      <p:sp>
        <p:nvSpPr>
          <p:cNvPr id="13" name="Text Placeholder 12"/>
          <p:cNvSpPr>
            <a:spLocks noGrp="1"/>
          </p:cNvSpPr>
          <p:nvPr>
            <p:ph type="body" idx="1"/>
          </p:nvPr>
        </p:nvSpPr>
        <p:spPr>
          <a:xfrm>
            <a:off x="609600" y="1313688"/>
            <a:ext cx="10972800" cy="4858512"/>
          </a:xfrm>
          <a:prstGeom prst="rect">
            <a:avLst/>
          </a:prstGeom>
        </p:spPr>
        <p:txBody>
          <a:bodyPr vert="horz">
            <a:normAutofit/>
          </a:bodyPr>
          <a:lstStyle/>
          <a:p>
            <a:pPr lvl="0" eaLnBrk="1" latinLnBrk="0" hangingPunct="1"/>
            <a:r>
              <a:rPr kumimoji="0" lang="en-US" dirty="0"/>
              <a:t>Click to enter content here</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14" name="Date Placeholder 13"/>
          <p:cNvSpPr>
            <a:spLocks noGrp="1"/>
          </p:cNvSpPr>
          <p:nvPr>
            <p:ph type="dt" sz="half" idx="2"/>
          </p:nvPr>
        </p:nvSpPr>
        <p:spPr>
          <a:xfrm>
            <a:off x="609600" y="6248400"/>
            <a:ext cx="1276352" cy="457200"/>
          </a:xfrm>
          <a:prstGeom prst="rect">
            <a:avLst/>
          </a:prstGeom>
        </p:spPr>
        <p:txBody>
          <a:bodyPr vert="horz" anchor="ctr"/>
          <a:lstStyle>
            <a:lvl1pPr algn="ctr" eaLnBrk="1" latinLnBrk="0" hangingPunct="1">
              <a:defRPr kumimoji="0" sz="1000">
                <a:solidFill>
                  <a:srgbClr val="006633"/>
                </a:solidFill>
                <a:latin typeface="Open Sans" pitchFamily="34" charset="0"/>
                <a:ea typeface="Open Sans" pitchFamily="34" charset="0"/>
                <a:cs typeface="Open Sans" pitchFamily="34" charset="0"/>
              </a:defRPr>
            </a:lvl1pPr>
          </a:lstStyle>
          <a:p>
            <a:fld id="{480A0464-9F30-4C4B-93C3-E6D41683E6C0}" type="datetime1">
              <a:rPr lang="en-US" smtClean="0"/>
              <a:t>9/11/2023</a:t>
            </a:fld>
            <a:endParaRPr lang="en-US"/>
          </a:p>
        </p:txBody>
      </p:sp>
      <p:sp>
        <p:nvSpPr>
          <p:cNvPr id="3" name="Footer Placeholder 2"/>
          <p:cNvSpPr>
            <a:spLocks noGrp="1"/>
          </p:cNvSpPr>
          <p:nvPr>
            <p:ph type="ftr" sz="quarter" idx="3"/>
          </p:nvPr>
        </p:nvSpPr>
        <p:spPr>
          <a:xfrm>
            <a:off x="3962400" y="6248400"/>
            <a:ext cx="4368800" cy="457200"/>
          </a:xfrm>
          <a:prstGeom prst="rect">
            <a:avLst/>
          </a:prstGeom>
        </p:spPr>
        <p:txBody>
          <a:bodyPr vert="horz" anchor="ctr"/>
          <a:lstStyle>
            <a:lvl1pPr algn="ctr" eaLnBrk="1" latinLnBrk="0" hangingPunct="1">
              <a:defRPr kumimoji="0" sz="1000">
                <a:solidFill>
                  <a:srgbClr val="006633"/>
                </a:solidFill>
                <a:latin typeface="Open Sans" pitchFamily="34" charset="0"/>
                <a:ea typeface="Open Sans" pitchFamily="34" charset="0"/>
                <a:cs typeface="Open Sans" pitchFamily="34" charset="0"/>
              </a:defRPr>
            </a:lvl1pPr>
          </a:lstStyle>
          <a:p>
            <a:r>
              <a:rPr lang="en-US"/>
              <a:t>© 2015-present Pedageo Media</a:t>
            </a:r>
            <a:endParaRPr lang="en-US" dirty="0"/>
          </a:p>
        </p:txBody>
      </p:sp>
      <p:sp>
        <p:nvSpPr>
          <p:cNvPr id="23" name="Slide Number Placeholder 22"/>
          <p:cNvSpPr>
            <a:spLocks noGrp="1"/>
          </p:cNvSpPr>
          <p:nvPr>
            <p:ph type="sldNum" sz="quarter" idx="4"/>
          </p:nvPr>
        </p:nvSpPr>
        <p:spPr>
          <a:xfrm>
            <a:off x="10566400" y="6248400"/>
            <a:ext cx="1016000" cy="457200"/>
          </a:xfrm>
          <a:prstGeom prst="rect">
            <a:avLst/>
          </a:prstGeom>
        </p:spPr>
        <p:txBody>
          <a:bodyPr vert="horz" anchor="ctr"/>
          <a:lstStyle>
            <a:lvl1pPr algn="r" eaLnBrk="1" latinLnBrk="0" hangingPunct="1">
              <a:defRPr kumimoji="0" sz="1000">
                <a:solidFill>
                  <a:srgbClr val="006633"/>
                </a:solidFill>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a:p>
        </p:txBody>
      </p:sp>
      <p:pic>
        <p:nvPicPr>
          <p:cNvPr id="9" name="Picture 8" descr="OAT_LogoEmblem_v2.png"/>
          <p:cNvPicPr>
            <a:picLocks noChangeAspect="1"/>
          </p:cNvPicPr>
          <p:nvPr userDrawn="1"/>
        </p:nvPicPr>
        <p:blipFill>
          <a:blip r:embed="rId14" cstate="print"/>
          <a:stretch>
            <a:fillRect/>
          </a:stretch>
        </p:blipFill>
        <p:spPr>
          <a:xfrm>
            <a:off x="11137900" y="217661"/>
            <a:ext cx="685800" cy="685800"/>
          </a:xfrm>
          <a:prstGeom prst="rect">
            <a:avLst/>
          </a:prstGeom>
          <a:effectLst>
            <a:outerShdw blurRad="50800" dist="38100" dir="2700000" algn="tl" rotWithShape="0">
              <a:prstClr val="black">
                <a:alpha val="40000"/>
              </a:prstClr>
            </a:outerShdw>
          </a:effectLst>
        </p:spPr>
      </p:pic>
    </p:spTree>
  </p:cSld>
  <p:clrMap bg1="lt1" tx1="dk1" bg2="lt2" tx2="dk2" accent1="accent1" accent2="accent2" accent3="accent3" accent4="accent4" accent5="accent5" accent6="accent6" hlink="hlink" folHlink="folHlink"/>
  <p:sldLayoutIdLst>
    <p:sldLayoutId id="2147483793" r:id="rId1"/>
    <p:sldLayoutId id="2147483804"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 id="2147483803" r:id="rId12"/>
  </p:sldLayoutIdLst>
  <p:hf hdr="0"/>
  <p:txStyles>
    <p:titleStyle>
      <a:lvl1pPr algn="l" rtl="0" eaLnBrk="1" latinLnBrk="0" hangingPunct="1">
        <a:spcBef>
          <a:spcPct val="0"/>
        </a:spcBef>
        <a:buNone/>
        <a:defRPr kumimoji="0" sz="4000" kern="1200">
          <a:solidFill>
            <a:schemeClr val="bg1"/>
          </a:solidFill>
          <a:latin typeface="Open Sans" pitchFamily="34" charset="0"/>
          <a:ea typeface="Open Sans" pitchFamily="34" charset="0"/>
          <a:cs typeface="Open Sans" pitchFamily="34" charset="0"/>
        </a:defRPr>
      </a:lvl1pPr>
    </p:titleStyle>
    <p:bodyStyle>
      <a:lvl1pPr marL="365125" indent="-365125" algn="l" rtl="0" eaLnBrk="1" latinLnBrk="0" hangingPunct="1">
        <a:spcBef>
          <a:spcPts val="300"/>
        </a:spcBef>
        <a:buClr>
          <a:srgbClr val="006633"/>
        </a:buClr>
        <a:buFontTx/>
        <a:buBlip>
          <a:blip r:embed="rId15"/>
        </a:buBlip>
        <a:defRPr kumimoji="0" sz="2800" kern="1200">
          <a:solidFill>
            <a:srgbClr val="006633"/>
          </a:solidFill>
          <a:latin typeface="Open Sans" pitchFamily="34" charset="0"/>
          <a:ea typeface="Open Sans" pitchFamily="34" charset="0"/>
          <a:cs typeface="Open Sans" pitchFamily="34" charset="0"/>
        </a:defRPr>
      </a:lvl1pPr>
      <a:lvl2pPr marL="658368" indent="-246888" algn="l" rtl="0" eaLnBrk="1" latinLnBrk="0" hangingPunct="1">
        <a:spcBef>
          <a:spcPts val="300"/>
        </a:spcBef>
        <a:buClr>
          <a:srgbClr val="009933"/>
        </a:buClr>
        <a:buFont typeface="Georgia"/>
        <a:buChar char="▫"/>
        <a:defRPr kumimoji="0" sz="2600" kern="1200">
          <a:solidFill>
            <a:schemeClr val="tx1">
              <a:lumMod val="75000"/>
              <a:lumOff val="25000"/>
            </a:schemeClr>
          </a:solidFill>
          <a:latin typeface="Open Sans" pitchFamily="34" charset="0"/>
          <a:ea typeface="Open Sans" pitchFamily="34" charset="0"/>
          <a:cs typeface="Open Sans" pitchFamily="34" charset="0"/>
        </a:defRPr>
      </a:lvl2pPr>
      <a:lvl3pPr marL="923544" indent="-219456" algn="l" rtl="0" eaLnBrk="1" latinLnBrk="0" hangingPunct="1">
        <a:spcBef>
          <a:spcPts val="300"/>
        </a:spcBef>
        <a:buClr>
          <a:srgbClr val="006633"/>
        </a:buClr>
        <a:buFont typeface="Wingdings 2"/>
        <a:buChar char=""/>
        <a:defRPr kumimoji="0" sz="2400" kern="1200">
          <a:solidFill>
            <a:schemeClr val="tx1">
              <a:lumMod val="65000"/>
              <a:lumOff val="35000"/>
            </a:schemeClr>
          </a:solidFill>
          <a:latin typeface="Open Sans" pitchFamily="34" charset="0"/>
          <a:ea typeface="Open Sans" pitchFamily="34" charset="0"/>
          <a:cs typeface="Open Sans" pitchFamily="34" charset="0"/>
        </a:defRPr>
      </a:lvl3pPr>
      <a:lvl4pPr marL="1179576" indent="-201168" algn="l" rtl="0" eaLnBrk="1" latinLnBrk="0" hangingPunct="1">
        <a:spcBef>
          <a:spcPts val="300"/>
        </a:spcBef>
        <a:buClr>
          <a:srgbClr val="009933"/>
        </a:buClr>
        <a:buFont typeface="Wingdings 2"/>
        <a:buChar char=""/>
        <a:defRPr kumimoji="0" sz="2200" kern="1200">
          <a:solidFill>
            <a:schemeClr val="tx1">
              <a:lumMod val="50000"/>
              <a:lumOff val="50000"/>
            </a:schemeClr>
          </a:solidFill>
          <a:latin typeface="Open Sans" pitchFamily="34" charset="0"/>
          <a:ea typeface="Open Sans" pitchFamily="34" charset="0"/>
          <a:cs typeface="Open Sans" pitchFamily="34" charset="0"/>
        </a:defRPr>
      </a:lvl4pPr>
      <a:lvl5pPr marL="1389888" indent="-182880" algn="l" rtl="0" eaLnBrk="1" latinLnBrk="0" hangingPunct="1">
        <a:spcBef>
          <a:spcPts val="300"/>
        </a:spcBef>
        <a:buClr>
          <a:srgbClr val="006633"/>
        </a:buClr>
        <a:buFont typeface="Georgia"/>
        <a:buChar char="▫"/>
        <a:defRPr kumimoji="0" sz="2000" kern="1200">
          <a:solidFill>
            <a:schemeClr val="bg1">
              <a:lumMod val="50000"/>
            </a:schemeClr>
          </a:solidFill>
          <a:latin typeface="Open Sans" pitchFamily="34" charset="0"/>
          <a:ea typeface="Open Sans" pitchFamily="34" charset="0"/>
          <a:cs typeface="Open Sans" pitchFamily="34" charset="0"/>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hyperlink" Target="https://youtu.be/Giek094C_l4?si=Yn4yyLdN-rKoiNmi"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W2es3I_-nyE" TargetMode="External"/><Relationship Id="rId7" Type="http://schemas.openxmlformats.org/officeDocument/2006/relationships/hyperlink" Target="https://www.youtube.com/watch?v=JuJUfOco5ww"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hyperlink" Target="https://www.youtube.com/watch?v=KOuduBSQpYM" TargetMode="External"/><Relationship Id="rId5" Type="http://schemas.openxmlformats.org/officeDocument/2006/relationships/hyperlink" Target="https://www.youtube.com/watch?v=e6rglsLy1Ys" TargetMode="Externa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Eco-friendly Emissions Review, Part 2</a:t>
            </a:r>
          </a:p>
        </p:txBody>
      </p:sp>
      <p:sp>
        <p:nvSpPr>
          <p:cNvPr id="3" name="Subtitle 2"/>
          <p:cNvSpPr>
            <a:spLocks noGrp="1"/>
          </p:cNvSpPr>
          <p:nvPr>
            <p:ph type="subTitle" idx="1"/>
          </p:nvPr>
        </p:nvSpPr>
        <p:spPr/>
        <p:txBody>
          <a:bodyPr>
            <a:normAutofit/>
          </a:bodyPr>
          <a:lstStyle/>
          <a:p>
            <a:r>
              <a:rPr lang="en-US" dirty="0"/>
              <a:t>Earth’s Climate Condition (Cont.)</a:t>
            </a:r>
          </a:p>
        </p:txBody>
      </p:sp>
      <p:sp>
        <p:nvSpPr>
          <p:cNvPr id="6" name="Date Placeholder 5"/>
          <p:cNvSpPr>
            <a:spLocks noGrp="1"/>
          </p:cNvSpPr>
          <p:nvPr>
            <p:ph type="dt" sz="half" idx="10"/>
          </p:nvPr>
        </p:nvSpPr>
        <p:spPr/>
        <p:txBody>
          <a:bodyPr/>
          <a:lstStyle/>
          <a:p>
            <a:fld id="{0DD594AE-388C-4DF7-B194-5BBFDE110EDF}" type="datetime1">
              <a:rPr lang="en-US" smtClean="0"/>
              <a:t>9/11/2023</a:t>
            </a:fld>
            <a:endParaRPr lang="en-US"/>
          </a:p>
        </p:txBody>
      </p:sp>
      <p:sp>
        <p:nvSpPr>
          <p:cNvPr id="7" name="Slide Number Placeholder 6"/>
          <p:cNvSpPr>
            <a:spLocks noGrp="1"/>
          </p:cNvSpPr>
          <p:nvPr>
            <p:ph type="sldNum" sz="quarter" idx="12"/>
          </p:nvPr>
        </p:nvSpPr>
        <p:spPr/>
        <p:txBody>
          <a:bodyPr/>
          <a:lstStyle/>
          <a:p>
            <a:fld id="{4C802FFF-FF7E-41D4-93FE-7ED82BE4B0B9}" type="slidenum">
              <a:rPr lang="en-US" smtClean="0"/>
              <a:pPr/>
              <a:t>1</a:t>
            </a:fld>
            <a:endParaRPr lang="en-US" dirty="0"/>
          </a:p>
        </p:txBody>
      </p:sp>
      <p:sp>
        <p:nvSpPr>
          <p:cNvPr id="8" name="Footer Placeholder 7"/>
          <p:cNvSpPr>
            <a:spLocks noGrp="1"/>
          </p:cNvSpPr>
          <p:nvPr>
            <p:ph type="ftr" sz="quarter" idx="11"/>
          </p:nvPr>
        </p:nvSpPr>
        <p:spPr/>
        <p:txBody>
          <a:bodyPr/>
          <a:lstStyle/>
          <a:p>
            <a:r>
              <a:rPr lang="en-US"/>
              <a:t>© 2015-present Pedageo Media</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topics covered</a:t>
            </a:r>
          </a:p>
        </p:txBody>
      </p:sp>
      <p:sp>
        <p:nvSpPr>
          <p:cNvPr id="3" name="Content Placeholder 2"/>
          <p:cNvSpPr>
            <a:spLocks noGrp="1"/>
          </p:cNvSpPr>
          <p:nvPr>
            <p:ph idx="1"/>
          </p:nvPr>
        </p:nvSpPr>
        <p:spPr>
          <a:xfrm>
            <a:off x="609600" y="1600200"/>
            <a:ext cx="5943600" cy="4648200"/>
          </a:xfrm>
        </p:spPr>
        <p:txBody>
          <a:bodyPr>
            <a:normAutofit/>
          </a:bodyPr>
          <a:lstStyle/>
          <a:p>
            <a:pPr marL="463550" indent="-354013"/>
            <a:r>
              <a:rPr lang="en-US" dirty="0"/>
              <a:t>Review Time</a:t>
            </a:r>
          </a:p>
          <a:p>
            <a:pPr marL="463550" indent="-354013"/>
            <a:r>
              <a:rPr lang="en-US" dirty="0"/>
              <a:t>Clean Energy Sources</a:t>
            </a:r>
          </a:p>
          <a:p>
            <a:pPr marL="463550" indent="-354013"/>
            <a:r>
              <a:rPr lang="en-US" dirty="0"/>
              <a:t>Air Pollution</a:t>
            </a:r>
          </a:p>
          <a:p>
            <a:pPr marL="463550" indent="-354013"/>
            <a:r>
              <a:rPr lang="en-US" dirty="0"/>
              <a:t>Gamification Quiz</a:t>
            </a:r>
          </a:p>
        </p:txBody>
      </p:sp>
      <p:sp>
        <p:nvSpPr>
          <p:cNvPr id="4" name="Date Placeholder 3"/>
          <p:cNvSpPr>
            <a:spLocks noGrp="1"/>
          </p:cNvSpPr>
          <p:nvPr>
            <p:ph type="dt" sz="half" idx="10"/>
          </p:nvPr>
        </p:nvSpPr>
        <p:spPr/>
        <p:txBody>
          <a:bodyPr/>
          <a:lstStyle/>
          <a:p>
            <a:fld id="{0E3F3F5F-D66A-4D96-9A47-A77FC6ABAF42}" type="datetime1">
              <a:rPr lang="en-US" smtClean="0"/>
              <a:t>9/11/2023</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2</a:t>
            </a:fld>
            <a:endParaRPr lang="en-US"/>
          </a:p>
        </p:txBody>
      </p:sp>
      <p:pic>
        <p:nvPicPr>
          <p:cNvPr id="9" name="Picture 8" descr="A close-up of a cloud&#10;&#10;Description automatically generated">
            <a:extLst>
              <a:ext uri="{FF2B5EF4-FFF2-40B4-BE49-F238E27FC236}">
                <a16:creationId xmlns:a16="http://schemas.microsoft.com/office/drawing/2014/main" id="{6F67831C-7CE9-DEF0-CD2C-4F232ED4222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05600" y="1676400"/>
            <a:ext cx="4912695" cy="294761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914908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5322F-6F0A-5090-7128-57881F367F72}"/>
              </a:ext>
            </a:extLst>
          </p:cNvPr>
          <p:cNvSpPr>
            <a:spLocks noGrp="1"/>
          </p:cNvSpPr>
          <p:nvPr>
            <p:ph type="title"/>
          </p:nvPr>
        </p:nvSpPr>
        <p:spPr/>
        <p:txBody>
          <a:bodyPr/>
          <a:lstStyle/>
          <a:p>
            <a:r>
              <a:rPr lang="en-US" dirty="0"/>
              <a:t>review time</a:t>
            </a:r>
          </a:p>
        </p:txBody>
      </p:sp>
      <p:sp>
        <p:nvSpPr>
          <p:cNvPr id="3" name="Content Placeholder 2">
            <a:extLst>
              <a:ext uri="{FF2B5EF4-FFF2-40B4-BE49-F238E27FC236}">
                <a16:creationId xmlns:a16="http://schemas.microsoft.com/office/drawing/2014/main" id="{9AC926F0-1924-FB17-6FCB-6A183155DFD9}"/>
              </a:ext>
            </a:extLst>
          </p:cNvPr>
          <p:cNvSpPr>
            <a:spLocks noGrp="1"/>
          </p:cNvSpPr>
          <p:nvPr>
            <p:ph idx="1"/>
          </p:nvPr>
        </p:nvSpPr>
        <p:spPr>
          <a:xfrm>
            <a:off x="609600" y="1313688"/>
            <a:ext cx="6400800" cy="4934712"/>
          </a:xfrm>
        </p:spPr>
        <p:txBody>
          <a:bodyPr/>
          <a:lstStyle/>
          <a:p>
            <a:pPr marL="344488" indent="-344488"/>
            <a:r>
              <a:rPr lang="en-US" dirty="0"/>
              <a:t>Access the RITMO Community.</a:t>
            </a:r>
          </a:p>
          <a:p>
            <a:pPr marL="344488" indent="-344488"/>
            <a:r>
              <a:rPr lang="en-US" dirty="0"/>
              <a:t>Log in to your account.</a:t>
            </a:r>
          </a:p>
          <a:p>
            <a:pPr marL="344488" indent="-344488"/>
            <a:r>
              <a:rPr lang="en-US" dirty="0"/>
              <a:t>Go to the Eco-friendly Emissions for Youth and Adults (</a:t>
            </a:r>
            <a:r>
              <a:rPr lang="en-US" dirty="0" err="1"/>
              <a:t>eModule</a:t>
            </a:r>
            <a:r>
              <a:rPr lang="en-US" dirty="0"/>
              <a:t>).</a:t>
            </a:r>
          </a:p>
          <a:p>
            <a:pPr marL="344488" indent="-344488"/>
            <a:r>
              <a:rPr lang="en-US" dirty="0"/>
              <a:t>Reread Lesson 5: Eco-friendly Emissions, Part 2.</a:t>
            </a:r>
          </a:p>
        </p:txBody>
      </p:sp>
      <p:sp>
        <p:nvSpPr>
          <p:cNvPr id="4" name="Date Placeholder 3">
            <a:extLst>
              <a:ext uri="{FF2B5EF4-FFF2-40B4-BE49-F238E27FC236}">
                <a16:creationId xmlns:a16="http://schemas.microsoft.com/office/drawing/2014/main" id="{E811ADCE-680D-2DAF-56A2-31EF2E6DC1EF}"/>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B99783E0-76AA-90AD-2684-6F484D6F97F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3FB9655E-716E-F106-A151-48C2F834A0CF}"/>
              </a:ext>
            </a:extLst>
          </p:cNvPr>
          <p:cNvSpPr>
            <a:spLocks noGrp="1"/>
          </p:cNvSpPr>
          <p:nvPr>
            <p:ph type="sldNum" sz="quarter" idx="12"/>
          </p:nvPr>
        </p:nvSpPr>
        <p:spPr/>
        <p:txBody>
          <a:bodyPr/>
          <a:lstStyle/>
          <a:p>
            <a:fld id="{4C802FFF-FF7E-41D4-93FE-7ED82BE4B0B9}" type="slidenum">
              <a:rPr lang="en-US" smtClean="0"/>
              <a:pPr/>
              <a:t>3</a:t>
            </a:fld>
            <a:endParaRPr lang="en-US"/>
          </a:p>
        </p:txBody>
      </p:sp>
      <p:pic>
        <p:nvPicPr>
          <p:cNvPr id="10" name="Picture 9" descr="A colorful brush strokes with white text&#10;&#10;Description automatically generated">
            <a:extLst>
              <a:ext uri="{FF2B5EF4-FFF2-40B4-BE49-F238E27FC236}">
                <a16:creationId xmlns:a16="http://schemas.microsoft.com/office/drawing/2014/main" id="{00C4B855-7954-33F8-BF4A-F1D601ACBE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29400" y="2260289"/>
            <a:ext cx="4862835" cy="3911911"/>
          </a:xfrm>
          <a:prstGeom prst="rect">
            <a:avLst/>
          </a:prstGeom>
        </p:spPr>
      </p:pic>
      <p:sp>
        <p:nvSpPr>
          <p:cNvPr id="11" name="TextBox 10">
            <a:extLst>
              <a:ext uri="{FF2B5EF4-FFF2-40B4-BE49-F238E27FC236}">
                <a16:creationId xmlns:a16="http://schemas.microsoft.com/office/drawing/2014/main" id="{0F5A86CF-0041-7C06-F777-6673170EBF5C}"/>
              </a:ext>
            </a:extLst>
          </p:cNvPr>
          <p:cNvSpPr txBox="1"/>
          <p:nvPr/>
        </p:nvSpPr>
        <p:spPr>
          <a:xfrm>
            <a:off x="7765633" y="1447800"/>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square" rtlCol="0">
            <a:spAutoFit/>
          </a:bodyPr>
          <a:lstStyle/>
          <a:p>
            <a:pPr algn="ctr"/>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10 minutes</a:t>
            </a:r>
          </a:p>
        </p:txBody>
      </p:sp>
    </p:spTree>
    <p:extLst>
      <p:ext uri="{BB962C8B-B14F-4D97-AF65-F5344CB8AC3E}">
        <p14:creationId xmlns:p14="http://schemas.microsoft.com/office/powerpoint/2010/main" val="2616805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5322F-6F0A-5090-7128-57881F367F72}"/>
              </a:ext>
            </a:extLst>
          </p:cNvPr>
          <p:cNvSpPr>
            <a:spLocks noGrp="1"/>
          </p:cNvSpPr>
          <p:nvPr>
            <p:ph type="title"/>
          </p:nvPr>
        </p:nvSpPr>
        <p:spPr/>
        <p:txBody>
          <a:bodyPr/>
          <a:lstStyle/>
          <a:p>
            <a:r>
              <a:rPr lang="en-US" dirty="0"/>
              <a:t>clean energy sources</a:t>
            </a:r>
          </a:p>
        </p:txBody>
      </p:sp>
      <p:sp>
        <p:nvSpPr>
          <p:cNvPr id="3" name="Content Placeholder 2">
            <a:extLst>
              <a:ext uri="{FF2B5EF4-FFF2-40B4-BE49-F238E27FC236}">
                <a16:creationId xmlns:a16="http://schemas.microsoft.com/office/drawing/2014/main" id="{9AC926F0-1924-FB17-6FCB-6A183155DFD9}"/>
              </a:ext>
            </a:extLst>
          </p:cNvPr>
          <p:cNvSpPr>
            <a:spLocks noGrp="1"/>
          </p:cNvSpPr>
          <p:nvPr>
            <p:ph idx="1"/>
          </p:nvPr>
        </p:nvSpPr>
        <p:spPr>
          <a:xfrm>
            <a:off x="609600" y="1313688"/>
            <a:ext cx="6934200" cy="4934712"/>
          </a:xfrm>
        </p:spPr>
        <p:txBody>
          <a:bodyPr>
            <a:normAutofit/>
          </a:bodyPr>
          <a:lstStyle/>
          <a:p>
            <a:pPr marL="460375" indent="-460375"/>
            <a:r>
              <a:rPr lang="en-US" sz="3200" dirty="0"/>
              <a:t>Watch the video.</a:t>
            </a:r>
          </a:p>
        </p:txBody>
      </p:sp>
      <p:sp>
        <p:nvSpPr>
          <p:cNvPr id="4" name="Date Placeholder 3">
            <a:extLst>
              <a:ext uri="{FF2B5EF4-FFF2-40B4-BE49-F238E27FC236}">
                <a16:creationId xmlns:a16="http://schemas.microsoft.com/office/drawing/2014/main" id="{E811ADCE-680D-2DAF-56A2-31EF2E6DC1EF}"/>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B99783E0-76AA-90AD-2684-6F484D6F97F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3FB9655E-716E-F106-A151-48C2F834A0CF}"/>
              </a:ext>
            </a:extLst>
          </p:cNvPr>
          <p:cNvSpPr>
            <a:spLocks noGrp="1"/>
          </p:cNvSpPr>
          <p:nvPr>
            <p:ph type="sldNum" sz="quarter" idx="12"/>
          </p:nvPr>
        </p:nvSpPr>
        <p:spPr/>
        <p:txBody>
          <a:bodyPr/>
          <a:lstStyle/>
          <a:p>
            <a:fld id="{4C802FFF-FF7E-41D4-93FE-7ED82BE4B0B9}" type="slidenum">
              <a:rPr lang="en-US" smtClean="0"/>
              <a:pPr/>
              <a:t>4</a:t>
            </a:fld>
            <a:endParaRPr lang="en-US"/>
          </a:p>
        </p:txBody>
      </p:sp>
      <p:pic>
        <p:nvPicPr>
          <p:cNvPr id="11" name="Picture 10" descr="A picture containing text&#10;&#10;Description automatically generated">
            <a:extLst>
              <a:ext uri="{FF2B5EF4-FFF2-40B4-BE49-F238E27FC236}">
                <a16:creationId xmlns:a16="http://schemas.microsoft.com/office/drawing/2014/main" id="{D8C6A03E-E12E-8A9F-7882-7C41BFCF214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19999" y="1671954"/>
            <a:ext cx="3585845" cy="3585845"/>
          </a:xfrm>
          <a:prstGeom prst="rect">
            <a:avLst/>
          </a:prstGeom>
          <a:noFill/>
          <a:ln>
            <a:noFill/>
          </a:ln>
        </p:spPr>
      </p:pic>
      <p:sp>
        <p:nvSpPr>
          <p:cNvPr id="12" name="TextBox 11">
            <a:extLst>
              <a:ext uri="{FF2B5EF4-FFF2-40B4-BE49-F238E27FC236}">
                <a16:creationId xmlns:a16="http://schemas.microsoft.com/office/drawing/2014/main" id="{0970FF8E-B0F9-3D3B-A959-055E5EA6CD26}"/>
              </a:ext>
            </a:extLst>
          </p:cNvPr>
          <p:cNvSpPr txBox="1"/>
          <p:nvPr/>
        </p:nvSpPr>
        <p:spPr>
          <a:xfrm>
            <a:off x="8172033" y="5385220"/>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square" rtlCol="0">
            <a:spAutoFit/>
          </a:bodyPr>
          <a:lstStyle/>
          <a:p>
            <a:pPr algn="ctr"/>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3:21 minutes</a:t>
            </a:r>
          </a:p>
        </p:txBody>
      </p:sp>
      <p:sp>
        <p:nvSpPr>
          <p:cNvPr id="17" name="Rectangle: Rounded Corners 16">
            <a:extLst>
              <a:ext uri="{FF2B5EF4-FFF2-40B4-BE49-F238E27FC236}">
                <a16:creationId xmlns:a16="http://schemas.microsoft.com/office/drawing/2014/main" id="{035127D8-C9A6-2FFC-7CD2-448B14A655B4}"/>
              </a:ext>
            </a:extLst>
          </p:cNvPr>
          <p:cNvSpPr/>
          <p:nvPr/>
        </p:nvSpPr>
        <p:spPr>
          <a:xfrm>
            <a:off x="2857500" y="4800600"/>
            <a:ext cx="1828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4"/>
              </a:rPr>
              <a:t>Click to Watch</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18" name="TextBox 17">
            <a:extLst>
              <a:ext uri="{FF2B5EF4-FFF2-40B4-BE49-F238E27FC236}">
                <a16:creationId xmlns:a16="http://schemas.microsoft.com/office/drawing/2014/main" id="{AAC1C39E-EA52-7AC7-4FB4-2E5857E9CBD2}"/>
              </a:ext>
            </a:extLst>
          </p:cNvPr>
          <p:cNvSpPr txBox="1"/>
          <p:nvPr/>
        </p:nvSpPr>
        <p:spPr>
          <a:xfrm>
            <a:off x="838200" y="3464876"/>
            <a:ext cx="5867400" cy="584775"/>
          </a:xfrm>
          <a:prstGeom prst="rect">
            <a:avLst/>
          </a:prstGeom>
          <a:noFill/>
        </p:spPr>
        <p:txBody>
          <a:bodyPr wrap="square">
            <a:spAutoFit/>
          </a:bodyPr>
          <a:lstStyle/>
          <a:p>
            <a:pPr algn="ctr"/>
            <a:r>
              <a:rPr lang="en-US" sz="3200" dirty="0">
                <a:latin typeface="Open Sans" panose="020B0606030504020204" pitchFamily="34" charset="0"/>
                <a:ea typeface="Open Sans" panose="020B0606030504020204" pitchFamily="34" charset="0"/>
                <a:cs typeface="Open Sans" panose="020B0606030504020204" pitchFamily="34" charset="0"/>
              </a:rPr>
              <a:t>Renewable Energy Sources</a:t>
            </a:r>
            <a:endParaRPr lang="en-US" sz="3200" baseline="-25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3342759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5322F-6F0A-5090-7128-57881F367F72}"/>
              </a:ext>
            </a:extLst>
          </p:cNvPr>
          <p:cNvSpPr>
            <a:spLocks noGrp="1"/>
          </p:cNvSpPr>
          <p:nvPr>
            <p:ph type="title"/>
          </p:nvPr>
        </p:nvSpPr>
        <p:spPr/>
        <p:txBody>
          <a:bodyPr/>
          <a:lstStyle/>
          <a:p>
            <a:r>
              <a:rPr lang="en-US" dirty="0"/>
              <a:t>air pollution</a:t>
            </a:r>
          </a:p>
        </p:txBody>
      </p:sp>
      <p:sp>
        <p:nvSpPr>
          <p:cNvPr id="3" name="Content Placeholder 2">
            <a:extLst>
              <a:ext uri="{FF2B5EF4-FFF2-40B4-BE49-F238E27FC236}">
                <a16:creationId xmlns:a16="http://schemas.microsoft.com/office/drawing/2014/main" id="{9AC926F0-1924-FB17-6FCB-6A183155DFD9}"/>
              </a:ext>
            </a:extLst>
          </p:cNvPr>
          <p:cNvSpPr>
            <a:spLocks noGrp="1"/>
          </p:cNvSpPr>
          <p:nvPr>
            <p:ph idx="1"/>
          </p:nvPr>
        </p:nvSpPr>
        <p:spPr>
          <a:xfrm>
            <a:off x="609600" y="1313688"/>
            <a:ext cx="6934200" cy="4934712"/>
          </a:xfrm>
        </p:spPr>
        <p:txBody>
          <a:bodyPr>
            <a:normAutofit/>
          </a:bodyPr>
          <a:lstStyle/>
          <a:p>
            <a:pPr marL="460375" indent="-460375"/>
            <a:r>
              <a:rPr lang="en-US" sz="3200" dirty="0"/>
              <a:t>Watch the videos.</a:t>
            </a:r>
          </a:p>
        </p:txBody>
      </p:sp>
      <p:sp>
        <p:nvSpPr>
          <p:cNvPr id="4" name="Date Placeholder 3">
            <a:extLst>
              <a:ext uri="{FF2B5EF4-FFF2-40B4-BE49-F238E27FC236}">
                <a16:creationId xmlns:a16="http://schemas.microsoft.com/office/drawing/2014/main" id="{E811ADCE-680D-2DAF-56A2-31EF2E6DC1EF}"/>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B99783E0-76AA-90AD-2684-6F484D6F97F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3FB9655E-716E-F106-A151-48C2F834A0CF}"/>
              </a:ext>
            </a:extLst>
          </p:cNvPr>
          <p:cNvSpPr>
            <a:spLocks noGrp="1"/>
          </p:cNvSpPr>
          <p:nvPr>
            <p:ph type="sldNum" sz="quarter" idx="12"/>
          </p:nvPr>
        </p:nvSpPr>
        <p:spPr/>
        <p:txBody>
          <a:bodyPr/>
          <a:lstStyle/>
          <a:p>
            <a:fld id="{4C802FFF-FF7E-41D4-93FE-7ED82BE4B0B9}" type="slidenum">
              <a:rPr lang="en-US" smtClean="0"/>
              <a:pPr/>
              <a:t>5</a:t>
            </a:fld>
            <a:endParaRPr lang="en-US"/>
          </a:p>
        </p:txBody>
      </p:sp>
      <p:sp>
        <p:nvSpPr>
          <p:cNvPr id="9" name="TextBox 8">
            <a:extLst>
              <a:ext uri="{FF2B5EF4-FFF2-40B4-BE49-F238E27FC236}">
                <a16:creationId xmlns:a16="http://schemas.microsoft.com/office/drawing/2014/main" id="{80A3C464-B168-3221-B4E9-4C5FD4B63340}"/>
              </a:ext>
            </a:extLst>
          </p:cNvPr>
          <p:cNvSpPr txBox="1"/>
          <p:nvPr/>
        </p:nvSpPr>
        <p:spPr>
          <a:xfrm>
            <a:off x="556022" y="2209800"/>
            <a:ext cx="3429000" cy="830997"/>
          </a:xfrm>
          <a:prstGeom prst="rect">
            <a:avLst/>
          </a:prstGeom>
          <a:noFill/>
        </p:spPr>
        <p:txBody>
          <a:bodyPr wrap="square">
            <a:spAutoFit/>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Air Pollution + Climate Change </a:t>
            </a:r>
            <a:endParaRPr lang="en-US" sz="2400" baseline="-25000"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Rectangle: Rounded Corners 9">
            <a:extLst>
              <a:ext uri="{FF2B5EF4-FFF2-40B4-BE49-F238E27FC236}">
                <a16:creationId xmlns:a16="http://schemas.microsoft.com/office/drawing/2014/main" id="{B3352ACA-4B92-9078-F1BC-716C026B228F}"/>
              </a:ext>
            </a:extLst>
          </p:cNvPr>
          <p:cNvSpPr/>
          <p:nvPr/>
        </p:nvSpPr>
        <p:spPr>
          <a:xfrm>
            <a:off x="1432322" y="3167195"/>
            <a:ext cx="1828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3"/>
              </a:rPr>
              <a:t>Click to Watch</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Picture 10" descr="A picture containing text&#10;&#10;Description automatically generated">
            <a:extLst>
              <a:ext uri="{FF2B5EF4-FFF2-40B4-BE49-F238E27FC236}">
                <a16:creationId xmlns:a16="http://schemas.microsoft.com/office/drawing/2014/main" id="{D8C6A03E-E12E-8A9F-7882-7C41BFCF214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844155" y="1671954"/>
            <a:ext cx="3585845" cy="3585845"/>
          </a:xfrm>
          <a:prstGeom prst="rect">
            <a:avLst/>
          </a:prstGeom>
          <a:noFill/>
          <a:ln>
            <a:noFill/>
          </a:ln>
        </p:spPr>
      </p:pic>
      <p:sp>
        <p:nvSpPr>
          <p:cNvPr id="12" name="TextBox 11">
            <a:extLst>
              <a:ext uri="{FF2B5EF4-FFF2-40B4-BE49-F238E27FC236}">
                <a16:creationId xmlns:a16="http://schemas.microsoft.com/office/drawing/2014/main" id="{0970FF8E-B0F9-3D3B-A959-055E5EA6CD26}"/>
              </a:ext>
            </a:extLst>
          </p:cNvPr>
          <p:cNvSpPr txBox="1"/>
          <p:nvPr/>
        </p:nvSpPr>
        <p:spPr>
          <a:xfrm>
            <a:off x="8305801" y="5385220"/>
            <a:ext cx="2891156"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square" rtlCol="0">
            <a:spAutoFit/>
          </a:bodyPr>
          <a:lstStyle/>
          <a:p>
            <a:pPr algn="ctr"/>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10:67 minutes</a:t>
            </a:r>
          </a:p>
        </p:txBody>
      </p:sp>
      <p:sp>
        <p:nvSpPr>
          <p:cNvPr id="7" name="TextBox 6">
            <a:extLst>
              <a:ext uri="{FF2B5EF4-FFF2-40B4-BE49-F238E27FC236}">
                <a16:creationId xmlns:a16="http://schemas.microsoft.com/office/drawing/2014/main" id="{E15B5225-42F0-D7B1-E8F3-8137F9028DDF}"/>
              </a:ext>
            </a:extLst>
          </p:cNvPr>
          <p:cNvSpPr txBox="1"/>
          <p:nvPr/>
        </p:nvSpPr>
        <p:spPr>
          <a:xfrm>
            <a:off x="4493578" y="2419918"/>
            <a:ext cx="3276600" cy="461665"/>
          </a:xfrm>
          <a:prstGeom prst="rect">
            <a:avLst/>
          </a:prstGeom>
          <a:noFill/>
        </p:spPr>
        <p:txBody>
          <a:bodyPr wrap="square">
            <a:spAutoFit/>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Air Pollution 101</a:t>
            </a:r>
            <a:endParaRPr lang="en-US" sz="2400" baseline="-25000"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Rectangle: Rounded Corners 7">
            <a:extLst>
              <a:ext uri="{FF2B5EF4-FFF2-40B4-BE49-F238E27FC236}">
                <a16:creationId xmlns:a16="http://schemas.microsoft.com/office/drawing/2014/main" id="{AA5188EE-C445-965A-A599-E7AC53CB9025}"/>
              </a:ext>
            </a:extLst>
          </p:cNvPr>
          <p:cNvSpPr/>
          <p:nvPr/>
        </p:nvSpPr>
        <p:spPr>
          <a:xfrm>
            <a:off x="5217478" y="3167195"/>
            <a:ext cx="1828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5"/>
              </a:rPr>
              <a:t>Click to Watch</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13" name="TextBox 12">
            <a:extLst>
              <a:ext uri="{FF2B5EF4-FFF2-40B4-BE49-F238E27FC236}">
                <a16:creationId xmlns:a16="http://schemas.microsoft.com/office/drawing/2014/main" id="{FEA0132D-90AB-117D-5701-53418F850D99}"/>
              </a:ext>
            </a:extLst>
          </p:cNvPr>
          <p:cNvSpPr txBox="1"/>
          <p:nvPr/>
        </p:nvSpPr>
        <p:spPr>
          <a:xfrm>
            <a:off x="411956" y="4191060"/>
            <a:ext cx="3931444" cy="830997"/>
          </a:xfrm>
          <a:prstGeom prst="rect">
            <a:avLst/>
          </a:prstGeom>
          <a:noFill/>
        </p:spPr>
        <p:txBody>
          <a:bodyPr wrap="square">
            <a:spAutoFit/>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Air Quality in Sacramento Worst in Nation</a:t>
            </a:r>
            <a:endParaRPr lang="en-US" sz="2400" baseline="-25000" dirty="0">
              <a:latin typeface="Open Sans" panose="020B0606030504020204" pitchFamily="34" charset="0"/>
              <a:ea typeface="Open Sans" panose="020B0606030504020204" pitchFamily="34" charset="0"/>
              <a:cs typeface="Open Sans" panose="020B0606030504020204" pitchFamily="34" charset="0"/>
            </a:endParaRPr>
          </a:p>
        </p:txBody>
      </p:sp>
      <p:sp>
        <p:nvSpPr>
          <p:cNvPr id="14" name="Rectangle: Rounded Corners 13">
            <a:extLst>
              <a:ext uri="{FF2B5EF4-FFF2-40B4-BE49-F238E27FC236}">
                <a16:creationId xmlns:a16="http://schemas.microsoft.com/office/drawing/2014/main" id="{A0F7CCAC-047A-E562-E3C5-74979BA06DF3}"/>
              </a:ext>
            </a:extLst>
          </p:cNvPr>
          <p:cNvSpPr/>
          <p:nvPr/>
        </p:nvSpPr>
        <p:spPr>
          <a:xfrm>
            <a:off x="1463278" y="5132421"/>
            <a:ext cx="1828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6"/>
              </a:rPr>
              <a:t>Click to Watch</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15" name="TextBox 14">
            <a:extLst>
              <a:ext uri="{FF2B5EF4-FFF2-40B4-BE49-F238E27FC236}">
                <a16:creationId xmlns:a16="http://schemas.microsoft.com/office/drawing/2014/main" id="{F42CF335-9A94-B47A-3DE7-27603F238B23}"/>
              </a:ext>
            </a:extLst>
          </p:cNvPr>
          <p:cNvSpPr txBox="1"/>
          <p:nvPr/>
        </p:nvSpPr>
        <p:spPr>
          <a:xfrm>
            <a:off x="4338956" y="4160051"/>
            <a:ext cx="3585844" cy="830997"/>
          </a:xfrm>
          <a:prstGeom prst="rect">
            <a:avLst/>
          </a:prstGeom>
          <a:noFill/>
        </p:spPr>
        <p:txBody>
          <a:bodyPr wrap="square">
            <a:spAutoFit/>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Poor Air Quality Persists in Sacramento</a:t>
            </a:r>
            <a:endParaRPr lang="en-US" sz="2400" baseline="-25000" dirty="0">
              <a:latin typeface="Open Sans" panose="020B0606030504020204" pitchFamily="34" charset="0"/>
              <a:ea typeface="Open Sans" panose="020B0606030504020204" pitchFamily="34" charset="0"/>
              <a:cs typeface="Open Sans" panose="020B0606030504020204" pitchFamily="34" charset="0"/>
            </a:endParaRPr>
          </a:p>
        </p:txBody>
      </p:sp>
      <p:sp>
        <p:nvSpPr>
          <p:cNvPr id="16" name="Rectangle: Rounded Corners 15">
            <a:extLst>
              <a:ext uri="{FF2B5EF4-FFF2-40B4-BE49-F238E27FC236}">
                <a16:creationId xmlns:a16="http://schemas.microsoft.com/office/drawing/2014/main" id="{5F3E4608-6CF4-3992-C0E9-BA7FA9F6702A}"/>
              </a:ext>
            </a:extLst>
          </p:cNvPr>
          <p:cNvSpPr/>
          <p:nvPr/>
        </p:nvSpPr>
        <p:spPr>
          <a:xfrm>
            <a:off x="5125800" y="5125419"/>
            <a:ext cx="1828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7"/>
              </a:rPr>
              <a:t>Click to Watch</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187717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EF55C-E7BC-7E84-73BA-39DE5BACFD34}"/>
              </a:ext>
            </a:extLst>
          </p:cNvPr>
          <p:cNvSpPr>
            <a:spLocks noGrp="1"/>
          </p:cNvSpPr>
          <p:nvPr>
            <p:ph type="ctrTitle"/>
          </p:nvPr>
        </p:nvSpPr>
        <p:spPr/>
        <p:txBody>
          <a:bodyPr/>
          <a:lstStyle/>
          <a:p>
            <a:r>
              <a:rPr lang="en-US" dirty="0"/>
              <a:t>Gamification Quiz</a:t>
            </a:r>
          </a:p>
        </p:txBody>
      </p:sp>
      <p:sp>
        <p:nvSpPr>
          <p:cNvPr id="3" name="Subtitle 2">
            <a:extLst>
              <a:ext uri="{FF2B5EF4-FFF2-40B4-BE49-F238E27FC236}">
                <a16:creationId xmlns:a16="http://schemas.microsoft.com/office/drawing/2014/main" id="{EB1C9E37-B4AC-9A3C-B6B4-C58665F4A8DD}"/>
              </a:ext>
            </a:extLst>
          </p:cNvPr>
          <p:cNvSpPr>
            <a:spLocks noGrp="1"/>
          </p:cNvSpPr>
          <p:nvPr>
            <p:ph type="subTitle" idx="1"/>
          </p:nvPr>
        </p:nvSpPr>
        <p:spPr>
          <a:xfrm>
            <a:off x="609600" y="3644642"/>
            <a:ext cx="6629400" cy="2451361"/>
          </a:xfrm>
        </p:spPr>
        <p:txBody>
          <a:bodyPr>
            <a:normAutofit/>
          </a:bodyPr>
          <a:lstStyle/>
          <a:p>
            <a:pPr marL="344488" indent="-339725"/>
            <a:r>
              <a:rPr lang="en-US" sz="2400" dirty="0"/>
              <a:t>A correct answer participant receives points and value.</a:t>
            </a:r>
          </a:p>
          <a:p>
            <a:pPr marL="344488" indent="-339725"/>
            <a:r>
              <a:rPr lang="en-US" sz="2400" dirty="0"/>
              <a:t>An incorrect answer participant loses points and value.</a:t>
            </a:r>
          </a:p>
        </p:txBody>
      </p:sp>
      <p:sp>
        <p:nvSpPr>
          <p:cNvPr id="4" name="Date Placeholder 3">
            <a:extLst>
              <a:ext uri="{FF2B5EF4-FFF2-40B4-BE49-F238E27FC236}">
                <a16:creationId xmlns:a16="http://schemas.microsoft.com/office/drawing/2014/main" id="{D78A1D8D-1933-5367-BD62-0DFA7CE5CE47}"/>
              </a:ext>
            </a:extLst>
          </p:cNvPr>
          <p:cNvSpPr>
            <a:spLocks noGrp="1"/>
          </p:cNvSpPr>
          <p:nvPr>
            <p:ph type="dt" sz="half" idx="10"/>
          </p:nvPr>
        </p:nvSpPr>
        <p:spPr/>
        <p:txBody>
          <a:bodyPr/>
          <a:lstStyle/>
          <a:p>
            <a:fld id="{306A7479-4690-466C-B1DE-A0C8BBE34336}" type="datetime1">
              <a:rPr lang="en-US" smtClean="0"/>
              <a:t>9/11/2023</a:t>
            </a:fld>
            <a:endParaRPr lang="en-US"/>
          </a:p>
        </p:txBody>
      </p:sp>
      <p:sp>
        <p:nvSpPr>
          <p:cNvPr id="5" name="Footer Placeholder 4">
            <a:extLst>
              <a:ext uri="{FF2B5EF4-FFF2-40B4-BE49-F238E27FC236}">
                <a16:creationId xmlns:a16="http://schemas.microsoft.com/office/drawing/2014/main" id="{5F0A6525-4BED-089F-EE47-9CF15FB85D76}"/>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8B1DC0DB-B058-510A-3AFB-578DFE081BB4}"/>
              </a:ext>
            </a:extLst>
          </p:cNvPr>
          <p:cNvSpPr>
            <a:spLocks noGrp="1"/>
          </p:cNvSpPr>
          <p:nvPr>
            <p:ph type="sldNum" sz="quarter" idx="12"/>
          </p:nvPr>
        </p:nvSpPr>
        <p:spPr/>
        <p:txBody>
          <a:bodyPr/>
          <a:lstStyle/>
          <a:p>
            <a:fld id="{4C802FFF-FF7E-41D4-93FE-7ED82BE4B0B9}" type="slidenum">
              <a:rPr lang="en-US" smtClean="0"/>
              <a:pPr/>
              <a:t>6</a:t>
            </a:fld>
            <a:endParaRPr lang="en-US" dirty="0"/>
          </a:p>
        </p:txBody>
      </p:sp>
      <p:graphicFrame>
        <p:nvGraphicFramePr>
          <p:cNvPr id="9" name="Table 9">
            <a:extLst>
              <a:ext uri="{FF2B5EF4-FFF2-40B4-BE49-F238E27FC236}">
                <a16:creationId xmlns:a16="http://schemas.microsoft.com/office/drawing/2014/main" id="{66DBFE6F-EF7A-ADFD-9B75-464412D55097}"/>
              </a:ext>
            </a:extLst>
          </p:cNvPr>
          <p:cNvGraphicFramePr>
            <a:graphicFrameLocks noGrp="1"/>
          </p:cNvGraphicFramePr>
          <p:nvPr/>
        </p:nvGraphicFramePr>
        <p:xfrm>
          <a:off x="7467600" y="4155440"/>
          <a:ext cx="4241799" cy="1483360"/>
        </p:xfrm>
        <a:graphic>
          <a:graphicData uri="http://schemas.openxmlformats.org/drawingml/2006/table">
            <a:tbl>
              <a:tblPr firstRow="1" bandRow="1">
                <a:tableStyleId>{073A0DAA-6AF3-43AB-8588-CEC1D06C72B9}</a:tableStyleId>
              </a:tblPr>
              <a:tblGrid>
                <a:gridCol w="2269936">
                  <a:extLst>
                    <a:ext uri="{9D8B030D-6E8A-4147-A177-3AD203B41FA5}">
                      <a16:colId xmlns:a16="http://schemas.microsoft.com/office/drawing/2014/main" val="1014814491"/>
                    </a:ext>
                  </a:extLst>
                </a:gridCol>
                <a:gridCol w="957079">
                  <a:extLst>
                    <a:ext uri="{9D8B030D-6E8A-4147-A177-3AD203B41FA5}">
                      <a16:colId xmlns:a16="http://schemas.microsoft.com/office/drawing/2014/main" val="3453389147"/>
                    </a:ext>
                  </a:extLst>
                </a:gridCol>
                <a:gridCol w="1014784">
                  <a:extLst>
                    <a:ext uri="{9D8B030D-6E8A-4147-A177-3AD203B41FA5}">
                      <a16:colId xmlns:a16="http://schemas.microsoft.com/office/drawing/2014/main" val="3659411314"/>
                    </a:ext>
                  </a:extLst>
                </a:gridCol>
              </a:tblGrid>
              <a:tr h="370840">
                <a:tc>
                  <a:txBody>
                    <a:bodyPr/>
                    <a:lstStyle/>
                    <a:p>
                      <a:pPr algn="ctr"/>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Activity</a:t>
                      </a:r>
                    </a:p>
                  </a:txBody>
                  <a:tcPr/>
                </a:tc>
                <a:tc>
                  <a:txBody>
                    <a:bodyPr/>
                    <a:lstStyle/>
                    <a:p>
                      <a:pPr algn="ctr"/>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Points</a:t>
                      </a:r>
                    </a:p>
                  </a:txBody>
                  <a:tcPr/>
                </a:tc>
                <a:tc>
                  <a:txBody>
                    <a:bodyPr/>
                    <a:lstStyle/>
                    <a:p>
                      <a:pPr algn="ctr"/>
                      <a:r>
                        <a:rPr lang="en-US">
                          <a:solidFill>
                            <a:schemeClr val="bg1"/>
                          </a:solidFill>
                          <a:latin typeface="Open Sans" panose="020B0606030504020204" pitchFamily="34" charset="0"/>
                          <a:ea typeface="Open Sans" panose="020B0606030504020204" pitchFamily="34" charset="0"/>
                          <a:cs typeface="Open Sans" panose="020B0606030504020204" pitchFamily="34" charset="0"/>
                        </a:rPr>
                        <a:t>Value</a:t>
                      </a:r>
                      <a:endPar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4035535604"/>
                  </a:ext>
                </a:extLst>
              </a:tr>
              <a:tr h="370840">
                <a:tc>
                  <a:txBody>
                    <a:bodyPr/>
                    <a:lstStyle/>
                    <a:p>
                      <a:r>
                        <a:rPr lang="en-US" dirty="0">
                          <a:latin typeface="Open Sans" panose="020B0606030504020204" pitchFamily="34" charset="0"/>
                          <a:ea typeface="Open Sans" panose="020B0606030504020204" pitchFamily="34" charset="0"/>
                          <a:cs typeface="Open Sans" panose="020B0606030504020204" pitchFamily="34" charset="0"/>
                        </a:rPr>
                        <a:t>Easy Question</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1</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$1.00</a:t>
                      </a:r>
                    </a:p>
                  </a:txBody>
                  <a:tcPr/>
                </a:tc>
                <a:extLst>
                  <a:ext uri="{0D108BD9-81ED-4DB2-BD59-A6C34878D82A}">
                    <a16:rowId xmlns:a16="http://schemas.microsoft.com/office/drawing/2014/main" val="2931782126"/>
                  </a:ext>
                </a:extLst>
              </a:tr>
              <a:tr h="370840">
                <a:tc>
                  <a:txBody>
                    <a:bodyPr/>
                    <a:lstStyle/>
                    <a:p>
                      <a:r>
                        <a:rPr lang="en-US" dirty="0">
                          <a:latin typeface="Open Sans" panose="020B0606030504020204" pitchFamily="34" charset="0"/>
                          <a:ea typeface="Open Sans" panose="020B0606030504020204" pitchFamily="34" charset="0"/>
                          <a:cs typeface="Open Sans" panose="020B0606030504020204" pitchFamily="34" charset="0"/>
                        </a:rPr>
                        <a:t>Video Question</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3</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$3.00</a:t>
                      </a:r>
                    </a:p>
                  </a:txBody>
                  <a:tcPr/>
                </a:tc>
                <a:extLst>
                  <a:ext uri="{0D108BD9-81ED-4DB2-BD59-A6C34878D82A}">
                    <a16:rowId xmlns:a16="http://schemas.microsoft.com/office/drawing/2014/main" val="429740231"/>
                  </a:ext>
                </a:extLst>
              </a:tr>
              <a:tr h="370840">
                <a:tc>
                  <a:txBody>
                    <a:bodyPr/>
                    <a:lstStyle/>
                    <a:p>
                      <a:r>
                        <a:rPr lang="en-US" dirty="0">
                          <a:latin typeface="Open Sans" panose="020B0606030504020204" pitchFamily="34" charset="0"/>
                          <a:ea typeface="Open Sans" panose="020B0606030504020204" pitchFamily="34" charset="0"/>
                          <a:cs typeface="Open Sans" panose="020B0606030504020204" pitchFamily="34" charset="0"/>
                        </a:rPr>
                        <a:t>Difficult Question</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5</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$5.00</a:t>
                      </a:r>
                    </a:p>
                  </a:txBody>
                  <a:tcPr/>
                </a:tc>
                <a:extLst>
                  <a:ext uri="{0D108BD9-81ED-4DB2-BD59-A6C34878D82A}">
                    <a16:rowId xmlns:a16="http://schemas.microsoft.com/office/drawing/2014/main" val="544734049"/>
                  </a:ext>
                </a:extLst>
              </a:tr>
            </a:tbl>
          </a:graphicData>
        </a:graphic>
      </p:graphicFrame>
      <p:sp>
        <p:nvSpPr>
          <p:cNvPr id="10" name="TextBox 9">
            <a:extLst>
              <a:ext uri="{FF2B5EF4-FFF2-40B4-BE49-F238E27FC236}">
                <a16:creationId xmlns:a16="http://schemas.microsoft.com/office/drawing/2014/main" id="{1FC1B2BB-644F-C2F9-1693-4772B17D1D5A}"/>
              </a:ext>
            </a:extLst>
          </p:cNvPr>
          <p:cNvSpPr txBox="1"/>
          <p:nvPr/>
        </p:nvSpPr>
        <p:spPr>
          <a:xfrm>
            <a:off x="7467599" y="3657600"/>
            <a:ext cx="4241800" cy="369332"/>
          </a:xfrm>
          <a:prstGeom prst="rect">
            <a:avLst/>
          </a:prstGeom>
          <a:noFill/>
        </p:spPr>
        <p:txBody>
          <a:bodyPr wrap="square" rtlCol="0">
            <a:spAutoFit/>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Gamification Point Scale</a:t>
            </a:r>
          </a:p>
        </p:txBody>
      </p:sp>
    </p:spTree>
    <p:extLst>
      <p:ext uri="{BB962C8B-B14F-4D97-AF65-F5344CB8AC3E}">
        <p14:creationId xmlns:p14="http://schemas.microsoft.com/office/powerpoint/2010/main" val="27704595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#1</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7086600" cy="4934712"/>
          </a:xfrm>
        </p:spPr>
        <p:txBody>
          <a:bodyPr>
            <a:normAutofit/>
          </a:bodyPr>
          <a:lstStyle/>
          <a:p>
            <a:pPr marL="342900" indent="-342900"/>
            <a:r>
              <a:rPr lang="en-US" sz="3200" dirty="0">
                <a:effectLst/>
                <a:latin typeface="Open Sans" panose="020B0606030504020204" pitchFamily="34" charset="0"/>
                <a:ea typeface="Cambria" panose="02040503050406030204" pitchFamily="18" charset="0"/>
              </a:rPr>
              <a:t>Which renewable energy is an important underused clean energy source?</a:t>
            </a:r>
            <a:endParaRPr lang="en-US" sz="3200" dirty="0"/>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7</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8077200" y="1600200"/>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pic>
        <p:nvPicPr>
          <p:cNvPr id="9" name="Picture 8" descr="A person and person pointing at each other&#10;&#10;Description automatically generated">
            <a:extLst>
              <a:ext uri="{FF2B5EF4-FFF2-40B4-BE49-F238E27FC236}">
                <a16:creationId xmlns:a16="http://schemas.microsoft.com/office/drawing/2014/main" id="{FC676819-1A08-8E70-372B-8247DEE4B4B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01913" y="2590800"/>
            <a:ext cx="2744580" cy="274347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86133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#2</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7086600" cy="4934712"/>
          </a:xfrm>
        </p:spPr>
        <p:txBody>
          <a:bodyPr>
            <a:normAutofit/>
          </a:bodyPr>
          <a:lstStyle/>
          <a:p>
            <a:pPr marL="342900" indent="-342900"/>
            <a:r>
              <a:rPr lang="en-US" sz="3200" dirty="0"/>
              <a:t>Which renewable energy is the world’s greatest ally against climate change? </a:t>
            </a: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8</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8077200" y="1600200"/>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pic>
        <p:nvPicPr>
          <p:cNvPr id="12" name="Picture 11" descr="A wave in the ocean&#10;&#10;Description automatically generated">
            <a:extLst>
              <a:ext uri="{FF2B5EF4-FFF2-40B4-BE49-F238E27FC236}">
                <a16:creationId xmlns:a16="http://schemas.microsoft.com/office/drawing/2014/main" id="{55000C10-0A70-24D5-461C-DD1D0B38CD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48600" y="2438400"/>
            <a:ext cx="3181904" cy="3065493"/>
          </a:xfrm>
          <a:prstGeom prst="rect">
            <a:avLst/>
          </a:prstGeom>
        </p:spPr>
      </p:pic>
    </p:spTree>
    <p:extLst>
      <p:ext uri="{BB962C8B-B14F-4D97-AF65-F5344CB8AC3E}">
        <p14:creationId xmlns:p14="http://schemas.microsoft.com/office/powerpoint/2010/main" val="3188304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#3</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342900" indent="-342900"/>
            <a:r>
              <a:rPr lang="en-US" sz="3200" dirty="0">
                <a:effectLst/>
                <a:latin typeface="Open Sans" panose="020B0606030504020204" pitchFamily="34" charset="0"/>
                <a:ea typeface="Cambria" panose="02040503050406030204" pitchFamily="18" charset="0"/>
              </a:rPr>
              <a:t>What letter grade did Sacramento, CA receive from the American Lung Association State of the Air report card?</a:t>
            </a:r>
            <a:endParaRPr lang="en-US" sz="3200" dirty="0"/>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9</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8001000" y="2895600"/>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Tree>
    <p:extLst>
      <p:ext uri="{BB962C8B-B14F-4D97-AF65-F5344CB8AC3E}">
        <p14:creationId xmlns:p14="http://schemas.microsoft.com/office/powerpoint/2010/main" val="9530951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#4</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0" indent="0">
              <a:buNone/>
            </a:pPr>
            <a:r>
              <a:rPr lang="en-US" sz="3200" dirty="0">
                <a:effectLst/>
                <a:latin typeface="Open Sans" panose="020B0606030504020204" pitchFamily="34" charset="0"/>
                <a:ea typeface="Cambria" panose="02040503050406030204" pitchFamily="18" charset="0"/>
              </a:rPr>
              <a:t>The Ozone Hole found in the Earth’s ozone layer in 2021 was larger and deeper than _______ of ozone holes since 1979, reaching a maximum area of _______ million km</a:t>
            </a:r>
            <a:r>
              <a:rPr lang="en-US" sz="3200" baseline="30000" dirty="0">
                <a:effectLst/>
                <a:latin typeface="Open Sans" panose="020B0606030504020204" pitchFamily="34" charset="0"/>
                <a:ea typeface="Cambria" panose="02040503050406030204" pitchFamily="18" charset="0"/>
              </a:rPr>
              <a:t>2</a:t>
            </a:r>
            <a:r>
              <a:rPr lang="en-US" sz="3200" dirty="0">
                <a:effectLst/>
                <a:latin typeface="Open Sans" panose="020B0606030504020204" pitchFamily="34" charset="0"/>
                <a:ea typeface="Cambria" panose="02040503050406030204" pitchFamily="18" charset="0"/>
              </a:rPr>
              <a:t>.</a:t>
            </a:r>
            <a:endParaRPr lang="en-US" sz="3200" dirty="0"/>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10</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7815909" y="3405809"/>
            <a:ext cx="2996333"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5 points</a:t>
            </a:r>
          </a:p>
        </p:txBody>
      </p:sp>
    </p:spTree>
    <p:extLst>
      <p:ext uri="{BB962C8B-B14F-4D97-AF65-F5344CB8AC3E}">
        <p14:creationId xmlns:p14="http://schemas.microsoft.com/office/powerpoint/2010/main" val="396926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#5</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0" indent="0">
              <a:buNone/>
            </a:pPr>
            <a:r>
              <a:rPr lang="en-US" sz="3200" dirty="0">
                <a:effectLst/>
                <a:latin typeface="Open Sans" panose="020B0606030504020204" pitchFamily="34" charset="0"/>
                <a:ea typeface="Cambria" panose="02040503050406030204" pitchFamily="18" charset="0"/>
              </a:rPr>
              <a:t>The United Nations identified five ways we can act and “prioritize now to transform the world’s energy systems and speed up the shift to clean energy sources.” What are three of these actions? Name at least two.</a:t>
            </a:r>
            <a:endParaRPr lang="en-US" sz="3200" dirty="0"/>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11</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8333481" y="3657600"/>
            <a:ext cx="2996333"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5 points</a:t>
            </a:r>
          </a:p>
        </p:txBody>
      </p:sp>
    </p:spTree>
    <p:extLst>
      <p:ext uri="{BB962C8B-B14F-4D97-AF65-F5344CB8AC3E}">
        <p14:creationId xmlns:p14="http://schemas.microsoft.com/office/powerpoint/2010/main" val="12839847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#6</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0" indent="0">
              <a:buNone/>
            </a:pPr>
            <a:r>
              <a:rPr lang="en-US" sz="3200" dirty="0">
                <a:effectLst/>
                <a:latin typeface="Open Sans" panose="020B0606030504020204" pitchFamily="34" charset="0"/>
                <a:ea typeface="Cambria" panose="02040503050406030204" pitchFamily="18" charset="0"/>
              </a:rPr>
              <a:t>What are key indicators for climate change? Name at least two.</a:t>
            </a:r>
            <a:endParaRPr lang="en-US" sz="3200" dirty="0"/>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12</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8001000" y="2260151"/>
            <a:ext cx="2996333"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a:t>
            </a:r>
            <a:r>
              <a:rPr lang="en-US" sz="3200">
                <a:solidFill>
                  <a:srgbClr val="0070C0"/>
                </a:solidFill>
                <a:latin typeface="Open Sans" panose="020B0606030504020204" pitchFamily="34" charset="0"/>
                <a:ea typeface="Open Sans" panose="020B0606030504020204" pitchFamily="34" charset="0"/>
                <a:cs typeface="Open Sans" panose="020B0606030504020204" pitchFamily="34" charset="0"/>
              </a:rPr>
              <a:t>5 points</a:t>
            </a:r>
            <a:endPar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7640594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#7</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0" indent="0">
              <a:buNone/>
            </a:pPr>
            <a:r>
              <a:rPr lang="en-US" sz="3200" dirty="0">
                <a:effectLst/>
                <a:latin typeface="Open Sans" panose="020B0606030504020204" pitchFamily="34" charset="0"/>
                <a:ea typeface="Cambria" panose="02040503050406030204" pitchFamily="18" charset="0"/>
              </a:rPr>
              <a:t>What are some ways in which air pollution is created? Select all that apply.</a:t>
            </a:r>
          </a:p>
          <a:p>
            <a:pPr marL="0" indent="0">
              <a:buNone/>
            </a:pPr>
            <a:endParaRPr lang="en-US" sz="3200" dirty="0">
              <a:ea typeface="Cambria" panose="02040503050406030204" pitchFamily="18" charset="0"/>
            </a:endParaRPr>
          </a:p>
          <a:p>
            <a:pPr marL="947293" lvl="1" indent="-514350">
              <a:buFont typeface="+mj-lt"/>
              <a:buAutoNum type="alphaUcPeriod"/>
            </a:pPr>
            <a:r>
              <a:rPr lang="en-US" sz="2800" dirty="0">
                <a:ea typeface="Cambria" panose="02040503050406030204" pitchFamily="18" charset="0"/>
              </a:rPr>
              <a:t>Cooking</a:t>
            </a:r>
          </a:p>
          <a:p>
            <a:pPr marL="947293" lvl="1" indent="-514350">
              <a:buFont typeface="+mj-lt"/>
              <a:buAutoNum type="alphaUcPeriod"/>
            </a:pPr>
            <a:r>
              <a:rPr lang="en-US" sz="2800" dirty="0">
                <a:ea typeface="Cambria" panose="02040503050406030204" pitchFamily="18" charset="0"/>
              </a:rPr>
              <a:t>Wildfires</a:t>
            </a:r>
          </a:p>
          <a:p>
            <a:pPr marL="947293" lvl="1" indent="-514350">
              <a:buFont typeface="+mj-lt"/>
              <a:buAutoNum type="alphaUcPeriod"/>
            </a:pPr>
            <a:r>
              <a:rPr lang="en-US" sz="2800" dirty="0">
                <a:ea typeface="Cambria" panose="02040503050406030204" pitchFamily="18" charset="0"/>
              </a:rPr>
              <a:t>Washing Clothes</a:t>
            </a:r>
          </a:p>
          <a:p>
            <a:pPr marL="947293" lvl="1" indent="-514350">
              <a:buFont typeface="+mj-lt"/>
              <a:buAutoNum type="alphaUcPeriod"/>
            </a:pPr>
            <a:r>
              <a:rPr lang="en-US" sz="2800" dirty="0">
                <a:ea typeface="Cambria" panose="02040503050406030204" pitchFamily="18" charset="0"/>
              </a:rPr>
              <a:t>Volcanic Eruptions</a:t>
            </a:r>
            <a:endParaRPr lang="en-US" sz="2800" dirty="0"/>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9/11/2023</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13</a:t>
            </a:fld>
            <a:endParaRPr lang="en-US"/>
          </a:p>
        </p:txBody>
      </p:sp>
      <p:sp>
        <p:nvSpPr>
          <p:cNvPr id="7" name="TextBox 6">
            <a:extLst>
              <a:ext uri="{FF2B5EF4-FFF2-40B4-BE49-F238E27FC236}">
                <a16:creationId xmlns:a16="http://schemas.microsoft.com/office/drawing/2014/main" id="{5F5A35F3-6021-8AFA-75B9-69CAACF4C331}"/>
              </a:ext>
            </a:extLst>
          </p:cNvPr>
          <p:cNvSpPr txBox="1"/>
          <p:nvPr/>
        </p:nvSpPr>
        <p:spPr>
          <a:xfrm>
            <a:off x="8001000" y="2971800"/>
            <a:ext cx="2996333"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5 points</a:t>
            </a:r>
          </a:p>
        </p:txBody>
      </p:sp>
    </p:spTree>
    <p:extLst>
      <p:ext uri="{BB962C8B-B14F-4D97-AF65-F5344CB8AC3E}">
        <p14:creationId xmlns:p14="http://schemas.microsoft.com/office/powerpoint/2010/main" val="27806413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OT Academy">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006633"/>
      </a:hlink>
      <a:folHlink>
        <a:srgbClr val="009933"/>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extLst>
    <a:ext uri="{05A4C25C-085E-4340-85A3-A5531E510DB2}">
      <thm15:themeFamily xmlns:thm15="http://schemas.microsoft.com/office/thememl/2012/main" name="Presentation6" id="{9EC5122A-5264-434D-8047-A4DE11166950}" vid="{8099FFA4-739F-41B2-A691-240257871B6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PO100EC_PP_1.0_Platform Orientation</Template>
  <TotalTime>5943</TotalTime>
  <Words>1592</Words>
  <Application>Microsoft Office PowerPoint</Application>
  <PresentationFormat>Widescreen</PresentationFormat>
  <Paragraphs>224</Paragraphs>
  <Slides>13</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Georgia</vt:lpstr>
      <vt:lpstr>Open Sans</vt:lpstr>
      <vt:lpstr>Wingdings 2</vt:lpstr>
      <vt:lpstr>Urban</vt:lpstr>
      <vt:lpstr>Eco-friendly Emissions Review, Part 2</vt:lpstr>
      <vt:lpstr>topics covered</vt:lpstr>
      <vt:lpstr>review time</vt:lpstr>
      <vt:lpstr>clean energy sources</vt:lpstr>
      <vt:lpstr>air pollution</vt:lpstr>
      <vt:lpstr>Gamification Quiz</vt:lpstr>
      <vt:lpstr>question #1</vt:lpstr>
      <vt:lpstr>question #2</vt:lpstr>
      <vt:lpstr>question #3</vt:lpstr>
      <vt:lpstr>question #4</vt:lpstr>
      <vt:lpstr>question #5</vt:lpstr>
      <vt:lpstr>question #6</vt:lpstr>
      <vt:lpstr>question #7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Platform Orientation</dc:title>
  <dc:creator>Dr. Tammé Shinshuri</dc:creator>
  <cp:lastModifiedBy>Dr. Tammé Shinshuri</cp:lastModifiedBy>
  <cp:revision>9</cp:revision>
  <dcterms:created xsi:type="dcterms:W3CDTF">2023-06-07T02:51:32Z</dcterms:created>
  <dcterms:modified xsi:type="dcterms:W3CDTF">2023-09-12T00:45:21Z</dcterms:modified>
</cp:coreProperties>
</file>