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4"/>
  </p:sldMasterIdLst>
  <p:notesMasterIdLst>
    <p:notesMasterId r:id="rId29"/>
  </p:notesMasterIdLst>
  <p:sldIdLst>
    <p:sldId id="306" r:id="rId5"/>
    <p:sldId id="307" r:id="rId6"/>
    <p:sldId id="336" r:id="rId7"/>
    <p:sldId id="308" r:id="rId8"/>
    <p:sldId id="309" r:id="rId9"/>
    <p:sldId id="310" r:id="rId10"/>
    <p:sldId id="315" r:id="rId11"/>
    <p:sldId id="335" r:id="rId12"/>
    <p:sldId id="337" r:id="rId13"/>
    <p:sldId id="316" r:id="rId14"/>
    <p:sldId id="329" r:id="rId15"/>
    <p:sldId id="311" r:id="rId16"/>
    <p:sldId id="312" r:id="rId17"/>
    <p:sldId id="317" r:id="rId18"/>
    <p:sldId id="318" r:id="rId19"/>
    <p:sldId id="319" r:id="rId20"/>
    <p:sldId id="320" r:id="rId21"/>
    <p:sldId id="321" r:id="rId22"/>
    <p:sldId id="333" r:id="rId23"/>
    <p:sldId id="314" r:id="rId24"/>
    <p:sldId id="313" r:id="rId25"/>
    <p:sldId id="332" r:id="rId26"/>
    <p:sldId id="331" r:id="rId27"/>
    <p:sldId id="325"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92" userDrawn="1">
          <p15:clr>
            <a:srgbClr val="A4A3A4"/>
          </p15:clr>
        </p15:guide>
        <p15:guide id="2" pos="7056" userDrawn="1">
          <p15:clr>
            <a:srgbClr val="A4A3A4"/>
          </p15:clr>
        </p15:guide>
        <p15:guide id="3" orient="horz" pos="316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AC20699-0FCB-4B02-A517-3B9BD8215965}" v="1" dt="2023-10-21T01:22:38.29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5314" autoAdjust="0"/>
  </p:normalViewPr>
  <p:slideViewPr>
    <p:cSldViewPr snapToGrid="0">
      <p:cViewPr varScale="1">
        <p:scale>
          <a:sx n="81" d="100"/>
          <a:sy n="81" d="100"/>
        </p:scale>
        <p:origin x="754" y="67"/>
      </p:cViewPr>
      <p:guideLst>
        <p:guide orient="horz" pos="1392"/>
        <p:guide pos="7056"/>
        <p:guide orient="horz" pos="3168"/>
      </p:guideLst>
    </p:cSldViewPr>
  </p:slideViewPr>
  <p:outlineViewPr>
    <p:cViewPr>
      <p:scale>
        <a:sx n="33" d="100"/>
        <a:sy n="33" d="100"/>
      </p:scale>
      <p:origin x="0" y="0"/>
    </p:cViewPr>
  </p:outlineViewPr>
  <p:notesTextViewPr>
    <p:cViewPr>
      <p:scale>
        <a:sx n="1" d="1"/>
        <a:sy n="1" d="1"/>
      </p:scale>
      <p:origin x="0" y="-278"/>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mike Wright" userId="768e7e0a-d1d9-4efb-ac3e-765c8e56bb91" providerId="ADAL" clId="{9AC20699-0FCB-4B02-A517-3B9BD8215965}"/>
    <pc:docChg chg="modSld">
      <pc:chgData name="Tamike Wright" userId="768e7e0a-d1d9-4efb-ac3e-765c8e56bb91" providerId="ADAL" clId="{9AC20699-0FCB-4B02-A517-3B9BD8215965}" dt="2023-10-21T01:16:30.683" v="0" actId="20577"/>
      <pc:docMkLst>
        <pc:docMk/>
      </pc:docMkLst>
      <pc:sldChg chg="modSp mod">
        <pc:chgData name="Tamike Wright" userId="768e7e0a-d1d9-4efb-ac3e-765c8e56bb91" providerId="ADAL" clId="{9AC20699-0FCB-4B02-A517-3B9BD8215965}" dt="2023-10-21T01:16:30.683" v="0" actId="20577"/>
        <pc:sldMkLst>
          <pc:docMk/>
          <pc:sldMk cId="1613598062" sldId="307"/>
        </pc:sldMkLst>
        <pc:spChg chg="mod">
          <ac:chgData name="Tamike Wright" userId="768e7e0a-d1d9-4efb-ac3e-765c8e56bb91" providerId="ADAL" clId="{9AC20699-0FCB-4B02-A517-3B9BD8215965}" dt="2023-10-21T01:16:30.683" v="0" actId="20577"/>
          <ac:spMkLst>
            <pc:docMk/>
            <pc:sldMk cId="1613598062" sldId="307"/>
            <ac:spMk id="4" creationId="{65DE74E9-AA78-46C1-845A-0B72FA8AF35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A28068-AFBD-4979-B752-9EB6F90B1386}" type="datetimeFigureOut">
              <a:rPr lang="en-US" smtClean="0"/>
              <a:t>10/20/2023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939589-3E79-4C82-AA4A-FE78234FAA59}" type="slidenum">
              <a:rPr lang="en-US" smtClean="0"/>
              <a:t>‹#›</a:t>
            </a:fld>
            <a:endParaRPr lang="en-US" dirty="0"/>
          </a:p>
        </p:txBody>
      </p:sp>
    </p:spTree>
    <p:extLst>
      <p:ext uri="{BB962C8B-B14F-4D97-AF65-F5344CB8AC3E}">
        <p14:creationId xmlns:p14="http://schemas.microsoft.com/office/powerpoint/2010/main" val="21949689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participants to the Self-Love Experience Leadership </a:t>
            </a:r>
            <a:r>
              <a:rPr lang="en-US" dirty="0" err="1"/>
              <a:t>eClass</a:t>
            </a:r>
            <a:r>
              <a:rPr lang="en-US" dirty="0"/>
              <a:t>. I am your facilitator ___________________________. </a:t>
            </a:r>
          </a:p>
          <a:p>
            <a:endParaRPr lang="en-US" dirty="0"/>
          </a:p>
          <a:p>
            <a:r>
              <a:rPr lang="en-US" dirty="0"/>
              <a:t>This </a:t>
            </a:r>
            <a:r>
              <a:rPr lang="en-US" dirty="0" err="1"/>
              <a:t>eClass</a:t>
            </a:r>
            <a:r>
              <a:rPr lang="en-US" dirty="0"/>
              <a:t> is about you sharing your learning and understanding of the materials you learned in the </a:t>
            </a:r>
            <a:r>
              <a:rPr lang="en-US" dirty="0" err="1"/>
              <a:t>eModule</a:t>
            </a:r>
            <a:r>
              <a:rPr lang="en-US" dirty="0"/>
              <a:t>. The </a:t>
            </a:r>
            <a:r>
              <a:rPr lang="en-US" dirty="0" err="1"/>
              <a:t>eClass</a:t>
            </a:r>
            <a:r>
              <a:rPr lang="en-US" dirty="0"/>
              <a:t> is to aid you in your understanding of apply the materials to your daily routine and life. </a:t>
            </a:r>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1</a:t>
            </a:fld>
            <a:endParaRPr lang="en-US" dirty="0"/>
          </a:p>
        </p:txBody>
      </p:sp>
    </p:spTree>
    <p:extLst>
      <p:ext uri="{BB962C8B-B14F-4D97-AF65-F5344CB8AC3E}">
        <p14:creationId xmlns:p14="http://schemas.microsoft.com/office/powerpoint/2010/main" val="37921577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a:t>
            </a:r>
            <a:r>
              <a:rPr lang="en-US" dirty="0" err="1"/>
              <a:t>eClass</a:t>
            </a:r>
            <a:r>
              <a:rPr lang="en-US" dirty="0"/>
              <a:t> is about permission. This </a:t>
            </a:r>
            <a:r>
              <a:rPr lang="en-US" dirty="0" err="1"/>
              <a:t>eClass</a:t>
            </a:r>
            <a:r>
              <a:rPr lang="en-US" dirty="0"/>
              <a:t> will permission for self-love, choosing to enjoy yourself, and Self-love Permission Pledge. </a:t>
            </a:r>
            <a:r>
              <a:rPr lang="en-US" dirty="0">
                <a:solidFill>
                  <a:srgbClr val="252525"/>
                </a:solidFill>
                <a:effectLst/>
              </a:rPr>
              <a:t>Throughout this presentation, I am asking that you be engaged in the class by sharing, answering questions, listening, supporting your peers with encouraging words, and showing up for yourself by doing the work and applying it to and in your life.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2</a:t>
            </a:fld>
            <a:endParaRPr lang="en-US" dirty="0"/>
          </a:p>
        </p:txBody>
      </p:sp>
    </p:spTree>
    <p:extLst>
      <p:ext uri="{BB962C8B-B14F-4D97-AF65-F5344CB8AC3E}">
        <p14:creationId xmlns:p14="http://schemas.microsoft.com/office/powerpoint/2010/main" val="29249648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Class this is the time to review your homework; </a:t>
            </a:r>
          </a:p>
          <a:p>
            <a:br>
              <a:rPr lang="en-US" dirty="0"/>
            </a:br>
            <a:r>
              <a:rPr lang="en-US" dirty="0"/>
              <a:t>Did you practice reciting the Six Self-love Principles and your own Self-love Affirmation?</a:t>
            </a:r>
          </a:p>
          <a:p>
            <a:endParaRPr lang="en-US" dirty="0"/>
          </a:p>
          <a:p>
            <a:r>
              <a:rPr lang="en-US" dirty="0"/>
              <a:t>Where there anything you changed from your affirmation because of our previous session?</a:t>
            </a:r>
          </a:p>
          <a:p>
            <a:endParaRPr lang="en-US" dirty="0"/>
          </a:p>
          <a:p>
            <a:r>
              <a:rPr lang="en-US" dirty="0"/>
              <a:t>Share any updates or changes with the class by raising your hand. If no one volunteers, you will be called upon. </a:t>
            </a:r>
          </a:p>
        </p:txBody>
      </p:sp>
      <p:sp>
        <p:nvSpPr>
          <p:cNvPr id="4" name="Slide Number Placeholder 3"/>
          <p:cNvSpPr>
            <a:spLocks noGrp="1"/>
          </p:cNvSpPr>
          <p:nvPr>
            <p:ph type="sldNum" sz="quarter" idx="5"/>
          </p:nvPr>
        </p:nvSpPr>
        <p:spPr/>
        <p:txBody>
          <a:bodyPr/>
          <a:lstStyle/>
          <a:p>
            <a:fld id="{D5939589-3E79-4C82-AA4A-FE78234FAA59}" type="slidenum">
              <a:rPr lang="en-US" smtClean="0"/>
              <a:t>3</a:t>
            </a:fld>
            <a:endParaRPr lang="en-US" dirty="0"/>
          </a:p>
        </p:txBody>
      </p:sp>
    </p:spTree>
    <p:extLst>
      <p:ext uri="{BB962C8B-B14F-4D97-AF65-F5344CB8AC3E}">
        <p14:creationId xmlns:p14="http://schemas.microsoft.com/office/powerpoint/2010/main" val="8336165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252525"/>
                </a:solidFill>
                <a:effectLst/>
              </a:rPr>
              <a:t>Session 5: In this session of the </a:t>
            </a:r>
            <a:r>
              <a:rPr lang="en-US" dirty="0" err="1">
                <a:solidFill>
                  <a:srgbClr val="252525"/>
                </a:solidFill>
                <a:effectLst/>
              </a:rPr>
              <a:t>eClass</a:t>
            </a:r>
            <a:r>
              <a:rPr lang="en-US" dirty="0">
                <a:solidFill>
                  <a:srgbClr val="252525"/>
                </a:solidFill>
                <a:effectLst/>
              </a:rPr>
              <a:t>, you will apply your learning from the </a:t>
            </a:r>
            <a:r>
              <a:rPr lang="en-US" dirty="0" err="1">
                <a:solidFill>
                  <a:srgbClr val="252525"/>
                </a:solidFill>
                <a:effectLst/>
              </a:rPr>
              <a:t>eModule</a:t>
            </a:r>
            <a:r>
              <a:rPr lang="en-US" dirty="0">
                <a:solidFill>
                  <a:srgbClr val="252525"/>
                </a:solidFill>
                <a:effectLst/>
              </a:rPr>
              <a:t> Give yourself Permission. </a:t>
            </a:r>
          </a:p>
          <a:p>
            <a:endParaRPr lang="en-US" dirty="0">
              <a:solidFill>
                <a:srgbClr val="252525"/>
              </a:solidFill>
              <a:effectLst/>
            </a:endParaRPr>
          </a:p>
          <a:p>
            <a:r>
              <a:rPr lang="en-US" dirty="0">
                <a:solidFill>
                  <a:srgbClr val="252525"/>
                </a:solidFill>
                <a:effectLst/>
              </a:rPr>
              <a:t>During this session you will apply your learning to Permission for self-love, Choosing to enjoy yourself, and Self-love Permission Pledge.</a:t>
            </a:r>
          </a:p>
          <a:p>
            <a:endParaRPr lang="en-US" dirty="0">
              <a:solidFill>
                <a:srgbClr val="252525"/>
              </a:solidFill>
              <a:effectLst/>
            </a:endParaRPr>
          </a:p>
          <a:p>
            <a:endParaRPr lang="en-US" dirty="0">
              <a:solidFill>
                <a:srgbClr val="252525"/>
              </a:solidFill>
              <a:effectLst/>
            </a:endParaRPr>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4</a:t>
            </a:fld>
            <a:endParaRPr lang="en-US" dirty="0"/>
          </a:p>
        </p:txBody>
      </p:sp>
    </p:spTree>
    <p:extLst>
      <p:ext uri="{BB962C8B-B14F-4D97-AF65-F5344CB8AC3E}">
        <p14:creationId xmlns:p14="http://schemas.microsoft.com/office/powerpoint/2010/main" val="9955160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importance of permission for self-love</a:t>
            </a:r>
          </a:p>
          <a:p>
            <a:endParaRPr lang="en-US" dirty="0"/>
          </a:p>
          <a:p>
            <a:r>
              <a:rPr lang="en-US" dirty="0">
                <a:solidFill>
                  <a:srgbClr val="252525"/>
                </a:solidFill>
                <a:effectLst/>
              </a:rPr>
              <a:t>In the Give yourself Permission </a:t>
            </a:r>
            <a:r>
              <a:rPr lang="en-US" dirty="0" err="1">
                <a:solidFill>
                  <a:srgbClr val="252525"/>
                </a:solidFill>
                <a:effectLst/>
              </a:rPr>
              <a:t>eModule</a:t>
            </a:r>
            <a:r>
              <a:rPr lang="en-US" dirty="0">
                <a:solidFill>
                  <a:srgbClr val="252525"/>
                </a:solidFill>
                <a:effectLst/>
              </a:rPr>
              <a:t>, you were introduced to the awareness of given yourself permission to love yourself. In the next slides we will review how to apply given yourself permission to love you. </a:t>
            </a:r>
          </a:p>
          <a:p>
            <a:endParaRPr lang="en-US" dirty="0">
              <a:solidFill>
                <a:srgbClr val="252525"/>
              </a:solidFill>
              <a:effectLst/>
            </a:endParaRPr>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5</a:t>
            </a:fld>
            <a:endParaRPr lang="en-US" dirty="0"/>
          </a:p>
        </p:txBody>
      </p:sp>
    </p:spTree>
    <p:extLst>
      <p:ext uri="{BB962C8B-B14F-4D97-AF65-F5344CB8AC3E}">
        <p14:creationId xmlns:p14="http://schemas.microsoft.com/office/powerpoint/2010/main" val="3782515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Permission for change. Do anyone recall from the </a:t>
            </a:r>
            <a:r>
              <a:rPr lang="en-US" dirty="0" err="1"/>
              <a:t>eModule</a:t>
            </a:r>
            <a:r>
              <a:rPr lang="en-US" dirty="0"/>
              <a:t>, the definition for the word permission means? Please raise your hand to give your answer. </a:t>
            </a:r>
          </a:p>
          <a:p>
            <a:endParaRPr lang="en-US" dirty="0"/>
          </a:p>
          <a:p>
            <a:r>
              <a:rPr lang="en-US" dirty="0"/>
              <a:t>According to American Heritage Dictionary, Permission means the act of permitting, especially in giving formal consent; authorization. An authorization to do something, as quote from ta book under copyright. </a:t>
            </a:r>
          </a:p>
          <a:p>
            <a:endParaRPr lang="en-US" dirty="0"/>
          </a:p>
          <a:p>
            <a:r>
              <a:rPr lang="en-US" dirty="0"/>
              <a:t>Give me some example of what it looks like to give yourself permission to do something. Please raise your hand or be randomly pick. </a:t>
            </a:r>
          </a:p>
          <a:p>
            <a:endParaRPr lang="en-US" dirty="0"/>
          </a:p>
          <a:p>
            <a:r>
              <a:rPr lang="en-US" dirty="0"/>
              <a:t>When you give yourself permission it helps your brain become aware that change or an activity is about to take place. It is no different than you asking you parents or guardians permission to go to the park or a friend's house. In both, cases you do not have to worry about your parents worrying, you being in trouble, or even yourself worry if you made the right decision to not call home first. </a:t>
            </a:r>
          </a:p>
          <a:p>
            <a:endParaRPr lang="en-US" dirty="0"/>
          </a:p>
          <a:p>
            <a:r>
              <a:rPr lang="en-US" dirty="0"/>
              <a:t>Given yourself permission allow you to have clear thoughts on what steps you need to take next or even, start putting a plan in place. </a:t>
            </a:r>
          </a:p>
        </p:txBody>
      </p:sp>
      <p:sp>
        <p:nvSpPr>
          <p:cNvPr id="4" name="Slide Number Placeholder 3"/>
          <p:cNvSpPr>
            <a:spLocks noGrp="1"/>
          </p:cNvSpPr>
          <p:nvPr>
            <p:ph type="sldNum" sz="quarter" idx="5"/>
          </p:nvPr>
        </p:nvSpPr>
        <p:spPr/>
        <p:txBody>
          <a:bodyPr/>
          <a:lstStyle/>
          <a:p>
            <a:fld id="{D5939589-3E79-4C82-AA4A-FE78234FAA59}" type="slidenum">
              <a:rPr lang="en-US" smtClean="0"/>
              <a:t>6</a:t>
            </a:fld>
            <a:endParaRPr lang="en-US" dirty="0"/>
          </a:p>
        </p:txBody>
      </p:sp>
    </p:spTree>
    <p:extLst>
      <p:ext uri="{BB962C8B-B14F-4D97-AF65-F5344CB8AC3E}">
        <p14:creationId xmlns:p14="http://schemas.microsoft.com/office/powerpoint/2010/main" val="9387793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Processing change can be challenging if you do not know how. </a:t>
            </a:r>
          </a:p>
          <a:p>
            <a:endParaRPr lang="en-US" dirty="0"/>
          </a:p>
          <a:p>
            <a:r>
              <a:rPr lang="en-US" dirty="0"/>
              <a:t>One of the first steps many people miss is giving yourself permission to change. </a:t>
            </a:r>
          </a:p>
          <a:p>
            <a:endParaRPr lang="en-US" dirty="0"/>
          </a:p>
          <a:p>
            <a:r>
              <a:rPr lang="en-US" dirty="0"/>
              <a:t>Given yourself permission to change helps your mind to be open to something new. </a:t>
            </a:r>
          </a:p>
          <a:p>
            <a:endParaRPr lang="en-US" dirty="0"/>
          </a:p>
          <a:p>
            <a:r>
              <a:rPr lang="en-US" dirty="0"/>
              <a:t>It opens you mind to accept new opportunities for life experiences. </a:t>
            </a:r>
          </a:p>
          <a:p>
            <a:endParaRPr lang="en-US"/>
          </a:p>
          <a:p>
            <a:r>
              <a:rPr lang="en-US"/>
              <a:t>It </a:t>
            </a:r>
            <a:r>
              <a:rPr lang="en-US" dirty="0"/>
              <a:t>keeps you mind alert to all the possibilities to better enjoy yourself while loving on you in a healthier way. </a:t>
            </a:r>
          </a:p>
        </p:txBody>
      </p:sp>
      <p:sp>
        <p:nvSpPr>
          <p:cNvPr id="4" name="Slide Number Placeholder 3"/>
          <p:cNvSpPr>
            <a:spLocks noGrp="1"/>
          </p:cNvSpPr>
          <p:nvPr>
            <p:ph type="sldNum" sz="quarter" idx="5"/>
          </p:nvPr>
        </p:nvSpPr>
        <p:spPr/>
        <p:txBody>
          <a:bodyPr/>
          <a:lstStyle/>
          <a:p>
            <a:fld id="{D5939589-3E79-4C82-AA4A-FE78234FAA59}" type="slidenum">
              <a:rPr lang="en-US" smtClean="0"/>
              <a:t>7</a:t>
            </a:fld>
            <a:endParaRPr lang="en-US" dirty="0"/>
          </a:p>
        </p:txBody>
      </p:sp>
    </p:spTree>
    <p:extLst>
      <p:ext uri="{BB962C8B-B14F-4D97-AF65-F5344CB8AC3E}">
        <p14:creationId xmlns:p14="http://schemas.microsoft.com/office/powerpoint/2010/main" val="40540017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Class, we will break off into groups. </a:t>
            </a:r>
          </a:p>
          <a:p>
            <a:endParaRPr lang="en-US" dirty="0"/>
          </a:p>
          <a:p>
            <a:r>
              <a:rPr lang="en-US" dirty="0"/>
              <a:t>This break out session will be 5-minutes. </a:t>
            </a:r>
          </a:p>
          <a:p>
            <a:endParaRPr lang="en-US" dirty="0"/>
          </a:p>
          <a:p>
            <a:r>
              <a:rPr lang="en-US" dirty="0"/>
              <a:t>Each group must think of habits or one thing you do that you would like to change about yourself. </a:t>
            </a:r>
          </a:p>
          <a:p>
            <a:endParaRPr lang="en-US" dirty="0"/>
          </a:p>
          <a:p>
            <a:r>
              <a:rPr lang="en-US" dirty="0"/>
              <a:t>Write down three things you do not like about the habit or the thing you do not like about yourself. </a:t>
            </a:r>
          </a:p>
          <a:p>
            <a:endParaRPr lang="en-US" dirty="0"/>
          </a:p>
          <a:p>
            <a:r>
              <a:rPr lang="en-US" dirty="0"/>
              <a:t>What down three things you can do now to change your habit or thing you do not like about yourself. </a:t>
            </a:r>
          </a:p>
          <a:p>
            <a:endParaRPr lang="en-US" dirty="0"/>
          </a:p>
          <a:p>
            <a:r>
              <a:rPr lang="en-US" dirty="0"/>
              <a:t>Share 1 thing from your list with the group what you do not like and can change now. Share how it made you feel. </a:t>
            </a:r>
          </a:p>
          <a:p>
            <a:endParaRPr lang="en-US" dirty="0"/>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8</a:t>
            </a:fld>
            <a:endParaRPr lang="en-US" dirty="0"/>
          </a:p>
        </p:txBody>
      </p:sp>
    </p:spTree>
    <p:extLst>
      <p:ext uri="{BB962C8B-B14F-4D97-AF65-F5344CB8AC3E}">
        <p14:creationId xmlns:p14="http://schemas.microsoft.com/office/powerpoint/2010/main" val="27334621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Process Change review, </a:t>
            </a:r>
          </a:p>
          <a:p>
            <a:endParaRPr lang="en-US" dirty="0"/>
          </a:p>
          <a:p>
            <a:r>
              <a:rPr lang="en-US" dirty="0"/>
              <a:t>Was it hard to pick one thing you would like to change about yourself or habits? Share with the class your experience in the breakout session. </a:t>
            </a:r>
          </a:p>
          <a:p>
            <a:endParaRPr lang="en-US" dirty="0"/>
          </a:p>
          <a:p>
            <a:r>
              <a:rPr lang="en-US" dirty="0"/>
              <a:t>What did you notice about yourself, when thinking of alternatives or new ways to bring about change in your life. </a:t>
            </a:r>
          </a:p>
          <a:p>
            <a:endParaRPr lang="en-US" dirty="0"/>
          </a:p>
          <a:p>
            <a:r>
              <a:rPr lang="en-US" dirty="0"/>
              <a:t>Will you continue making the needed changes daily?</a:t>
            </a:r>
          </a:p>
        </p:txBody>
      </p:sp>
      <p:sp>
        <p:nvSpPr>
          <p:cNvPr id="4" name="Slide Number Placeholder 3"/>
          <p:cNvSpPr>
            <a:spLocks noGrp="1"/>
          </p:cNvSpPr>
          <p:nvPr>
            <p:ph type="sldNum" sz="quarter" idx="5"/>
          </p:nvPr>
        </p:nvSpPr>
        <p:spPr/>
        <p:txBody>
          <a:bodyPr/>
          <a:lstStyle/>
          <a:p>
            <a:fld id="{D5939589-3E79-4C82-AA4A-FE78234FAA59}" type="slidenum">
              <a:rPr lang="en-US" smtClean="0"/>
              <a:t>9</a:t>
            </a:fld>
            <a:endParaRPr lang="en-US" dirty="0"/>
          </a:p>
        </p:txBody>
      </p:sp>
    </p:spTree>
    <p:extLst>
      <p:ext uri="{BB962C8B-B14F-4D97-AF65-F5344CB8AC3E}">
        <p14:creationId xmlns:p14="http://schemas.microsoft.com/office/powerpoint/2010/main" val="3170293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Reflection</a:t>
            </a:r>
          </a:p>
          <a:p>
            <a:endParaRPr lang="en-US" dirty="0"/>
          </a:p>
          <a:p>
            <a:r>
              <a:rPr lang="en-US" dirty="0"/>
              <a:t>It helps you to review different experiences. These experiences can may help you to understand who you are. </a:t>
            </a:r>
          </a:p>
          <a:p>
            <a:endParaRPr lang="en-US" dirty="0"/>
          </a:p>
          <a:p>
            <a:r>
              <a:rPr lang="en-US" dirty="0"/>
              <a:t>It helps you to focus in on what is important to you. It gives you an understanding of what is valuable to you. </a:t>
            </a:r>
          </a:p>
          <a:p>
            <a:endParaRPr lang="en-US" dirty="0"/>
          </a:p>
          <a:p>
            <a:r>
              <a:rPr lang="en-US" dirty="0"/>
              <a:t>It helps your mind to find different alternatives to reach a solution or goal in your life. It gets you thinking and being creative in your thoughts for solutions to better yourself and help you to see what you could have done differently. </a:t>
            </a:r>
          </a:p>
        </p:txBody>
      </p:sp>
      <p:sp>
        <p:nvSpPr>
          <p:cNvPr id="4" name="Slide Number Placeholder 3"/>
          <p:cNvSpPr>
            <a:spLocks noGrp="1"/>
          </p:cNvSpPr>
          <p:nvPr>
            <p:ph type="sldNum" sz="quarter" idx="5"/>
          </p:nvPr>
        </p:nvSpPr>
        <p:spPr/>
        <p:txBody>
          <a:bodyPr/>
          <a:lstStyle/>
          <a:p>
            <a:fld id="{D5939589-3E79-4C82-AA4A-FE78234FAA59}" type="slidenum">
              <a:rPr lang="en-US" smtClean="0"/>
              <a:t>10</a:t>
            </a:fld>
            <a:endParaRPr lang="en-US" dirty="0"/>
          </a:p>
        </p:txBody>
      </p:sp>
    </p:spTree>
    <p:extLst>
      <p:ext uri="{BB962C8B-B14F-4D97-AF65-F5344CB8AC3E}">
        <p14:creationId xmlns:p14="http://schemas.microsoft.com/office/powerpoint/2010/main" val="19548857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end the topic for Permission for self-love. Are there any questions about this topic? </a:t>
            </a:r>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11</a:t>
            </a:fld>
            <a:endParaRPr lang="en-US" dirty="0"/>
          </a:p>
        </p:txBody>
      </p:sp>
    </p:spTree>
    <p:extLst>
      <p:ext uri="{BB962C8B-B14F-4D97-AF65-F5344CB8AC3E}">
        <p14:creationId xmlns:p14="http://schemas.microsoft.com/office/powerpoint/2010/main" val="12291986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a show of hands, how many want to do something they love? How many of you know what that something is? In the next slide we will explore doing something you love. </a:t>
            </a:r>
          </a:p>
          <a:p>
            <a:endParaRPr lang="en-US" dirty="0"/>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12</a:t>
            </a:fld>
            <a:endParaRPr lang="en-US" dirty="0"/>
          </a:p>
        </p:txBody>
      </p:sp>
    </p:spTree>
    <p:extLst>
      <p:ext uri="{BB962C8B-B14F-4D97-AF65-F5344CB8AC3E}">
        <p14:creationId xmlns:p14="http://schemas.microsoft.com/office/powerpoint/2010/main" val="23750315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by making a list of the things you enjoy doing. </a:t>
            </a:r>
          </a:p>
          <a:p>
            <a:endParaRPr lang="en-US" dirty="0"/>
          </a:p>
          <a:p>
            <a:r>
              <a:rPr lang="en-US" dirty="0"/>
              <a:t>On that list, remove anything you do not enjoy doing any longer. </a:t>
            </a:r>
          </a:p>
          <a:p>
            <a:endParaRPr lang="en-US" dirty="0"/>
          </a:p>
          <a:p>
            <a:r>
              <a:rPr lang="en-US" dirty="0"/>
              <a:t>Now that you have your new list, use your list to pick something to do in your day hat will make you happy. </a:t>
            </a:r>
          </a:p>
        </p:txBody>
      </p:sp>
      <p:sp>
        <p:nvSpPr>
          <p:cNvPr id="4" name="Slide Number Placeholder 3"/>
          <p:cNvSpPr>
            <a:spLocks noGrp="1"/>
          </p:cNvSpPr>
          <p:nvPr>
            <p:ph type="sldNum" sz="quarter" idx="5"/>
          </p:nvPr>
        </p:nvSpPr>
        <p:spPr/>
        <p:txBody>
          <a:bodyPr/>
          <a:lstStyle/>
          <a:p>
            <a:fld id="{D5939589-3E79-4C82-AA4A-FE78234FAA59}" type="slidenum">
              <a:rPr lang="en-US" smtClean="0"/>
              <a:t>13</a:t>
            </a:fld>
            <a:endParaRPr lang="en-US" dirty="0"/>
          </a:p>
        </p:txBody>
      </p:sp>
    </p:spTree>
    <p:extLst>
      <p:ext uri="{BB962C8B-B14F-4D97-AF65-F5344CB8AC3E}">
        <p14:creationId xmlns:p14="http://schemas.microsoft.com/office/powerpoint/2010/main" val="8950039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Maybe you are an outdoor person. You spend a lot of time in outside of your home. Find an indoor activities you can do that will make you happy. This activity can be something you already enjoy but have not done in a while. </a:t>
            </a:r>
          </a:p>
        </p:txBody>
      </p:sp>
      <p:sp>
        <p:nvSpPr>
          <p:cNvPr id="4" name="Slide Number Placeholder 3"/>
          <p:cNvSpPr>
            <a:spLocks noGrp="1"/>
          </p:cNvSpPr>
          <p:nvPr>
            <p:ph type="sldNum" sz="quarter" idx="5"/>
          </p:nvPr>
        </p:nvSpPr>
        <p:spPr/>
        <p:txBody>
          <a:bodyPr/>
          <a:lstStyle/>
          <a:p>
            <a:fld id="{D5939589-3E79-4C82-AA4A-FE78234FAA59}" type="slidenum">
              <a:rPr lang="en-US" smtClean="0"/>
              <a:t>14</a:t>
            </a:fld>
            <a:endParaRPr lang="en-US" dirty="0"/>
          </a:p>
        </p:txBody>
      </p:sp>
    </p:spTree>
    <p:extLst>
      <p:ext uri="{BB962C8B-B14F-4D97-AF65-F5344CB8AC3E}">
        <p14:creationId xmlns:p14="http://schemas.microsoft.com/office/powerpoint/2010/main" val="26587898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Maybe you're in house person and spend a lot of time in the house or building for work. Trying going outside for a walk or other outdoor activities that will make you happy. </a:t>
            </a:r>
          </a:p>
        </p:txBody>
      </p:sp>
      <p:sp>
        <p:nvSpPr>
          <p:cNvPr id="4" name="Slide Number Placeholder 3"/>
          <p:cNvSpPr>
            <a:spLocks noGrp="1"/>
          </p:cNvSpPr>
          <p:nvPr>
            <p:ph type="sldNum" sz="quarter" idx="5"/>
          </p:nvPr>
        </p:nvSpPr>
        <p:spPr/>
        <p:txBody>
          <a:bodyPr/>
          <a:lstStyle/>
          <a:p>
            <a:fld id="{D5939589-3E79-4C82-AA4A-FE78234FAA59}" type="slidenum">
              <a:rPr lang="en-US" smtClean="0"/>
              <a:t>15</a:t>
            </a:fld>
            <a:endParaRPr lang="en-US" dirty="0"/>
          </a:p>
        </p:txBody>
      </p:sp>
    </p:spTree>
    <p:extLst>
      <p:ext uri="{BB962C8B-B14F-4D97-AF65-F5344CB8AC3E}">
        <p14:creationId xmlns:p14="http://schemas.microsoft.com/office/powerpoint/2010/main" val="382722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spend a lot of time on our phone and connected to social media. Maybe taking sometime away from your phone will give you time to try something new, like read a book or enjoy nature. </a:t>
            </a:r>
          </a:p>
        </p:txBody>
      </p:sp>
      <p:sp>
        <p:nvSpPr>
          <p:cNvPr id="4" name="Slide Number Placeholder 3"/>
          <p:cNvSpPr>
            <a:spLocks noGrp="1"/>
          </p:cNvSpPr>
          <p:nvPr>
            <p:ph type="sldNum" sz="quarter" idx="5"/>
          </p:nvPr>
        </p:nvSpPr>
        <p:spPr/>
        <p:txBody>
          <a:bodyPr/>
          <a:lstStyle/>
          <a:p>
            <a:fld id="{D5939589-3E79-4C82-AA4A-FE78234FAA59}" type="slidenum">
              <a:rPr lang="en-US" smtClean="0"/>
              <a:t>16</a:t>
            </a:fld>
            <a:endParaRPr lang="en-US" dirty="0"/>
          </a:p>
        </p:txBody>
      </p:sp>
    </p:spTree>
    <p:extLst>
      <p:ext uri="{BB962C8B-B14F-4D97-AF65-F5344CB8AC3E}">
        <p14:creationId xmlns:p14="http://schemas.microsoft.com/office/powerpoint/2010/main" val="27479629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Share with the class one activity you enjoy doing. </a:t>
            </a:r>
          </a:p>
        </p:txBody>
      </p:sp>
      <p:sp>
        <p:nvSpPr>
          <p:cNvPr id="4" name="Slide Number Placeholder 3"/>
          <p:cNvSpPr>
            <a:spLocks noGrp="1"/>
          </p:cNvSpPr>
          <p:nvPr>
            <p:ph type="sldNum" sz="quarter" idx="5"/>
          </p:nvPr>
        </p:nvSpPr>
        <p:spPr/>
        <p:txBody>
          <a:bodyPr/>
          <a:lstStyle/>
          <a:p>
            <a:fld id="{D5939589-3E79-4C82-AA4A-FE78234FAA59}" type="slidenum">
              <a:rPr lang="en-US" smtClean="0"/>
              <a:t>17</a:t>
            </a:fld>
            <a:endParaRPr lang="en-US" dirty="0"/>
          </a:p>
        </p:txBody>
      </p:sp>
    </p:spTree>
    <p:extLst>
      <p:ext uri="{BB962C8B-B14F-4D97-AF65-F5344CB8AC3E}">
        <p14:creationId xmlns:p14="http://schemas.microsoft.com/office/powerpoint/2010/main" val="7417517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so many things we can do to find enjoyment or to have a great time. </a:t>
            </a:r>
          </a:p>
          <a:p>
            <a:endParaRPr lang="en-US" dirty="0"/>
          </a:p>
          <a:p>
            <a:r>
              <a:rPr lang="en-US" dirty="0"/>
              <a:t>What is something new you would like or wanted to do that you can do now?</a:t>
            </a:r>
          </a:p>
        </p:txBody>
      </p:sp>
      <p:sp>
        <p:nvSpPr>
          <p:cNvPr id="4" name="Slide Number Placeholder 3"/>
          <p:cNvSpPr>
            <a:spLocks noGrp="1"/>
          </p:cNvSpPr>
          <p:nvPr>
            <p:ph type="sldNum" sz="quarter" idx="5"/>
          </p:nvPr>
        </p:nvSpPr>
        <p:spPr/>
        <p:txBody>
          <a:bodyPr/>
          <a:lstStyle/>
          <a:p>
            <a:fld id="{D5939589-3E79-4C82-AA4A-FE78234FAA59}" type="slidenum">
              <a:rPr lang="en-US" smtClean="0"/>
              <a:t>18</a:t>
            </a:fld>
            <a:endParaRPr lang="en-US" dirty="0"/>
          </a:p>
        </p:txBody>
      </p:sp>
    </p:spTree>
    <p:extLst>
      <p:ext uri="{BB962C8B-B14F-4D97-AF65-F5344CB8AC3E}">
        <p14:creationId xmlns:p14="http://schemas.microsoft.com/office/powerpoint/2010/main" val="25661766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end the topic Doing something you enjoy. Are there any questions about this topic? </a:t>
            </a:r>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19</a:t>
            </a:fld>
            <a:endParaRPr lang="en-US" dirty="0"/>
          </a:p>
        </p:txBody>
      </p:sp>
    </p:spTree>
    <p:extLst>
      <p:ext uri="{BB962C8B-B14F-4D97-AF65-F5344CB8AC3E}">
        <p14:creationId xmlns:p14="http://schemas.microsoft.com/office/powerpoint/2010/main" val="32262550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Taking Action for Yourself.</a:t>
            </a:r>
          </a:p>
          <a:p>
            <a:endParaRPr lang="en-US" dirty="0"/>
          </a:p>
          <a:p>
            <a:r>
              <a:rPr lang="en-US" dirty="0"/>
              <a:t>Taking action for yourself, is showing up for you and a new way. </a:t>
            </a:r>
          </a:p>
          <a:p>
            <a:endParaRPr lang="en-US" dirty="0"/>
          </a:p>
          <a:p>
            <a:r>
              <a:rPr lang="en-US" dirty="0"/>
              <a:t>It is making the changes that will better you as a person and practicing it daily. </a:t>
            </a:r>
          </a:p>
          <a:p>
            <a:endParaRPr lang="en-US" dirty="0"/>
          </a:p>
          <a:p>
            <a:r>
              <a:rPr lang="en-US" dirty="0"/>
              <a:t>It is giving yourself permission to grow. </a:t>
            </a:r>
          </a:p>
        </p:txBody>
      </p:sp>
      <p:sp>
        <p:nvSpPr>
          <p:cNvPr id="4" name="Slide Number Placeholder 3"/>
          <p:cNvSpPr>
            <a:spLocks noGrp="1"/>
          </p:cNvSpPr>
          <p:nvPr>
            <p:ph type="sldNum" sz="quarter" idx="5"/>
          </p:nvPr>
        </p:nvSpPr>
        <p:spPr/>
        <p:txBody>
          <a:bodyPr/>
          <a:lstStyle/>
          <a:p>
            <a:fld id="{D5939589-3E79-4C82-AA4A-FE78234FAA59}" type="slidenum">
              <a:rPr lang="en-US" smtClean="0"/>
              <a:t>20</a:t>
            </a:fld>
            <a:endParaRPr lang="en-US" dirty="0"/>
          </a:p>
        </p:txBody>
      </p:sp>
    </p:spTree>
    <p:extLst>
      <p:ext uri="{BB962C8B-B14F-4D97-AF65-F5344CB8AC3E}">
        <p14:creationId xmlns:p14="http://schemas.microsoft.com/office/powerpoint/2010/main" val="16023582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 Self-love Pledge from the </a:t>
            </a:r>
            <a:r>
              <a:rPr lang="en-US" dirty="0" err="1"/>
              <a:t>eModule</a:t>
            </a:r>
            <a:r>
              <a:rPr lang="en-US" dirty="0"/>
              <a:t> Give Yourself Permission, set the bases for you to authorize yourself to love you and make the changes you will need to develop your self-love. </a:t>
            </a:r>
          </a:p>
          <a:p>
            <a:endParaRPr lang="en-US" dirty="0"/>
          </a:p>
          <a:p>
            <a:r>
              <a:rPr lang="en-US" dirty="0"/>
              <a:t>What have you notice about yourself since signing your Pledge sheet?</a:t>
            </a:r>
          </a:p>
          <a:p>
            <a:endParaRPr lang="en-US" dirty="0"/>
          </a:p>
          <a:p>
            <a:r>
              <a:rPr lang="en-US" dirty="0"/>
              <a:t>Share with the class one thing you notice. </a:t>
            </a:r>
          </a:p>
          <a:p>
            <a:endParaRPr lang="en-US" dirty="0"/>
          </a:p>
          <a:p>
            <a:r>
              <a:rPr lang="en-US" dirty="0"/>
              <a:t>What kept you on track with your pledge?</a:t>
            </a:r>
          </a:p>
          <a:p>
            <a:endParaRPr lang="en-US" dirty="0"/>
          </a:p>
          <a:p>
            <a:r>
              <a:rPr lang="en-US" dirty="0"/>
              <a:t>What are some ways you will do to continue to put you first?</a:t>
            </a:r>
          </a:p>
        </p:txBody>
      </p:sp>
      <p:sp>
        <p:nvSpPr>
          <p:cNvPr id="4" name="Slide Number Placeholder 3"/>
          <p:cNvSpPr>
            <a:spLocks noGrp="1"/>
          </p:cNvSpPr>
          <p:nvPr>
            <p:ph type="sldNum" sz="quarter" idx="5"/>
          </p:nvPr>
        </p:nvSpPr>
        <p:spPr/>
        <p:txBody>
          <a:bodyPr/>
          <a:lstStyle/>
          <a:p>
            <a:fld id="{D5939589-3E79-4C82-AA4A-FE78234FAA59}" type="slidenum">
              <a:rPr lang="en-US" smtClean="0"/>
              <a:t>21</a:t>
            </a:fld>
            <a:endParaRPr lang="en-US" dirty="0"/>
          </a:p>
        </p:txBody>
      </p:sp>
    </p:spTree>
    <p:extLst>
      <p:ext uri="{BB962C8B-B14F-4D97-AF65-F5344CB8AC3E}">
        <p14:creationId xmlns:p14="http://schemas.microsoft.com/office/powerpoint/2010/main" val="31998858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ending of this topic and session. Are there any question on Taking action for yourself</a:t>
            </a:r>
            <a:r>
              <a:rPr lang="en-US"/>
              <a:t>? </a:t>
            </a:r>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22</a:t>
            </a:fld>
            <a:endParaRPr lang="en-US" dirty="0"/>
          </a:p>
        </p:txBody>
      </p:sp>
    </p:spTree>
    <p:extLst>
      <p:ext uri="{BB962C8B-B14F-4D97-AF65-F5344CB8AC3E}">
        <p14:creationId xmlns:p14="http://schemas.microsoft.com/office/powerpoint/2010/main" val="12291986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Homework time!!!</a:t>
            </a:r>
          </a:p>
          <a:p>
            <a:endParaRPr lang="en-US" dirty="0"/>
          </a:p>
          <a:p>
            <a:r>
              <a:rPr lang="en-US" dirty="0"/>
              <a:t>There is so many things around us in our environment or surrounding area, that we may have thought about trying or doing and never found the time to do so. </a:t>
            </a:r>
          </a:p>
          <a:p>
            <a:endParaRPr lang="en-US" dirty="0"/>
          </a:p>
          <a:p>
            <a:r>
              <a:rPr lang="en-US" dirty="0"/>
              <a:t>Find something you would like to try that will help you embrace the person you are. </a:t>
            </a:r>
          </a:p>
          <a:p>
            <a:endParaRPr lang="en-US" dirty="0"/>
          </a:p>
          <a:p>
            <a:r>
              <a:rPr lang="en-US" dirty="0"/>
              <a:t>Plan to do the new activity or try it out. </a:t>
            </a:r>
          </a:p>
          <a:p>
            <a:endParaRPr lang="en-US" dirty="0"/>
          </a:p>
          <a:p>
            <a:r>
              <a:rPr lang="en-US" dirty="0"/>
              <a:t>In your journal write down your experience.  Give an example of how the experience made your feel and if you would do it again. </a:t>
            </a:r>
          </a:p>
          <a:p>
            <a:endParaRPr lang="en-US" dirty="0"/>
          </a:p>
          <a:p>
            <a:r>
              <a:rPr lang="en-US" dirty="0"/>
              <a:t>Share you journal entries with the online RITMO Community Fellowship. </a:t>
            </a:r>
          </a:p>
        </p:txBody>
      </p:sp>
      <p:sp>
        <p:nvSpPr>
          <p:cNvPr id="4" name="Slide Number Placeholder 3"/>
          <p:cNvSpPr>
            <a:spLocks noGrp="1"/>
          </p:cNvSpPr>
          <p:nvPr>
            <p:ph type="sldNum" sz="quarter" idx="5"/>
          </p:nvPr>
        </p:nvSpPr>
        <p:spPr/>
        <p:txBody>
          <a:bodyPr/>
          <a:lstStyle/>
          <a:p>
            <a:fld id="{D5939589-3E79-4C82-AA4A-FE78234FAA59}" type="slidenum">
              <a:rPr lang="en-US" smtClean="0"/>
              <a:t>23</a:t>
            </a:fld>
            <a:endParaRPr lang="en-US" dirty="0"/>
          </a:p>
        </p:txBody>
      </p:sp>
    </p:spTree>
    <p:extLst>
      <p:ext uri="{BB962C8B-B14F-4D97-AF65-F5344CB8AC3E}">
        <p14:creationId xmlns:p14="http://schemas.microsoft.com/office/powerpoint/2010/main" val="30977899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Class, after each </a:t>
            </a:r>
            <a:r>
              <a:rPr lang="en-US" dirty="0" err="1"/>
              <a:t>eClass</a:t>
            </a:r>
            <a:r>
              <a:rPr lang="en-US" dirty="0"/>
              <a:t>, you will have the opportunity to schedule an appointment to review any types covered in this session. Each session is up to1-hour max.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 appointment for this session will </a:t>
            </a:r>
            <a:r>
              <a:rPr lang="en-US" dirty="0"/>
              <a:t>explore your understanding of Permission for self-love, doing something you love, and Self-love Permission Pledge.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will also be a safe place to gain clarity of current or previous topics or issues you may be facing now. </a:t>
            </a:r>
          </a:p>
          <a:p>
            <a:endParaRPr lang="en-US" dirty="0"/>
          </a:p>
          <a:p>
            <a:r>
              <a:rPr lang="en-US" dirty="0"/>
              <a:t>Also, this will be a great time to start thinking about becoming a self-love mentor. </a:t>
            </a:r>
          </a:p>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24</a:t>
            </a:fld>
            <a:endParaRPr lang="en-US" dirty="0"/>
          </a:p>
        </p:txBody>
      </p:sp>
    </p:spTree>
    <p:extLst>
      <p:ext uri="{BB962C8B-B14F-4D97-AF65-F5344CB8AC3E}">
        <p14:creationId xmlns:p14="http://schemas.microsoft.com/office/powerpoint/2010/main" val="41943554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524000" y="1122363"/>
            <a:ext cx="9144000" cy="2387600"/>
          </a:xfrm>
        </p:spPr>
        <p:txBody>
          <a:bodyPr anchor="b"/>
          <a:lstStyle>
            <a:lvl1pPr algn="l">
              <a:defRPr sz="6000" b="1" i="0" cap="all" baseline="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1524000" y="3602038"/>
            <a:ext cx="91440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11" name="Straight Connector 10">
            <a:extLst>
              <a:ext uri="{FF2B5EF4-FFF2-40B4-BE49-F238E27FC236}">
                <a16:creationId xmlns:a16="http://schemas.microsoft.com/office/drawing/2014/main" id="{D1B787A8-0D67-4B7E-9B48-86BD906AB6B5}"/>
              </a:ext>
            </a:extLst>
          </p:cNvPr>
          <p:cNvCxnSpPr>
            <a:cxnSpLocks/>
          </p:cNvCxnSpPr>
          <p:nvPr/>
        </p:nvCxnSpPr>
        <p:spPr>
          <a:xfrm>
            <a:off x="715890" y="1114050"/>
            <a:ext cx="0" cy="5735637"/>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97802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2 Slide">
    <p:bg>
      <p:bgPr>
        <a:gradFill>
          <a:gsLst>
            <a:gs pos="100000">
              <a:schemeClr val="accent4"/>
            </a:gs>
            <a:gs pos="0">
              <a:schemeClr val="accent2"/>
            </a:gs>
          </a:gsLst>
          <a:lin ang="27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298448" y="594360"/>
            <a:ext cx="6272784" cy="2843784"/>
          </a:xfrm>
        </p:spPr>
        <p:txBody>
          <a:bodyPr anchor="b"/>
          <a:lstStyle>
            <a:lvl1pPr algn="l">
              <a:defRPr sz="5400" b="1" i="0" cap="all" baseline="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5641848" y="4700016"/>
            <a:ext cx="5093208" cy="1197864"/>
          </a:xfrm>
        </p:spPr>
        <p:txBody>
          <a:bodyPr>
            <a:normAutofit/>
          </a:bodyPr>
          <a:lstStyle>
            <a:lvl1pPr marL="0" indent="0" algn="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9" name="Straight Connector 8">
            <a:extLst>
              <a:ext uri="{FF2B5EF4-FFF2-40B4-BE49-F238E27FC236}">
                <a16:creationId xmlns:a16="http://schemas.microsoft.com/office/drawing/2014/main" id="{8E825845-66DD-4B77-A729-CD97D156FE6C}"/>
              </a:ext>
            </a:extLst>
          </p:cNvPr>
          <p:cNvCxnSpPr>
            <a:cxnSpLocks/>
          </p:cNvCxnSpPr>
          <p:nvPr userDrawn="1"/>
        </p:nvCxnSpPr>
        <p:spPr>
          <a:xfrm>
            <a:off x="1301262" y="3496322"/>
            <a:ext cx="0" cy="335280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
        <p:nvSpPr>
          <p:cNvPr id="19" name="Graphic 12">
            <a:extLst>
              <a:ext uri="{FF2B5EF4-FFF2-40B4-BE49-F238E27FC236}">
                <a16:creationId xmlns:a16="http://schemas.microsoft.com/office/drawing/2014/main" id="{818B4386-1FCF-4ACE-BE25-AF9CC5E2256F}"/>
              </a:ext>
            </a:extLst>
          </p:cNvPr>
          <p:cNvSpPr/>
          <p:nvPr userDrawn="1"/>
        </p:nvSpPr>
        <p:spPr>
          <a:xfrm>
            <a:off x="8217780" y="29738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sp>
        <p:nvSpPr>
          <p:cNvPr id="21" name="Graphic 13">
            <a:extLst>
              <a:ext uri="{FF2B5EF4-FFF2-40B4-BE49-F238E27FC236}">
                <a16:creationId xmlns:a16="http://schemas.microsoft.com/office/drawing/2014/main" id="{19319560-50ED-4963-A2CF-74663239D426}"/>
              </a:ext>
            </a:extLst>
          </p:cNvPr>
          <p:cNvSpPr/>
          <p:nvPr userDrawn="1"/>
        </p:nvSpPr>
        <p:spPr>
          <a:xfrm>
            <a:off x="7859002" y="2744546"/>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chemeClr val="bg1"/>
          </a:solidFill>
          <a:ln w="603" cap="flat">
            <a:noFill/>
            <a:prstDash val="solid"/>
            <a:miter/>
          </a:ln>
        </p:spPr>
        <p:txBody>
          <a:bodyPr rtlCol="0" anchor="ctr"/>
          <a:lstStyle/>
          <a:p>
            <a:endParaRPr lang="en-US" dirty="0"/>
          </a:p>
        </p:txBody>
      </p:sp>
      <p:sp>
        <p:nvSpPr>
          <p:cNvPr id="23" name="Graphic 15">
            <a:extLst>
              <a:ext uri="{FF2B5EF4-FFF2-40B4-BE49-F238E27FC236}">
                <a16:creationId xmlns:a16="http://schemas.microsoft.com/office/drawing/2014/main" id="{E5ABBDAD-943D-48F3-9C80-B29C48966C79}"/>
              </a:ext>
            </a:extLst>
          </p:cNvPr>
          <p:cNvSpPr/>
          <p:nvPr userDrawn="1"/>
        </p:nvSpPr>
        <p:spPr>
          <a:xfrm>
            <a:off x="7843462" y="3198265"/>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bg1"/>
          </a:solidFill>
          <a:ln w="610" cap="flat">
            <a:noFill/>
            <a:prstDash val="solid"/>
            <a:miter/>
          </a:ln>
        </p:spPr>
        <p:txBody>
          <a:bodyPr rtlCol="0" anchor="ctr"/>
          <a:lstStyle/>
          <a:p>
            <a:endParaRPr lang="en-US" dirty="0"/>
          </a:p>
        </p:txBody>
      </p:sp>
      <p:pic>
        <p:nvPicPr>
          <p:cNvPr id="5" name="Picture 4" descr="Diagram, venn diagram&#10;&#10;Description automatically generated">
            <a:extLst>
              <a:ext uri="{FF2B5EF4-FFF2-40B4-BE49-F238E27FC236}">
                <a16:creationId xmlns:a16="http://schemas.microsoft.com/office/drawing/2014/main" id="{FC7E30A2-9E1D-A4F2-76EC-EE136FB235B3}"/>
              </a:ext>
            </a:extLst>
          </p:cNvPr>
          <p:cNvPicPr>
            <a:picLocks noChangeAspect="1"/>
          </p:cNvPicPr>
          <p:nvPr userDrawn="1"/>
        </p:nvPicPr>
        <p:blipFill>
          <a:blip r:embed="rId2"/>
          <a:stretch>
            <a:fillRect/>
          </a:stretch>
        </p:blipFill>
        <p:spPr>
          <a:xfrm>
            <a:off x="570300" y="412358"/>
            <a:ext cx="1456295" cy="1456295"/>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1379060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Only">
    <p:bg>
      <p:bgPr>
        <a:gradFill>
          <a:gsLst>
            <a:gs pos="100000">
              <a:schemeClr val="accent4"/>
            </a:gs>
            <a:gs pos="0">
              <a:schemeClr val="accent2"/>
            </a:gs>
          </a:gsLst>
          <a:lin ang="8100000" scaled="1"/>
        </a:gradFill>
        <a:effectLst/>
      </p:bgPr>
    </p:bg>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34120D15-E48C-4FBE-BB95-24DB36D9F458}"/>
              </a:ext>
            </a:extLst>
          </p:cNvPr>
          <p:cNvSpPr>
            <a:spLocks noGrp="1"/>
          </p:cNvSpPr>
          <p:nvPr>
            <p:ph type="pic" sz="quarter" idx="14"/>
          </p:nvPr>
        </p:nvSpPr>
        <p:spPr>
          <a:xfrm>
            <a:off x="1366432" y="2530058"/>
            <a:ext cx="3707972" cy="3707971"/>
          </a:xfrm>
          <a:custGeom>
            <a:avLst/>
            <a:gdLst>
              <a:gd name="connsiteX0" fmla="*/ 1853986 w 3707972"/>
              <a:gd name="connsiteY0" fmla="*/ 0 h 3707971"/>
              <a:gd name="connsiteX1" fmla="*/ 3707972 w 3707972"/>
              <a:gd name="connsiteY1" fmla="*/ 1853986 h 3707971"/>
              <a:gd name="connsiteX2" fmla="*/ 2043545 w 3707972"/>
              <a:gd name="connsiteY2" fmla="*/ 3698400 h 3707971"/>
              <a:gd name="connsiteX3" fmla="*/ 1854006 w 3707972"/>
              <a:gd name="connsiteY3" fmla="*/ 3707971 h 3707971"/>
              <a:gd name="connsiteX4" fmla="*/ 1853966 w 3707972"/>
              <a:gd name="connsiteY4" fmla="*/ 3707971 h 3707971"/>
              <a:gd name="connsiteX5" fmla="*/ 1664427 w 3707972"/>
              <a:gd name="connsiteY5" fmla="*/ 3698400 h 3707971"/>
              <a:gd name="connsiteX6" fmla="*/ 0 w 3707972"/>
              <a:gd name="connsiteY6" fmla="*/ 1853986 h 3707971"/>
              <a:gd name="connsiteX7" fmla="*/ 1853986 w 3707972"/>
              <a:gd name="connsiteY7" fmla="*/ 0 h 3707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07972" h="3707971">
                <a:moveTo>
                  <a:pt x="1853986" y="0"/>
                </a:moveTo>
                <a:cubicBezTo>
                  <a:pt x="2877914" y="0"/>
                  <a:pt x="3707972" y="830058"/>
                  <a:pt x="3707972" y="1853986"/>
                </a:cubicBezTo>
                <a:cubicBezTo>
                  <a:pt x="3707972" y="2813919"/>
                  <a:pt x="2978429" y="3603458"/>
                  <a:pt x="2043545" y="3698400"/>
                </a:cubicBezTo>
                <a:lnTo>
                  <a:pt x="1854006" y="3707971"/>
                </a:lnTo>
                <a:lnTo>
                  <a:pt x="1853966" y="3707971"/>
                </a:lnTo>
                <a:lnTo>
                  <a:pt x="1664427" y="3698400"/>
                </a:lnTo>
                <a:cubicBezTo>
                  <a:pt x="729543" y="3603458"/>
                  <a:pt x="0" y="2813919"/>
                  <a:pt x="0" y="1853986"/>
                </a:cubicBezTo>
                <a:cubicBezTo>
                  <a:pt x="0" y="830058"/>
                  <a:pt x="830058" y="0"/>
                  <a:pt x="1853986" y="0"/>
                </a:cubicBezTo>
                <a:close/>
              </a:path>
            </a:pathLst>
          </a:custGeom>
        </p:spPr>
        <p:txBody>
          <a:bodyPr wrap="square" anchor="ctr">
            <a:noAutofit/>
          </a:bodyPr>
          <a:lstStyle>
            <a:lvl1pPr algn="ctr">
              <a:buNone/>
              <a:defRPr sz="1600" b="1">
                <a:solidFill>
                  <a:schemeClr val="bg1"/>
                </a:solidFill>
              </a:defRPr>
            </a:lvl1pPr>
          </a:lstStyle>
          <a:p>
            <a:r>
              <a:rPr lang="en-US"/>
              <a:t>Click icon to add picture</a:t>
            </a:r>
            <a:endParaRPr lang="en-US" dirty="0"/>
          </a:p>
        </p:txBody>
      </p:sp>
      <p:sp>
        <p:nvSpPr>
          <p:cNvPr id="2" name="Title 1">
            <a:extLst>
              <a:ext uri="{FF2B5EF4-FFF2-40B4-BE49-F238E27FC236}">
                <a16:creationId xmlns:a16="http://schemas.microsoft.com/office/drawing/2014/main" id="{E969F227-D21C-48B3-828A-6BFA9585E82F}"/>
              </a:ext>
            </a:extLst>
          </p:cNvPr>
          <p:cNvSpPr>
            <a:spLocks noGrp="1"/>
          </p:cNvSpPr>
          <p:nvPr>
            <p:ph type="title" hasCustomPrompt="1"/>
          </p:nvPr>
        </p:nvSpPr>
        <p:spPr>
          <a:xfrm>
            <a:off x="5202936" y="585216"/>
            <a:ext cx="5833872" cy="2276856"/>
          </a:xfrm>
        </p:spPr>
        <p:txBody>
          <a:bodyPr anchor="b"/>
          <a:lstStyle>
            <a:lvl1pPr algn="r">
              <a:defRPr sz="6000" b="1" cap="all" spc="400" baseline="0">
                <a:solidFill>
                  <a:schemeClr val="bg1"/>
                </a:solidFill>
              </a:defRPr>
            </a:lvl1pPr>
          </a:lstStyle>
          <a:p>
            <a:r>
              <a:rPr lang="en-US" dirty="0"/>
              <a:t>Title</a:t>
            </a:r>
          </a:p>
        </p:txBody>
      </p:sp>
      <p:sp>
        <p:nvSpPr>
          <p:cNvPr id="3" name="Date Placeholder 2">
            <a:extLst>
              <a:ext uri="{FF2B5EF4-FFF2-40B4-BE49-F238E27FC236}">
                <a16:creationId xmlns:a16="http://schemas.microsoft.com/office/drawing/2014/main" id="{8DF1DFFF-E5C5-43DF-B71C-7270DB97372C}"/>
              </a:ext>
            </a:extLst>
          </p:cNvPr>
          <p:cNvSpPr>
            <a:spLocks noGrp="1"/>
          </p:cNvSpPr>
          <p:nvPr>
            <p:ph type="dt" sz="half" idx="10"/>
          </p:nvPr>
        </p:nvSpPr>
        <p:spPr>
          <a:xfrm>
            <a:off x="658368" y="201168"/>
            <a:ext cx="2743200" cy="365125"/>
          </a:xfrm>
        </p:spPr>
        <p:txBody>
          <a:bodyPr/>
          <a:lstStyle>
            <a:lvl1pPr>
              <a:defRPr>
                <a:solidFill>
                  <a:schemeClr val="bg1"/>
                </a:solidFill>
              </a:defRPr>
            </a:lvl1pPr>
          </a:lstStyle>
          <a:p>
            <a:fld id="{97069D11-39D6-4DCD-AFBB-5D393011D635}" type="datetime1">
              <a:rPr lang="en-US" smtClean="0"/>
              <a:t>10/20/2023</a:t>
            </a:fld>
            <a:endParaRPr lang="en-US" dirty="0"/>
          </a:p>
        </p:txBody>
      </p:sp>
      <p:sp>
        <p:nvSpPr>
          <p:cNvPr id="4" name="Footer Placeholder 3">
            <a:extLst>
              <a:ext uri="{FF2B5EF4-FFF2-40B4-BE49-F238E27FC236}">
                <a16:creationId xmlns:a16="http://schemas.microsoft.com/office/drawing/2014/main" id="{7EBC03C0-6EB7-4633-967C-12C35768BB58}"/>
              </a:ext>
            </a:extLst>
          </p:cNvPr>
          <p:cNvSpPr>
            <a:spLocks noGrp="1"/>
          </p:cNvSpPr>
          <p:nvPr>
            <p:ph type="ftr" sz="quarter" idx="11"/>
          </p:nvPr>
        </p:nvSpPr>
        <p:spPr>
          <a:xfrm rot="16200000">
            <a:off x="-548640" y="1938528"/>
            <a:ext cx="2788920" cy="365125"/>
          </a:xfrm>
        </p:spPr>
        <p:txBody>
          <a:bodyPr/>
          <a:lstStyle>
            <a:lvl1pPr>
              <a:defRPr>
                <a:solidFill>
                  <a:schemeClr val="bg1"/>
                </a:solidFill>
              </a:defRPr>
            </a:lvl1pPr>
          </a:lstStyle>
          <a:p>
            <a:r>
              <a:rPr lang="en-US"/>
              <a:t>SELF-LOVE EXPERIENCE</a:t>
            </a:r>
            <a:endParaRPr lang="en-US" dirty="0"/>
          </a:p>
        </p:txBody>
      </p:sp>
      <p:sp>
        <p:nvSpPr>
          <p:cNvPr id="5" name="Slide Number Placeholder 4">
            <a:extLst>
              <a:ext uri="{FF2B5EF4-FFF2-40B4-BE49-F238E27FC236}">
                <a16:creationId xmlns:a16="http://schemas.microsoft.com/office/drawing/2014/main" id="{30FF4306-91CD-4B7B-8A53-34BE8F997581}"/>
              </a:ext>
            </a:extLst>
          </p:cNvPr>
          <p:cNvSpPr>
            <a:spLocks noGrp="1"/>
          </p:cNvSpPr>
          <p:nvPr>
            <p:ph type="sldNum" sz="quarter" idx="12"/>
          </p:nvPr>
        </p:nvSpPr>
        <p:spPr>
          <a:xfrm>
            <a:off x="8610600" y="201168"/>
            <a:ext cx="2743200" cy="365125"/>
          </a:xfrm>
        </p:spPr>
        <p:txBody>
          <a:bodyPr/>
          <a:lstStyle>
            <a:lvl1pPr>
              <a:defRPr>
                <a:solidFill>
                  <a:schemeClr val="bg1"/>
                </a:solidFill>
              </a:defRPr>
            </a:lvl1pPr>
          </a:lstStyle>
          <a:p>
            <a:fld id="{D8DA9DAA-006C-4F4B-980E-E3DF019B24E2}" type="slidenum">
              <a:rPr lang="en-US" smtClean="0"/>
              <a:pPr/>
              <a:t>‹#›</a:t>
            </a:fld>
            <a:endParaRPr lang="en-US" dirty="0"/>
          </a:p>
        </p:txBody>
      </p:sp>
      <p:cxnSp>
        <p:nvCxnSpPr>
          <p:cNvPr id="14" name="Straight Connector 13">
            <a:extLst>
              <a:ext uri="{FF2B5EF4-FFF2-40B4-BE49-F238E27FC236}">
                <a16:creationId xmlns:a16="http://schemas.microsoft.com/office/drawing/2014/main" id="{13AE7F8D-AE68-4A83-BAB5-3A97D473CE3C}"/>
              </a:ext>
            </a:extLst>
          </p:cNvPr>
          <p:cNvCxnSpPr>
            <a:cxnSpLocks/>
          </p:cNvCxnSpPr>
          <p:nvPr userDrawn="1"/>
        </p:nvCxnSpPr>
        <p:spPr>
          <a:xfrm>
            <a:off x="856114" y="3503032"/>
            <a:ext cx="0" cy="334609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A928810C-E773-43AE-A2A1-4073955CC8DA}"/>
              </a:ext>
            </a:extLst>
          </p:cNvPr>
          <p:cNvSpPr>
            <a:spLocks noGrp="1"/>
          </p:cNvSpPr>
          <p:nvPr>
            <p:ph type="body" sz="quarter" idx="13"/>
          </p:nvPr>
        </p:nvSpPr>
        <p:spPr>
          <a:xfrm>
            <a:off x="5202936" y="3127248"/>
            <a:ext cx="5833872" cy="3118104"/>
          </a:xfrm>
        </p:spPr>
        <p:txBody>
          <a:bodyPr/>
          <a:lstStyle>
            <a:lvl1pPr marL="0" indent="0" algn="r">
              <a:buNone/>
              <a:defRPr sz="1800">
                <a:solidFill>
                  <a:schemeClr val="bg1"/>
                </a:solidFill>
              </a:defRPr>
            </a:lvl1pPr>
          </a:lstStyle>
          <a:p>
            <a:pPr lvl="0"/>
            <a:r>
              <a:rPr lang="en-US"/>
              <a:t>Click to edit Master text styles</a:t>
            </a:r>
          </a:p>
        </p:txBody>
      </p:sp>
      <p:sp>
        <p:nvSpPr>
          <p:cNvPr id="11" name="Graphic 12">
            <a:extLst>
              <a:ext uri="{FF2B5EF4-FFF2-40B4-BE49-F238E27FC236}">
                <a16:creationId xmlns:a16="http://schemas.microsoft.com/office/drawing/2014/main" id="{EA1B6985-3E5A-40F4-9268-D4AB3BBF8C91}"/>
              </a:ext>
            </a:extLst>
          </p:cNvPr>
          <p:cNvSpPr/>
          <p:nvPr userDrawn="1"/>
        </p:nvSpPr>
        <p:spPr>
          <a:xfrm>
            <a:off x="4745394" y="276027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sp>
        <p:nvSpPr>
          <p:cNvPr id="13" name="Graphic 13">
            <a:extLst>
              <a:ext uri="{FF2B5EF4-FFF2-40B4-BE49-F238E27FC236}">
                <a16:creationId xmlns:a16="http://schemas.microsoft.com/office/drawing/2014/main" id="{338BC906-9D03-4280-85E8-21A81BC21D73}"/>
              </a:ext>
            </a:extLst>
          </p:cNvPr>
          <p:cNvSpPr/>
          <p:nvPr userDrawn="1"/>
        </p:nvSpPr>
        <p:spPr>
          <a:xfrm>
            <a:off x="4386614" y="253098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603" cap="flat">
            <a:noFill/>
            <a:prstDash val="solid"/>
            <a:miter/>
          </a:ln>
        </p:spPr>
        <p:txBody>
          <a:bodyPr rtlCol="0" anchor="ctr"/>
          <a:lstStyle/>
          <a:p>
            <a:endParaRPr lang="en-US" dirty="0"/>
          </a:p>
        </p:txBody>
      </p:sp>
      <p:sp>
        <p:nvSpPr>
          <p:cNvPr id="17" name="Graphic 15">
            <a:extLst>
              <a:ext uri="{FF2B5EF4-FFF2-40B4-BE49-F238E27FC236}">
                <a16:creationId xmlns:a16="http://schemas.microsoft.com/office/drawing/2014/main" id="{C5C06D53-C9F6-47E8-BFE1-B8193A1AED8B}"/>
              </a:ext>
            </a:extLst>
          </p:cNvPr>
          <p:cNvSpPr/>
          <p:nvPr userDrawn="1"/>
        </p:nvSpPr>
        <p:spPr>
          <a:xfrm>
            <a:off x="1669987" y="6031572"/>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610" cap="flat">
            <a:noFill/>
            <a:prstDash val="solid"/>
            <a:miter/>
          </a:ln>
        </p:spPr>
        <p:txBody>
          <a:bodyPr rtlCol="0" anchor="ctr"/>
          <a:lstStyle/>
          <a:p>
            <a:endParaRPr lang="en-US" dirty="0"/>
          </a:p>
        </p:txBody>
      </p:sp>
    </p:spTree>
    <p:extLst>
      <p:ext uri="{BB962C8B-B14F-4D97-AF65-F5344CB8AC3E}">
        <p14:creationId xmlns:p14="http://schemas.microsoft.com/office/powerpoint/2010/main" val="24907687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E62FC6D8-DD87-4B93-8491-43C84EE63FE2}"/>
              </a:ext>
            </a:extLst>
          </p:cNvPr>
          <p:cNvSpPr>
            <a:spLocks noGrp="1"/>
          </p:cNvSpPr>
          <p:nvPr>
            <p:ph type="pic" sz="quarter" idx="13"/>
          </p:nvPr>
        </p:nvSpPr>
        <p:spPr>
          <a:xfrm>
            <a:off x="7451965" y="1665520"/>
            <a:ext cx="4266960" cy="4266968"/>
          </a:xfrm>
          <a:custGeom>
            <a:avLst/>
            <a:gdLst>
              <a:gd name="connsiteX0" fmla="*/ 2133823 w 4266960"/>
              <a:gd name="connsiteY0" fmla="*/ 0 h 4266968"/>
              <a:gd name="connsiteX1" fmla="*/ 4256628 w 4266960"/>
              <a:gd name="connsiteY1" fmla="*/ 1915652 h 4266968"/>
              <a:gd name="connsiteX2" fmla="*/ 4266960 w 4266960"/>
              <a:gd name="connsiteY2" fmla="*/ 2120258 h 4266968"/>
              <a:gd name="connsiteX3" fmla="*/ 4266960 w 4266960"/>
              <a:gd name="connsiteY3" fmla="*/ 2147389 h 4266968"/>
              <a:gd name="connsiteX4" fmla="*/ 4256628 w 4266960"/>
              <a:gd name="connsiteY4" fmla="*/ 2351994 h 4266968"/>
              <a:gd name="connsiteX5" fmla="*/ 2351994 w 4266960"/>
              <a:gd name="connsiteY5" fmla="*/ 4256629 h 4266968"/>
              <a:gd name="connsiteX6" fmla="*/ 2147230 w 4266960"/>
              <a:gd name="connsiteY6" fmla="*/ 4266968 h 4266968"/>
              <a:gd name="connsiteX7" fmla="*/ 2120416 w 4266960"/>
              <a:gd name="connsiteY7" fmla="*/ 4266968 h 4266968"/>
              <a:gd name="connsiteX8" fmla="*/ 1915652 w 4266960"/>
              <a:gd name="connsiteY8" fmla="*/ 4256629 h 4266968"/>
              <a:gd name="connsiteX9" fmla="*/ 0 w 4266960"/>
              <a:gd name="connsiteY9" fmla="*/ 2133823 h 4266968"/>
              <a:gd name="connsiteX10" fmla="*/ 2133823 w 4266960"/>
              <a:gd name="connsiteY10" fmla="*/ 0 h 426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6960" h="4266968">
                <a:moveTo>
                  <a:pt x="2133823" y="0"/>
                </a:moveTo>
                <a:cubicBezTo>
                  <a:pt x="3238644" y="0"/>
                  <a:pt x="4147355" y="839660"/>
                  <a:pt x="4256628" y="1915652"/>
                </a:cubicBezTo>
                <a:lnTo>
                  <a:pt x="4266960" y="2120258"/>
                </a:lnTo>
                <a:lnTo>
                  <a:pt x="4266960" y="2147389"/>
                </a:lnTo>
                <a:lnTo>
                  <a:pt x="4256628" y="2351994"/>
                </a:lnTo>
                <a:cubicBezTo>
                  <a:pt x="4154640" y="3356254"/>
                  <a:pt x="3356253" y="4154640"/>
                  <a:pt x="2351994" y="4256629"/>
                </a:cubicBezTo>
                <a:lnTo>
                  <a:pt x="2147230" y="4266968"/>
                </a:lnTo>
                <a:lnTo>
                  <a:pt x="2120416" y="4266968"/>
                </a:lnTo>
                <a:lnTo>
                  <a:pt x="1915652" y="4256629"/>
                </a:lnTo>
                <a:cubicBezTo>
                  <a:pt x="839660" y="4147356"/>
                  <a:pt x="0" y="3238645"/>
                  <a:pt x="0" y="2133823"/>
                </a:cubicBezTo>
                <a:cubicBezTo>
                  <a:pt x="0" y="955346"/>
                  <a:pt x="955346" y="0"/>
                  <a:pt x="2133823" y="0"/>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2" name="Title 1">
            <a:extLst>
              <a:ext uri="{FF2B5EF4-FFF2-40B4-BE49-F238E27FC236}">
                <a16:creationId xmlns:a16="http://schemas.microsoft.com/office/drawing/2014/main" id="{9696CF8C-1EA0-4E47-AC60-CAC3B80A3C5D}"/>
              </a:ext>
            </a:extLst>
          </p:cNvPr>
          <p:cNvSpPr>
            <a:spLocks noGrp="1"/>
          </p:cNvSpPr>
          <p:nvPr>
            <p:ph type="title"/>
          </p:nvPr>
        </p:nvSpPr>
        <p:spPr>
          <a:xfrm>
            <a:off x="804672" y="1335024"/>
            <a:ext cx="6190488" cy="1179576"/>
          </a:xfrm>
        </p:spPr>
        <p:txBody>
          <a:bodyPr lIns="91440" tIns="45720" rIns="91440" bIns="45720" anchor="b"/>
          <a:lstStyle>
            <a:lvl1pPr>
              <a:defRPr sz="5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p:nvPr>
        </p:nvSpPr>
        <p:spPr>
          <a:xfrm>
            <a:off x="850392" y="2825496"/>
            <a:ext cx="6190488" cy="3346704"/>
          </a:xfrm>
        </p:spPr>
        <p:txBody>
          <a:bodyPr/>
          <a:lstStyle>
            <a:lvl1pPr marL="0" indent="0">
              <a:lnSpc>
                <a:spcPct val="110000"/>
              </a:lnSpc>
              <a:buNone/>
              <a:defRPr sz="2000"/>
            </a:lvl1pPr>
            <a:lvl2pPr marL="228600">
              <a:defRPr sz="1800"/>
            </a:lvl2pPr>
            <a:lvl3pPr marL="457200">
              <a:defRPr sz="1600"/>
            </a:lvl3pPr>
            <a:lvl4pPr marL="685800">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D097BB2D-4E2C-4490-A2A3-4B68BCC5D2F9}"/>
              </a:ext>
            </a:extLst>
          </p:cNvPr>
          <p:cNvSpPr>
            <a:spLocks noGrp="1"/>
          </p:cNvSpPr>
          <p:nvPr>
            <p:ph type="dt" sz="half" idx="10"/>
          </p:nvPr>
        </p:nvSpPr>
        <p:spPr/>
        <p:txBody>
          <a:bodyPr/>
          <a:lstStyle>
            <a:lvl1pPr>
              <a:defRPr>
                <a:solidFill>
                  <a:schemeClr val="accent2"/>
                </a:solidFill>
              </a:defRPr>
            </a:lvl1pPr>
          </a:lstStyle>
          <a:p>
            <a:fld id="{AAD5FD0F-5E8B-47A7-ADB7-E730E9782563}" type="datetime1">
              <a:rPr lang="en-US" smtClean="0"/>
              <a:t>10/20/2023</a:t>
            </a:fld>
            <a:endParaRPr lang="en-US" dirty="0"/>
          </a:p>
        </p:txBody>
      </p:sp>
      <p:sp>
        <p:nvSpPr>
          <p:cNvPr id="5" name="Footer Placeholder 4">
            <a:extLst>
              <a:ext uri="{FF2B5EF4-FFF2-40B4-BE49-F238E27FC236}">
                <a16:creationId xmlns:a16="http://schemas.microsoft.com/office/drawing/2014/main" id="{6140F15D-DD72-46D5-BF0F-F5064710700E}"/>
              </a:ext>
            </a:extLst>
          </p:cNvPr>
          <p:cNvSpPr>
            <a:spLocks noGrp="1"/>
          </p:cNvSpPr>
          <p:nvPr>
            <p:ph type="ftr" sz="quarter" idx="11"/>
          </p:nvPr>
        </p:nvSpPr>
        <p:spPr>
          <a:xfrm>
            <a:off x="7964424" y="621792"/>
            <a:ext cx="4114800" cy="365125"/>
          </a:xfrm>
        </p:spPr>
        <p:txBody>
          <a:bodyPr/>
          <a:lstStyle>
            <a:lvl1pPr>
              <a:defRPr baseline="0">
                <a:solidFill>
                  <a:schemeClr val="accent2"/>
                </a:solidFill>
              </a:defRPr>
            </a:lvl1pPr>
          </a:lstStyle>
          <a:p>
            <a:r>
              <a:rPr lang="en-US"/>
              <a:t>SELF-LOVE EXPERIENCE</a:t>
            </a:r>
            <a:endParaRPr lang="en-US" dirty="0"/>
          </a:p>
        </p:txBody>
      </p:sp>
      <p:sp>
        <p:nvSpPr>
          <p:cNvPr id="6" name="Slide Number Placeholder 5">
            <a:extLst>
              <a:ext uri="{FF2B5EF4-FFF2-40B4-BE49-F238E27FC236}">
                <a16:creationId xmlns:a16="http://schemas.microsoft.com/office/drawing/2014/main" id="{5266FD4D-815A-431C-ADEF-DE6F236F617F}"/>
              </a:ext>
            </a:extLst>
          </p:cNvPr>
          <p:cNvSpPr>
            <a:spLocks noGrp="1"/>
          </p:cNvSpPr>
          <p:nvPr>
            <p:ph type="sldNum" sz="quarter" idx="12"/>
          </p:nvPr>
        </p:nvSpPr>
        <p:spPr/>
        <p:txBody>
          <a:bodyPr/>
          <a:lstStyle>
            <a:lvl1pPr>
              <a:defRPr>
                <a:solidFill>
                  <a:schemeClr val="accent2"/>
                </a:solidFill>
              </a:defRPr>
            </a:lvl1pPr>
          </a:lstStyle>
          <a:p>
            <a:fld id="{D8DA9DAA-006C-4F4B-980E-E3DF019B24E2}" type="slidenum">
              <a:rPr lang="en-US" smtClean="0"/>
              <a:pPr/>
              <a:t>‹#›</a:t>
            </a:fld>
            <a:endParaRPr lang="en-US" dirty="0"/>
          </a:p>
        </p:txBody>
      </p:sp>
      <p:cxnSp>
        <p:nvCxnSpPr>
          <p:cNvPr id="9" name="Straight Connector 8">
            <a:extLst>
              <a:ext uri="{FF2B5EF4-FFF2-40B4-BE49-F238E27FC236}">
                <a16:creationId xmlns:a16="http://schemas.microsoft.com/office/drawing/2014/main" id="{FA8B3D0E-ED3F-46FA-AE79-5FEFDE9168E3}"/>
              </a:ext>
            </a:extLst>
          </p:cNvPr>
          <p:cNvCxnSpPr>
            <a:cxnSpLocks/>
          </p:cNvCxnSpPr>
          <p:nvPr userDrawn="1"/>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17" name="Graphic 10">
            <a:extLst>
              <a:ext uri="{FF2B5EF4-FFF2-40B4-BE49-F238E27FC236}">
                <a16:creationId xmlns:a16="http://schemas.microsoft.com/office/drawing/2014/main" id="{AAD06B87-D9B2-4F94-B734-A8F039A2033F}"/>
              </a:ext>
            </a:extLst>
          </p:cNvPr>
          <p:cNvSpPr/>
          <p:nvPr userDrawn="1"/>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dirty="0"/>
          </a:p>
        </p:txBody>
      </p:sp>
      <p:sp>
        <p:nvSpPr>
          <p:cNvPr id="19" name="Graphic 11">
            <a:extLst>
              <a:ext uri="{FF2B5EF4-FFF2-40B4-BE49-F238E27FC236}">
                <a16:creationId xmlns:a16="http://schemas.microsoft.com/office/drawing/2014/main" id="{BB13A13C-36EA-4B13-9175-C5FE95B34D33}"/>
              </a:ext>
            </a:extLst>
          </p:cNvPr>
          <p:cNvSpPr/>
          <p:nvPr userDrawn="1"/>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dirty="0"/>
          </a:p>
        </p:txBody>
      </p:sp>
    </p:spTree>
    <p:extLst>
      <p:ext uri="{BB962C8B-B14F-4D97-AF65-F5344CB8AC3E}">
        <p14:creationId xmlns:p14="http://schemas.microsoft.com/office/powerpoint/2010/main" val="18971113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Section Header">
    <p:bg>
      <p:bgPr>
        <a:gradFill>
          <a:gsLst>
            <a:gs pos="100000">
              <a:schemeClr val="accent4"/>
            </a:gs>
            <a:gs pos="0">
              <a:schemeClr val="accent2"/>
            </a:gs>
          </a:gsLst>
          <a:lin ang="27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524000" y="1463040"/>
            <a:ext cx="9144000" cy="2340864"/>
          </a:xfrm>
        </p:spPr>
        <p:txBody>
          <a:bodyPr anchor="b">
            <a:normAutofit/>
          </a:bodyPr>
          <a:lstStyle>
            <a:lvl1pPr algn="ctr">
              <a:defRPr sz="6000" b="1" i="0" cap="all" baseline="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1527048" y="3858768"/>
            <a:ext cx="9144000" cy="1325880"/>
          </a:xfrm>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Graphic 12">
            <a:extLst>
              <a:ext uri="{FF2B5EF4-FFF2-40B4-BE49-F238E27FC236}">
                <a16:creationId xmlns:a16="http://schemas.microsoft.com/office/drawing/2014/main" id="{8A41917E-4B97-447C-98AB-970D625F1DE6}"/>
              </a:ext>
            </a:extLst>
          </p:cNvPr>
          <p:cNvSpPr/>
          <p:nvPr userDrawn="1"/>
        </p:nvSpPr>
        <p:spPr>
          <a:xfrm>
            <a:off x="10772266" y="3054359"/>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sp>
        <p:nvSpPr>
          <p:cNvPr id="5" name="Graphic 13">
            <a:extLst>
              <a:ext uri="{FF2B5EF4-FFF2-40B4-BE49-F238E27FC236}">
                <a16:creationId xmlns:a16="http://schemas.microsoft.com/office/drawing/2014/main" id="{3B3FD238-4561-4AF8-A1F1-185B0CAFE2AC}"/>
              </a:ext>
            </a:extLst>
          </p:cNvPr>
          <p:cNvSpPr/>
          <p:nvPr userDrawn="1"/>
        </p:nvSpPr>
        <p:spPr>
          <a:xfrm>
            <a:off x="10724364" y="2515838"/>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603" cap="flat">
            <a:noFill/>
            <a:prstDash val="solid"/>
            <a:miter/>
          </a:ln>
        </p:spPr>
        <p:txBody>
          <a:bodyPr rtlCol="0" anchor="ctr"/>
          <a:lstStyle/>
          <a:p>
            <a:endParaRPr lang="en-US" dirty="0"/>
          </a:p>
        </p:txBody>
      </p:sp>
      <p:sp>
        <p:nvSpPr>
          <p:cNvPr id="6" name="Graphic 15">
            <a:extLst>
              <a:ext uri="{FF2B5EF4-FFF2-40B4-BE49-F238E27FC236}">
                <a16:creationId xmlns:a16="http://schemas.microsoft.com/office/drawing/2014/main" id="{BAB9414C-AE69-4648-873E-9CE6B2DF8A71}"/>
              </a:ext>
            </a:extLst>
          </p:cNvPr>
          <p:cNvSpPr/>
          <p:nvPr userDrawn="1"/>
        </p:nvSpPr>
        <p:spPr>
          <a:xfrm>
            <a:off x="11024834" y="2787572"/>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610" cap="flat">
            <a:noFill/>
            <a:prstDash val="solid"/>
            <a:miter/>
          </a:ln>
        </p:spPr>
        <p:txBody>
          <a:bodyPr rtlCol="0" anchor="ctr"/>
          <a:lstStyle/>
          <a:p>
            <a:endParaRPr lang="en-US" dirty="0"/>
          </a:p>
        </p:txBody>
      </p:sp>
      <p:sp>
        <p:nvSpPr>
          <p:cNvPr id="7" name="Graphic 22">
            <a:extLst>
              <a:ext uri="{FF2B5EF4-FFF2-40B4-BE49-F238E27FC236}">
                <a16:creationId xmlns:a16="http://schemas.microsoft.com/office/drawing/2014/main" id="{3BF75235-4E6E-4184-82A5-EE6FE7993BBC}"/>
              </a:ext>
            </a:extLst>
          </p:cNvPr>
          <p:cNvSpPr/>
          <p:nvPr userDrawn="1"/>
        </p:nvSpPr>
        <p:spPr>
          <a:xfrm>
            <a:off x="1261869" y="2633448"/>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chemeClr val="bg1"/>
          </a:solidFill>
          <a:ln w="646" cap="flat">
            <a:noFill/>
            <a:prstDash val="solid"/>
            <a:miter/>
          </a:ln>
        </p:spPr>
        <p:txBody>
          <a:bodyPr rtlCol="0" anchor="ctr"/>
          <a:lstStyle/>
          <a:p>
            <a:endParaRPr lang="en-US" dirty="0"/>
          </a:p>
        </p:txBody>
      </p:sp>
      <p:sp>
        <p:nvSpPr>
          <p:cNvPr id="11" name="Graphic 21">
            <a:extLst>
              <a:ext uri="{FF2B5EF4-FFF2-40B4-BE49-F238E27FC236}">
                <a16:creationId xmlns:a16="http://schemas.microsoft.com/office/drawing/2014/main" id="{E66FE37C-2F4B-42DA-BFF6-92DD00BDC49B}"/>
              </a:ext>
            </a:extLst>
          </p:cNvPr>
          <p:cNvSpPr/>
          <p:nvPr userDrawn="1"/>
        </p:nvSpPr>
        <p:spPr>
          <a:xfrm>
            <a:off x="1064053" y="3083338"/>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chemeClr val="bg1"/>
          </a:solidFill>
          <a:ln w="469" cap="flat">
            <a:noFill/>
            <a:prstDash val="solid"/>
            <a:miter/>
          </a:ln>
        </p:spPr>
        <p:txBody>
          <a:bodyPr rtlCol="0" anchor="ctr"/>
          <a:lstStyle/>
          <a:p>
            <a:endParaRPr lang="en-US" dirty="0"/>
          </a:p>
        </p:txBody>
      </p:sp>
      <p:sp>
        <p:nvSpPr>
          <p:cNvPr id="13" name="Graphic 23">
            <a:extLst>
              <a:ext uri="{FF2B5EF4-FFF2-40B4-BE49-F238E27FC236}">
                <a16:creationId xmlns:a16="http://schemas.microsoft.com/office/drawing/2014/main" id="{DDD38822-731A-48DA-A8A0-FBBAF7A6D65D}"/>
              </a:ext>
            </a:extLst>
          </p:cNvPr>
          <p:cNvSpPr/>
          <p:nvPr userDrawn="1"/>
        </p:nvSpPr>
        <p:spPr>
          <a:xfrm>
            <a:off x="1413405" y="3492870"/>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chemeClr val="bg1"/>
          </a:solidFill>
          <a:ln w="516" cap="flat">
            <a:noFill/>
            <a:prstDash val="solid"/>
            <a:miter/>
          </a:ln>
        </p:spPr>
        <p:txBody>
          <a:bodyPr rtlCol="0" anchor="ctr"/>
          <a:lstStyle/>
          <a:p>
            <a:endParaRPr lang="en-US" dirty="0"/>
          </a:p>
        </p:txBody>
      </p:sp>
    </p:spTree>
    <p:extLst>
      <p:ext uri="{BB962C8B-B14F-4D97-AF65-F5344CB8AC3E}">
        <p14:creationId xmlns:p14="http://schemas.microsoft.com/office/powerpoint/2010/main" val="34424820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6CF8C-1EA0-4E47-AC60-CAC3B80A3C5D}"/>
              </a:ext>
            </a:extLst>
          </p:cNvPr>
          <p:cNvSpPr>
            <a:spLocks noGrp="1"/>
          </p:cNvSpPr>
          <p:nvPr>
            <p:ph type="title"/>
          </p:nvPr>
        </p:nvSpPr>
        <p:spPr/>
        <p:txBody>
          <a:bodyPr/>
          <a:lstStyle>
            <a:lvl1pPr>
              <a:defRPr sz="5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266FD4D-815A-431C-ADEF-DE6F236F617F}"/>
              </a:ext>
            </a:extLst>
          </p:cNvPr>
          <p:cNvSpPr>
            <a:spLocks noGrp="1"/>
          </p:cNvSpPr>
          <p:nvPr>
            <p:ph type="sldNum" sz="quarter" idx="12"/>
          </p:nvPr>
        </p:nvSpPr>
        <p:spPr/>
        <p:txBody>
          <a:bodyPr/>
          <a:lstStyle/>
          <a:p>
            <a:fld id="{D8DA9DAA-006C-4F4B-980E-E3DF019B24E2}" type="slidenum">
              <a:rPr lang="en-US" smtClean="0"/>
              <a:t>‹#›</a:t>
            </a:fld>
            <a:endParaRPr lang="en-US" dirty="0"/>
          </a:p>
        </p:txBody>
      </p:sp>
      <p:cxnSp>
        <p:nvCxnSpPr>
          <p:cNvPr id="7" name="Straight Connector 6">
            <a:extLst>
              <a:ext uri="{FF2B5EF4-FFF2-40B4-BE49-F238E27FC236}">
                <a16:creationId xmlns:a16="http://schemas.microsoft.com/office/drawing/2014/main" id="{5C05CAAB-DBA2-4548-AD5F-01BB97FBB207}"/>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17450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6391656" y="841248"/>
            <a:ext cx="4434840" cy="3236976"/>
          </a:xfrm>
        </p:spPr>
        <p:txBody>
          <a:bodyPr anchor="b"/>
          <a:lstStyle>
            <a:lvl1pPr algn="l">
              <a:lnSpc>
                <a:spcPct val="110000"/>
              </a:lnSpc>
              <a:spcBef>
                <a:spcPts val="1000"/>
              </a:spcBef>
              <a:defRPr sz="3600" b="0" i="0" cap="none" baseline="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6391655" y="4498848"/>
            <a:ext cx="4434835" cy="510474"/>
          </a:xfrm>
        </p:spPr>
        <p:txBody>
          <a:bodyPr/>
          <a:lstStyle>
            <a:lvl1pPr marL="0" indent="0" algn="l">
              <a:lnSpc>
                <a:spcPct val="110000"/>
              </a:lnSpc>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7F8C2A2A-62DB-40C0-8AE7-CB9B98649BB1}"/>
              </a:ext>
            </a:extLst>
          </p:cNvPr>
          <p:cNvSpPr>
            <a:spLocks noGrp="1"/>
          </p:cNvSpPr>
          <p:nvPr>
            <p:ph type="ftr" sz="quarter" idx="11"/>
          </p:nvPr>
        </p:nvSpPr>
        <p:spPr>
          <a:xfrm rot="16200000">
            <a:off x="9811512" y="1591056"/>
            <a:ext cx="3547872" cy="365125"/>
          </a:xfrm>
        </p:spPr>
        <p:txBody>
          <a:bodyPr/>
          <a:lstStyle>
            <a:lvl1pPr>
              <a:defRPr>
                <a:solidFill>
                  <a:schemeClr val="accent2"/>
                </a:solidFill>
              </a:defRPr>
            </a:lvl1pPr>
          </a:lstStyle>
          <a:p>
            <a:r>
              <a:rPr lang="en-US"/>
              <a:t>SELF-LOVE EXPERIENCE</a:t>
            </a:r>
            <a:endParaRPr lang="en-US" dirty="0"/>
          </a:p>
        </p:txBody>
      </p:sp>
      <p:sp>
        <p:nvSpPr>
          <p:cNvPr id="6" name="Slide Number Placeholder 5">
            <a:extLst>
              <a:ext uri="{FF2B5EF4-FFF2-40B4-BE49-F238E27FC236}">
                <a16:creationId xmlns:a16="http://schemas.microsoft.com/office/drawing/2014/main" id="{A401EAA4-F44C-4C1F-B8E3-1A3005300F50}"/>
              </a:ext>
            </a:extLst>
          </p:cNvPr>
          <p:cNvSpPr>
            <a:spLocks noGrp="1"/>
          </p:cNvSpPr>
          <p:nvPr>
            <p:ph type="sldNum" sz="quarter" idx="12"/>
          </p:nvPr>
        </p:nvSpPr>
        <p:spPr/>
        <p:txBody>
          <a:bodyPr/>
          <a:lstStyle>
            <a:lvl1pPr>
              <a:defRPr>
                <a:solidFill>
                  <a:schemeClr val="accent2"/>
                </a:solidFill>
              </a:defRPr>
            </a:lvl1pPr>
          </a:lstStyle>
          <a:p>
            <a:fld id="{D8DA9DAA-006C-4F4B-980E-E3DF019B24E2}" type="slidenum">
              <a:rPr lang="en-US" smtClean="0"/>
              <a:pPr/>
              <a:t>‹#›</a:t>
            </a:fld>
            <a:endParaRPr lang="en-US" dirty="0"/>
          </a:p>
        </p:txBody>
      </p:sp>
      <p:cxnSp>
        <p:nvCxnSpPr>
          <p:cNvPr id="7" name="Straight Connector 6">
            <a:extLst>
              <a:ext uri="{FF2B5EF4-FFF2-40B4-BE49-F238E27FC236}">
                <a16:creationId xmlns:a16="http://schemas.microsoft.com/office/drawing/2014/main" id="{6939C974-0ED4-4915-BBF7-1FB00C18AD45}"/>
              </a:ext>
            </a:extLst>
          </p:cNvPr>
          <p:cNvCxnSpPr>
            <a:cxnSpLocks/>
          </p:cNvCxnSpPr>
          <p:nvPr userDrawn="1"/>
        </p:nvCxnSpPr>
        <p:spPr>
          <a:xfrm>
            <a:off x="11586162" y="3619272"/>
            <a:ext cx="0" cy="3238728"/>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515930B2-E36D-4D05-A6B3-CA1BF61D50CC}"/>
              </a:ext>
            </a:extLst>
          </p:cNvPr>
          <p:cNvSpPr/>
          <p:nvPr userDrawn="1"/>
        </p:nvSpPr>
        <p:spPr>
          <a:xfrm>
            <a:off x="0" y="0"/>
            <a:ext cx="5779911"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Picture Placeholder 12">
            <a:extLst>
              <a:ext uri="{FF2B5EF4-FFF2-40B4-BE49-F238E27FC236}">
                <a16:creationId xmlns:a16="http://schemas.microsoft.com/office/drawing/2014/main" id="{9CEC7E0F-60E8-418B-978D-C607C82E97F7}"/>
              </a:ext>
            </a:extLst>
          </p:cNvPr>
          <p:cNvSpPr>
            <a:spLocks noGrp="1"/>
          </p:cNvSpPr>
          <p:nvPr>
            <p:ph type="pic" sz="quarter" idx="13"/>
          </p:nvPr>
        </p:nvSpPr>
        <p:spPr>
          <a:xfrm>
            <a:off x="283464" y="301752"/>
            <a:ext cx="5221224" cy="6263640"/>
          </a:xfrm>
        </p:spPr>
        <p:txBody>
          <a:bodyPr anchor="ctr"/>
          <a:lstStyle>
            <a:lvl1pPr algn="ctr">
              <a:buNone/>
              <a:defRPr>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12990486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3_Title and Content">
    <p:bg>
      <p:bgPr>
        <a:gradFill>
          <a:gsLst>
            <a:gs pos="100000">
              <a:schemeClr val="accent4"/>
            </a:gs>
            <a:gs pos="0">
              <a:schemeClr val="accent2"/>
            </a:gs>
          </a:gsLst>
          <a:lin ang="189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6CF8C-1EA0-4E47-AC60-CAC3B80A3C5D}"/>
              </a:ext>
            </a:extLst>
          </p:cNvPr>
          <p:cNvSpPr>
            <a:spLocks noGrp="1"/>
          </p:cNvSpPr>
          <p:nvPr>
            <p:ph type="title" hasCustomPrompt="1"/>
          </p:nvPr>
        </p:nvSpPr>
        <p:spPr>
          <a:xfrm>
            <a:off x="576072" y="365125"/>
            <a:ext cx="10771632" cy="1325563"/>
          </a:xfrm>
        </p:spPr>
        <p:txBody>
          <a:bodyPr/>
          <a:lstStyle>
            <a:lvl1pPr>
              <a:defRPr sz="5400" b="1" cap="all" baseline="0">
                <a:solidFill>
                  <a:schemeClr val="bg1"/>
                </a:solidFill>
              </a:defRPr>
            </a:lvl1pPr>
          </a:lstStyle>
          <a:p>
            <a:r>
              <a:rPr lang="en-US" dirty="0"/>
              <a:t>Title</a:t>
            </a:r>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p:nvPr>
        </p:nvSpPr>
        <p:spPr>
          <a:xfrm>
            <a:off x="576072" y="1825625"/>
            <a:ext cx="10771632"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97BB2D-4E2C-4490-A2A3-4B68BCC5D2F9}"/>
              </a:ext>
            </a:extLst>
          </p:cNvPr>
          <p:cNvSpPr>
            <a:spLocks noGrp="1"/>
          </p:cNvSpPr>
          <p:nvPr>
            <p:ph type="dt" sz="half" idx="10"/>
          </p:nvPr>
        </p:nvSpPr>
        <p:spPr>
          <a:xfrm>
            <a:off x="658368" y="6356350"/>
            <a:ext cx="2743200" cy="365125"/>
          </a:xfrm>
        </p:spPr>
        <p:txBody>
          <a:bodyPr/>
          <a:lstStyle>
            <a:lvl1pPr>
              <a:defRPr>
                <a:solidFill>
                  <a:schemeClr val="bg1"/>
                </a:solidFill>
              </a:defRPr>
            </a:lvl1pPr>
          </a:lstStyle>
          <a:p>
            <a:fld id="{92492DC5-269B-4B0B-929E-83E2274A466D}" type="datetime1">
              <a:rPr lang="en-US" smtClean="0"/>
              <a:t>10/20/2023</a:t>
            </a:fld>
            <a:endParaRPr lang="en-US" dirty="0"/>
          </a:p>
        </p:txBody>
      </p:sp>
      <p:sp>
        <p:nvSpPr>
          <p:cNvPr id="5" name="Footer Placeholder 4">
            <a:extLst>
              <a:ext uri="{FF2B5EF4-FFF2-40B4-BE49-F238E27FC236}">
                <a16:creationId xmlns:a16="http://schemas.microsoft.com/office/drawing/2014/main" id="{6140F15D-DD72-46D5-BF0F-F5064710700E}"/>
              </a:ext>
            </a:extLst>
          </p:cNvPr>
          <p:cNvSpPr>
            <a:spLocks noGrp="1"/>
          </p:cNvSpPr>
          <p:nvPr>
            <p:ph type="ftr" sz="quarter" idx="11"/>
          </p:nvPr>
        </p:nvSpPr>
        <p:spPr>
          <a:xfrm>
            <a:off x="8503920" y="841248"/>
            <a:ext cx="3630168" cy="365125"/>
          </a:xfrm>
        </p:spPr>
        <p:txBody>
          <a:bodyPr/>
          <a:lstStyle>
            <a:lvl1pPr>
              <a:defRPr>
                <a:solidFill>
                  <a:schemeClr val="bg1"/>
                </a:solidFill>
              </a:defRPr>
            </a:lvl1pPr>
          </a:lstStyle>
          <a:p>
            <a:r>
              <a:rPr lang="en-US"/>
              <a:t>SELF-LOVE EXPERIENCE</a:t>
            </a:r>
            <a:endParaRPr lang="en-US" dirty="0"/>
          </a:p>
        </p:txBody>
      </p:sp>
      <p:sp>
        <p:nvSpPr>
          <p:cNvPr id="6" name="Slide Number Placeholder 5">
            <a:extLst>
              <a:ext uri="{FF2B5EF4-FFF2-40B4-BE49-F238E27FC236}">
                <a16:creationId xmlns:a16="http://schemas.microsoft.com/office/drawing/2014/main" id="{5266FD4D-815A-431C-ADEF-DE6F236F617F}"/>
              </a:ext>
            </a:extLst>
          </p:cNvPr>
          <p:cNvSpPr>
            <a:spLocks noGrp="1"/>
          </p:cNvSpPr>
          <p:nvPr>
            <p:ph type="sldNum" sz="quarter" idx="12"/>
          </p:nvPr>
        </p:nvSpPr>
        <p:spPr/>
        <p:txBody>
          <a:bodyPr/>
          <a:lstStyle>
            <a:lvl1pPr>
              <a:defRPr>
                <a:solidFill>
                  <a:schemeClr val="bg1"/>
                </a:solidFill>
              </a:defRPr>
            </a:lvl1pPr>
          </a:lstStyle>
          <a:p>
            <a:fld id="{D8DA9DAA-006C-4F4B-980E-E3DF019B24E2}" type="slidenum">
              <a:rPr lang="en-US" smtClean="0"/>
              <a:pPr/>
              <a:t>‹#›</a:t>
            </a:fld>
            <a:endParaRPr lang="en-US" dirty="0"/>
          </a:p>
        </p:txBody>
      </p:sp>
      <p:sp>
        <p:nvSpPr>
          <p:cNvPr id="9" name="Graphic 22">
            <a:extLst>
              <a:ext uri="{FF2B5EF4-FFF2-40B4-BE49-F238E27FC236}">
                <a16:creationId xmlns:a16="http://schemas.microsoft.com/office/drawing/2014/main" id="{4EADA2ED-8A8C-4D17-8798-F26BF3B4CE25}"/>
              </a:ext>
            </a:extLst>
          </p:cNvPr>
          <p:cNvSpPr/>
          <p:nvPr userDrawn="1"/>
        </p:nvSpPr>
        <p:spPr>
          <a:xfrm>
            <a:off x="11202264" y="344083"/>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chemeClr val="bg1"/>
          </a:solidFill>
          <a:ln w="646" cap="flat">
            <a:noFill/>
            <a:prstDash val="solid"/>
            <a:miter/>
          </a:ln>
        </p:spPr>
        <p:txBody>
          <a:bodyPr rtlCol="0" anchor="ctr"/>
          <a:lstStyle/>
          <a:p>
            <a:endParaRPr lang="en-US" dirty="0"/>
          </a:p>
        </p:txBody>
      </p:sp>
      <p:sp>
        <p:nvSpPr>
          <p:cNvPr id="11" name="Graphic 23">
            <a:extLst>
              <a:ext uri="{FF2B5EF4-FFF2-40B4-BE49-F238E27FC236}">
                <a16:creationId xmlns:a16="http://schemas.microsoft.com/office/drawing/2014/main" id="{54AB3A25-6605-4446-9E53-ACEECD25E27B}"/>
              </a:ext>
            </a:extLst>
          </p:cNvPr>
          <p:cNvSpPr/>
          <p:nvPr userDrawn="1"/>
        </p:nvSpPr>
        <p:spPr>
          <a:xfrm>
            <a:off x="11563141" y="590910"/>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chemeClr val="bg1"/>
          </a:solidFill>
          <a:ln w="516" cap="flat">
            <a:noFill/>
            <a:prstDash val="solid"/>
            <a:miter/>
          </a:ln>
        </p:spPr>
        <p:txBody>
          <a:bodyPr rtlCol="0" anchor="ctr"/>
          <a:lstStyle/>
          <a:p>
            <a:endParaRPr lang="en-US" dirty="0"/>
          </a:p>
        </p:txBody>
      </p:sp>
    </p:spTree>
    <p:extLst>
      <p:ext uri="{BB962C8B-B14F-4D97-AF65-F5344CB8AC3E}">
        <p14:creationId xmlns:p14="http://schemas.microsoft.com/office/powerpoint/2010/main" val="1222635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57166-6921-4546-BA2C-99E464681F4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95B9122-6371-4049-B57A-33DED7DA2F76}"/>
              </a:ext>
            </a:extLst>
          </p:cNvPr>
          <p:cNvSpPr>
            <a:spLocks noGrp="1"/>
          </p:cNvSpPr>
          <p:nvPr>
            <p:ph sz="half" idx="1"/>
          </p:nvPr>
        </p:nvSpPr>
        <p:spPr>
          <a:xfrm>
            <a:off x="1444752" y="1825625"/>
            <a:ext cx="4553712" cy="4351338"/>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BA14555D-0753-4312-A26B-2338813F9BB1}"/>
              </a:ext>
            </a:extLst>
          </p:cNvPr>
          <p:cNvSpPr>
            <a:spLocks noGrp="1"/>
          </p:cNvSpPr>
          <p:nvPr>
            <p:ph sz="half" idx="2"/>
          </p:nvPr>
        </p:nvSpPr>
        <p:spPr>
          <a:xfrm>
            <a:off x="6784848" y="1825625"/>
            <a:ext cx="4553712" cy="4351338"/>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a:extLst>
              <a:ext uri="{FF2B5EF4-FFF2-40B4-BE49-F238E27FC236}">
                <a16:creationId xmlns:a16="http://schemas.microsoft.com/office/drawing/2014/main" id="{3FB7E8F4-3FB3-45AB-A381-9093CA95AAE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0" name="Graphic 15">
            <a:extLst>
              <a:ext uri="{FF2B5EF4-FFF2-40B4-BE49-F238E27FC236}">
                <a16:creationId xmlns:a16="http://schemas.microsoft.com/office/drawing/2014/main" id="{D8685329-C6A1-4CB4-8AAE-150D0341F6A2}"/>
              </a:ext>
            </a:extLst>
          </p:cNvPr>
          <p:cNvSpPr/>
          <p:nvPr userDrawn="1"/>
        </p:nvSpPr>
        <p:spPr>
          <a:xfrm>
            <a:off x="10508317" y="49220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dirty="0"/>
          </a:p>
        </p:txBody>
      </p:sp>
      <p:sp>
        <p:nvSpPr>
          <p:cNvPr id="12" name="Graphic 16">
            <a:extLst>
              <a:ext uri="{FF2B5EF4-FFF2-40B4-BE49-F238E27FC236}">
                <a16:creationId xmlns:a16="http://schemas.microsoft.com/office/drawing/2014/main" id="{83CE1DAA-30A3-41AE-8AE1-A7EE5C48A6F3}"/>
              </a:ext>
            </a:extLst>
          </p:cNvPr>
          <p:cNvSpPr/>
          <p:nvPr userDrawn="1"/>
        </p:nvSpPr>
        <p:spPr>
          <a:xfrm>
            <a:off x="11477944" y="105558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dirty="0"/>
          </a:p>
        </p:txBody>
      </p:sp>
      <p:sp>
        <p:nvSpPr>
          <p:cNvPr id="14" name="Graphic 14">
            <a:extLst>
              <a:ext uri="{FF2B5EF4-FFF2-40B4-BE49-F238E27FC236}">
                <a16:creationId xmlns:a16="http://schemas.microsoft.com/office/drawing/2014/main" id="{065162DD-7ACB-4F9C-90DD-24C743035892}"/>
              </a:ext>
            </a:extLst>
          </p:cNvPr>
          <p:cNvSpPr/>
          <p:nvPr userDrawn="1"/>
        </p:nvSpPr>
        <p:spPr>
          <a:xfrm>
            <a:off x="11241555" y="44663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dirty="0"/>
          </a:p>
        </p:txBody>
      </p:sp>
    </p:spTree>
    <p:extLst>
      <p:ext uri="{BB962C8B-B14F-4D97-AF65-F5344CB8AC3E}">
        <p14:creationId xmlns:p14="http://schemas.microsoft.com/office/powerpoint/2010/main" val="12052880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057AE-3B3B-4261-B912-BF9EB9A58C3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A2D237-A706-4712-90CA-B04517CBBE05}"/>
              </a:ext>
            </a:extLst>
          </p:cNvPr>
          <p:cNvSpPr>
            <a:spLocks noGrp="1"/>
          </p:cNvSpPr>
          <p:nvPr>
            <p:ph type="body" idx="1"/>
          </p:nvPr>
        </p:nvSpPr>
        <p:spPr>
          <a:xfrm>
            <a:off x="1444752" y="1681163"/>
            <a:ext cx="455371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DE39CA1-2B6D-427E-9688-9093D5865CB7}"/>
              </a:ext>
            </a:extLst>
          </p:cNvPr>
          <p:cNvSpPr>
            <a:spLocks noGrp="1"/>
          </p:cNvSpPr>
          <p:nvPr>
            <p:ph sz="half" idx="2"/>
          </p:nvPr>
        </p:nvSpPr>
        <p:spPr>
          <a:xfrm>
            <a:off x="1444752" y="2505075"/>
            <a:ext cx="4553712"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F3D53357-616B-47F4-944B-F979FE96635D}"/>
              </a:ext>
            </a:extLst>
          </p:cNvPr>
          <p:cNvSpPr>
            <a:spLocks noGrp="1"/>
          </p:cNvSpPr>
          <p:nvPr>
            <p:ph type="body" sz="quarter" idx="3"/>
          </p:nvPr>
        </p:nvSpPr>
        <p:spPr>
          <a:xfrm>
            <a:off x="6784848" y="1681163"/>
            <a:ext cx="455371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7EA593-3036-4FB5-94B4-D9431DF04871}"/>
              </a:ext>
            </a:extLst>
          </p:cNvPr>
          <p:cNvSpPr>
            <a:spLocks noGrp="1"/>
          </p:cNvSpPr>
          <p:nvPr>
            <p:ph sz="quarter" idx="4"/>
          </p:nvPr>
        </p:nvSpPr>
        <p:spPr>
          <a:xfrm>
            <a:off x="6784848" y="2505075"/>
            <a:ext cx="4553712"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a:extLst>
              <a:ext uri="{FF2B5EF4-FFF2-40B4-BE49-F238E27FC236}">
                <a16:creationId xmlns:a16="http://schemas.microsoft.com/office/drawing/2014/main" id="{160F34ED-DA60-4CC2-B735-B0EC5D9FEA35}"/>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2" name="Graphic 15">
            <a:extLst>
              <a:ext uri="{FF2B5EF4-FFF2-40B4-BE49-F238E27FC236}">
                <a16:creationId xmlns:a16="http://schemas.microsoft.com/office/drawing/2014/main" id="{A9475260-301F-4744-B1DA-7B00F6FB4342}"/>
              </a:ext>
            </a:extLst>
          </p:cNvPr>
          <p:cNvSpPr/>
          <p:nvPr userDrawn="1"/>
        </p:nvSpPr>
        <p:spPr>
          <a:xfrm>
            <a:off x="10508317" y="49220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dirty="0"/>
          </a:p>
        </p:txBody>
      </p:sp>
      <p:sp>
        <p:nvSpPr>
          <p:cNvPr id="14" name="Graphic 16">
            <a:extLst>
              <a:ext uri="{FF2B5EF4-FFF2-40B4-BE49-F238E27FC236}">
                <a16:creationId xmlns:a16="http://schemas.microsoft.com/office/drawing/2014/main" id="{9BBD3F4B-0836-48C5-AC68-747456D1DD50}"/>
              </a:ext>
            </a:extLst>
          </p:cNvPr>
          <p:cNvSpPr/>
          <p:nvPr userDrawn="1"/>
        </p:nvSpPr>
        <p:spPr>
          <a:xfrm>
            <a:off x="11477944" y="105558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dirty="0"/>
          </a:p>
        </p:txBody>
      </p:sp>
      <p:sp>
        <p:nvSpPr>
          <p:cNvPr id="16" name="Graphic 14">
            <a:extLst>
              <a:ext uri="{FF2B5EF4-FFF2-40B4-BE49-F238E27FC236}">
                <a16:creationId xmlns:a16="http://schemas.microsoft.com/office/drawing/2014/main" id="{9B4398D5-99F4-4F83-AA77-9B4177648CAF}"/>
              </a:ext>
            </a:extLst>
          </p:cNvPr>
          <p:cNvSpPr/>
          <p:nvPr userDrawn="1"/>
        </p:nvSpPr>
        <p:spPr>
          <a:xfrm>
            <a:off x="11241555" y="44663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dirty="0"/>
          </a:p>
        </p:txBody>
      </p:sp>
    </p:spTree>
    <p:extLst>
      <p:ext uri="{BB962C8B-B14F-4D97-AF65-F5344CB8AC3E}">
        <p14:creationId xmlns:p14="http://schemas.microsoft.com/office/powerpoint/2010/main" val="9375955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057AE-3B3B-4261-B912-BF9EB9A58C3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A2D237-A706-4712-90CA-B04517CBBE05}"/>
              </a:ext>
            </a:extLst>
          </p:cNvPr>
          <p:cNvSpPr>
            <a:spLocks noGrp="1"/>
          </p:cNvSpPr>
          <p:nvPr>
            <p:ph type="body" idx="1"/>
          </p:nvPr>
        </p:nvSpPr>
        <p:spPr>
          <a:xfrm>
            <a:off x="1444752" y="1681163"/>
            <a:ext cx="28346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DE39CA1-2B6D-427E-9688-9093D5865CB7}"/>
              </a:ext>
            </a:extLst>
          </p:cNvPr>
          <p:cNvSpPr>
            <a:spLocks noGrp="1"/>
          </p:cNvSpPr>
          <p:nvPr>
            <p:ph sz="half" idx="2"/>
          </p:nvPr>
        </p:nvSpPr>
        <p:spPr>
          <a:xfrm>
            <a:off x="1444752" y="2505075"/>
            <a:ext cx="28346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p:txBody>
      </p:sp>
      <p:sp>
        <p:nvSpPr>
          <p:cNvPr id="5" name="Text Placeholder 4">
            <a:extLst>
              <a:ext uri="{FF2B5EF4-FFF2-40B4-BE49-F238E27FC236}">
                <a16:creationId xmlns:a16="http://schemas.microsoft.com/office/drawing/2014/main" id="{F3D53357-616B-47F4-944B-F979FE96635D}"/>
              </a:ext>
            </a:extLst>
          </p:cNvPr>
          <p:cNvSpPr>
            <a:spLocks noGrp="1"/>
          </p:cNvSpPr>
          <p:nvPr>
            <p:ph type="body" sz="quarter" idx="3"/>
          </p:nvPr>
        </p:nvSpPr>
        <p:spPr>
          <a:xfrm>
            <a:off x="4983480" y="1681163"/>
            <a:ext cx="28346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7EA593-3036-4FB5-94B4-D9431DF04871}"/>
              </a:ext>
            </a:extLst>
          </p:cNvPr>
          <p:cNvSpPr>
            <a:spLocks noGrp="1"/>
          </p:cNvSpPr>
          <p:nvPr>
            <p:ph sz="quarter" idx="4"/>
          </p:nvPr>
        </p:nvSpPr>
        <p:spPr>
          <a:xfrm>
            <a:off x="4983480" y="2505075"/>
            <a:ext cx="28346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p:txBody>
      </p:sp>
      <p:cxnSp>
        <p:nvCxnSpPr>
          <p:cNvPr id="10" name="Straight Connector 9">
            <a:extLst>
              <a:ext uri="{FF2B5EF4-FFF2-40B4-BE49-F238E27FC236}">
                <a16:creationId xmlns:a16="http://schemas.microsoft.com/office/drawing/2014/main" id="{160F34ED-DA60-4CC2-B735-B0EC5D9FEA35}"/>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2" name="Graphic 15">
            <a:extLst>
              <a:ext uri="{FF2B5EF4-FFF2-40B4-BE49-F238E27FC236}">
                <a16:creationId xmlns:a16="http://schemas.microsoft.com/office/drawing/2014/main" id="{A9475260-301F-4744-B1DA-7B00F6FB4342}"/>
              </a:ext>
            </a:extLst>
          </p:cNvPr>
          <p:cNvSpPr/>
          <p:nvPr userDrawn="1"/>
        </p:nvSpPr>
        <p:spPr>
          <a:xfrm>
            <a:off x="10508317" y="49220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dirty="0"/>
          </a:p>
        </p:txBody>
      </p:sp>
      <p:sp>
        <p:nvSpPr>
          <p:cNvPr id="14" name="Graphic 16">
            <a:extLst>
              <a:ext uri="{FF2B5EF4-FFF2-40B4-BE49-F238E27FC236}">
                <a16:creationId xmlns:a16="http://schemas.microsoft.com/office/drawing/2014/main" id="{9BBD3F4B-0836-48C5-AC68-747456D1DD50}"/>
              </a:ext>
            </a:extLst>
          </p:cNvPr>
          <p:cNvSpPr/>
          <p:nvPr userDrawn="1"/>
        </p:nvSpPr>
        <p:spPr>
          <a:xfrm>
            <a:off x="11477944" y="105558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dirty="0"/>
          </a:p>
        </p:txBody>
      </p:sp>
      <p:sp>
        <p:nvSpPr>
          <p:cNvPr id="16" name="Graphic 14">
            <a:extLst>
              <a:ext uri="{FF2B5EF4-FFF2-40B4-BE49-F238E27FC236}">
                <a16:creationId xmlns:a16="http://schemas.microsoft.com/office/drawing/2014/main" id="{9B4398D5-99F4-4F83-AA77-9B4177648CAF}"/>
              </a:ext>
            </a:extLst>
          </p:cNvPr>
          <p:cNvSpPr/>
          <p:nvPr userDrawn="1"/>
        </p:nvSpPr>
        <p:spPr>
          <a:xfrm>
            <a:off x="11241555" y="44663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dirty="0"/>
          </a:p>
        </p:txBody>
      </p:sp>
      <p:sp>
        <p:nvSpPr>
          <p:cNvPr id="15" name="Text Placeholder 4">
            <a:extLst>
              <a:ext uri="{FF2B5EF4-FFF2-40B4-BE49-F238E27FC236}">
                <a16:creationId xmlns:a16="http://schemas.microsoft.com/office/drawing/2014/main" id="{2D693B15-7265-4478-9579-62FCD5222D04}"/>
              </a:ext>
            </a:extLst>
          </p:cNvPr>
          <p:cNvSpPr>
            <a:spLocks noGrp="1"/>
          </p:cNvSpPr>
          <p:nvPr>
            <p:ph type="body" sz="quarter" idx="13"/>
          </p:nvPr>
        </p:nvSpPr>
        <p:spPr>
          <a:xfrm>
            <a:off x="8531352" y="1769269"/>
            <a:ext cx="28346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5">
            <a:extLst>
              <a:ext uri="{FF2B5EF4-FFF2-40B4-BE49-F238E27FC236}">
                <a16:creationId xmlns:a16="http://schemas.microsoft.com/office/drawing/2014/main" id="{48F9E92F-BB16-4896-A47F-6497C3D705B9}"/>
              </a:ext>
            </a:extLst>
          </p:cNvPr>
          <p:cNvSpPr>
            <a:spLocks noGrp="1"/>
          </p:cNvSpPr>
          <p:nvPr>
            <p:ph sz="quarter" idx="14"/>
          </p:nvPr>
        </p:nvSpPr>
        <p:spPr>
          <a:xfrm>
            <a:off x="8531352" y="2593181"/>
            <a:ext cx="28346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3730798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hasCustomPrompt="1"/>
          </p:nvPr>
        </p:nvSpPr>
        <p:spPr>
          <a:xfrm>
            <a:off x="6391656" y="804672"/>
            <a:ext cx="4434840" cy="886968"/>
          </a:xfrm>
        </p:spPr>
        <p:txBody>
          <a:bodyPr anchor="b"/>
          <a:lstStyle>
            <a:lvl1pPr algn="l">
              <a:defRPr sz="5400" b="0" i="0" cap="none" baseline="0"/>
            </a:lvl1pPr>
          </a:lstStyle>
          <a:p>
            <a:r>
              <a:rPr lang="en-US" dirty="0"/>
              <a:t>Title</a:t>
            </a:r>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6391654" y="1801368"/>
            <a:ext cx="4434840" cy="4754880"/>
          </a:xfrm>
        </p:spPr>
        <p:txBody>
          <a:bodyPr>
            <a:normAutofit/>
          </a:bodyPr>
          <a:lstStyle>
            <a:lvl1pPr marL="0" indent="0" algn="l">
              <a:lnSpc>
                <a:spcPct val="110000"/>
              </a:lnSpc>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7F8C2A2A-62DB-40C0-8AE7-CB9B98649BB1}"/>
              </a:ext>
            </a:extLst>
          </p:cNvPr>
          <p:cNvSpPr>
            <a:spLocks noGrp="1"/>
          </p:cNvSpPr>
          <p:nvPr>
            <p:ph type="ftr" sz="quarter" idx="11"/>
          </p:nvPr>
        </p:nvSpPr>
        <p:spPr>
          <a:xfrm rot="16200000">
            <a:off x="9811512" y="1591056"/>
            <a:ext cx="3547872" cy="365125"/>
          </a:xfrm>
        </p:spPr>
        <p:txBody>
          <a:bodyPr/>
          <a:lstStyle>
            <a:lvl1pPr>
              <a:defRPr>
                <a:solidFill>
                  <a:schemeClr val="accent2"/>
                </a:solidFill>
              </a:defRPr>
            </a:lvl1pPr>
          </a:lstStyle>
          <a:p>
            <a:r>
              <a:rPr lang="en-US"/>
              <a:t>SELF-LOVE EXPERIENCE</a:t>
            </a:r>
            <a:endParaRPr lang="en-US" dirty="0"/>
          </a:p>
        </p:txBody>
      </p:sp>
      <p:sp>
        <p:nvSpPr>
          <p:cNvPr id="6" name="Slide Number Placeholder 5">
            <a:extLst>
              <a:ext uri="{FF2B5EF4-FFF2-40B4-BE49-F238E27FC236}">
                <a16:creationId xmlns:a16="http://schemas.microsoft.com/office/drawing/2014/main" id="{A401EAA4-F44C-4C1F-B8E3-1A3005300F50}"/>
              </a:ext>
            </a:extLst>
          </p:cNvPr>
          <p:cNvSpPr>
            <a:spLocks noGrp="1"/>
          </p:cNvSpPr>
          <p:nvPr>
            <p:ph type="sldNum" sz="quarter" idx="12"/>
          </p:nvPr>
        </p:nvSpPr>
        <p:spPr/>
        <p:txBody>
          <a:bodyPr/>
          <a:lstStyle>
            <a:lvl1pPr>
              <a:defRPr>
                <a:solidFill>
                  <a:schemeClr val="accent2"/>
                </a:solidFill>
              </a:defRPr>
            </a:lvl1pPr>
          </a:lstStyle>
          <a:p>
            <a:fld id="{D8DA9DAA-006C-4F4B-980E-E3DF019B24E2}" type="slidenum">
              <a:rPr lang="en-US" smtClean="0"/>
              <a:pPr/>
              <a:t>‹#›</a:t>
            </a:fld>
            <a:endParaRPr lang="en-US" dirty="0"/>
          </a:p>
        </p:txBody>
      </p:sp>
      <p:cxnSp>
        <p:nvCxnSpPr>
          <p:cNvPr id="7" name="Straight Connector 6">
            <a:extLst>
              <a:ext uri="{FF2B5EF4-FFF2-40B4-BE49-F238E27FC236}">
                <a16:creationId xmlns:a16="http://schemas.microsoft.com/office/drawing/2014/main" id="{6939C974-0ED4-4915-BBF7-1FB00C18AD45}"/>
              </a:ext>
            </a:extLst>
          </p:cNvPr>
          <p:cNvCxnSpPr>
            <a:cxnSpLocks/>
          </p:cNvCxnSpPr>
          <p:nvPr userDrawn="1"/>
        </p:nvCxnSpPr>
        <p:spPr>
          <a:xfrm>
            <a:off x="11586162" y="3619272"/>
            <a:ext cx="0" cy="3238728"/>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515930B2-E36D-4D05-A6B3-CA1BF61D50CC}"/>
              </a:ext>
            </a:extLst>
          </p:cNvPr>
          <p:cNvSpPr/>
          <p:nvPr userDrawn="1"/>
        </p:nvSpPr>
        <p:spPr>
          <a:xfrm>
            <a:off x="0" y="0"/>
            <a:ext cx="5779911"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Picture Placeholder 12">
            <a:extLst>
              <a:ext uri="{FF2B5EF4-FFF2-40B4-BE49-F238E27FC236}">
                <a16:creationId xmlns:a16="http://schemas.microsoft.com/office/drawing/2014/main" id="{9CEC7E0F-60E8-418B-978D-C607C82E97F7}"/>
              </a:ext>
            </a:extLst>
          </p:cNvPr>
          <p:cNvSpPr>
            <a:spLocks noGrp="1"/>
          </p:cNvSpPr>
          <p:nvPr>
            <p:ph type="pic" sz="quarter" idx="13"/>
          </p:nvPr>
        </p:nvSpPr>
        <p:spPr>
          <a:xfrm>
            <a:off x="283464" y="3108960"/>
            <a:ext cx="5221224" cy="3447288"/>
          </a:xfrm>
        </p:spPr>
        <p:txBody>
          <a:bodyPr anchor="ctr"/>
          <a:lstStyle>
            <a:lvl1pPr algn="ctr">
              <a:buNone/>
              <a:defRPr>
                <a:solidFill>
                  <a:schemeClr val="bg1"/>
                </a:solidFill>
              </a:defRPr>
            </a:lvl1pPr>
          </a:lstStyle>
          <a:p>
            <a:r>
              <a:rPr lang="en-US"/>
              <a:t>Click icon to add picture</a:t>
            </a:r>
            <a:endParaRPr lang="en-US" dirty="0"/>
          </a:p>
        </p:txBody>
      </p:sp>
      <p:sp>
        <p:nvSpPr>
          <p:cNvPr id="10" name="Picture Placeholder 12">
            <a:extLst>
              <a:ext uri="{FF2B5EF4-FFF2-40B4-BE49-F238E27FC236}">
                <a16:creationId xmlns:a16="http://schemas.microsoft.com/office/drawing/2014/main" id="{F146D6C1-343E-4F97-A565-55BBB15F4C77}"/>
              </a:ext>
            </a:extLst>
          </p:cNvPr>
          <p:cNvSpPr>
            <a:spLocks noGrp="1"/>
          </p:cNvSpPr>
          <p:nvPr>
            <p:ph type="pic" sz="quarter" idx="14"/>
          </p:nvPr>
        </p:nvSpPr>
        <p:spPr>
          <a:xfrm>
            <a:off x="283464" y="301752"/>
            <a:ext cx="2459736" cy="2505456"/>
          </a:xfrm>
        </p:spPr>
        <p:txBody>
          <a:bodyPr anchor="ctr"/>
          <a:lstStyle>
            <a:lvl1pPr algn="ctr">
              <a:buNone/>
              <a:defRPr>
                <a:solidFill>
                  <a:schemeClr val="bg1"/>
                </a:solidFill>
              </a:defRPr>
            </a:lvl1pPr>
          </a:lstStyle>
          <a:p>
            <a:r>
              <a:rPr lang="en-US"/>
              <a:t>Click icon to add picture</a:t>
            </a:r>
            <a:endParaRPr lang="en-US" dirty="0"/>
          </a:p>
        </p:txBody>
      </p:sp>
      <p:sp>
        <p:nvSpPr>
          <p:cNvPr id="11" name="Picture Placeholder 12">
            <a:extLst>
              <a:ext uri="{FF2B5EF4-FFF2-40B4-BE49-F238E27FC236}">
                <a16:creationId xmlns:a16="http://schemas.microsoft.com/office/drawing/2014/main" id="{BA123E2D-4554-47D5-B0EC-0C47EDB41626}"/>
              </a:ext>
            </a:extLst>
          </p:cNvPr>
          <p:cNvSpPr>
            <a:spLocks noGrp="1"/>
          </p:cNvSpPr>
          <p:nvPr>
            <p:ph type="pic" sz="quarter" idx="15"/>
          </p:nvPr>
        </p:nvSpPr>
        <p:spPr>
          <a:xfrm>
            <a:off x="3044952" y="301752"/>
            <a:ext cx="2459736" cy="2505456"/>
          </a:xfrm>
        </p:spPr>
        <p:txBody>
          <a:bodyPr anchor="ctr"/>
          <a:lstStyle>
            <a:lvl1pPr algn="ctr">
              <a:buNone/>
              <a:defRPr>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12578914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Only">
    <p:bg>
      <p:bgPr>
        <a:gradFill>
          <a:gsLst>
            <a:gs pos="100000">
              <a:schemeClr val="accent4"/>
            </a:gs>
            <a:gs pos="0">
              <a:schemeClr val="accent2"/>
            </a:gs>
          </a:gsLst>
          <a:lin ang="8100000" scaled="1"/>
        </a:gradFill>
        <a:effectLst/>
      </p:bgPr>
    </p:bg>
    <p:spTree>
      <p:nvGrpSpPr>
        <p:cNvPr id="1" name=""/>
        <p:cNvGrpSpPr/>
        <p:nvPr/>
      </p:nvGrpSpPr>
      <p:grpSpPr>
        <a:xfrm>
          <a:off x="0" y="0"/>
          <a:ext cx="0" cy="0"/>
          <a:chOff x="0" y="0"/>
          <a:chExt cx="0" cy="0"/>
        </a:xfrm>
      </p:grpSpPr>
      <p:sp>
        <p:nvSpPr>
          <p:cNvPr id="33" name="Picture Placeholder 32">
            <a:extLst>
              <a:ext uri="{FF2B5EF4-FFF2-40B4-BE49-F238E27FC236}">
                <a16:creationId xmlns:a16="http://schemas.microsoft.com/office/drawing/2014/main" id="{3186EA6A-5CD5-4DF7-9C8A-EDFAF28A80D9}"/>
              </a:ext>
            </a:extLst>
          </p:cNvPr>
          <p:cNvSpPr>
            <a:spLocks noGrp="1"/>
          </p:cNvSpPr>
          <p:nvPr>
            <p:ph type="pic" sz="quarter" idx="14"/>
          </p:nvPr>
        </p:nvSpPr>
        <p:spPr>
          <a:xfrm>
            <a:off x="1777111" y="407499"/>
            <a:ext cx="1952279" cy="1952279"/>
          </a:xfrm>
          <a:custGeom>
            <a:avLst/>
            <a:gdLst>
              <a:gd name="connsiteX0" fmla="*/ 976140 w 1952279"/>
              <a:gd name="connsiteY0" fmla="*/ 0 h 1952279"/>
              <a:gd name="connsiteX1" fmla="*/ 1952279 w 1952279"/>
              <a:gd name="connsiteY1" fmla="*/ 976140 h 1952279"/>
              <a:gd name="connsiteX2" fmla="*/ 976140 w 1952279"/>
              <a:gd name="connsiteY2" fmla="*/ 1952279 h 1952279"/>
              <a:gd name="connsiteX3" fmla="*/ 0 w 1952279"/>
              <a:gd name="connsiteY3" fmla="*/ 976140 h 1952279"/>
              <a:gd name="connsiteX4" fmla="*/ 976140 w 1952279"/>
              <a:gd name="connsiteY4" fmla="*/ 0 h 1952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2279" h="1952279">
                <a:moveTo>
                  <a:pt x="976140" y="0"/>
                </a:moveTo>
                <a:cubicBezTo>
                  <a:pt x="1515247" y="0"/>
                  <a:pt x="1952279" y="437033"/>
                  <a:pt x="1952279" y="976140"/>
                </a:cubicBezTo>
                <a:cubicBezTo>
                  <a:pt x="1952279" y="1515246"/>
                  <a:pt x="1515247" y="1952279"/>
                  <a:pt x="976140" y="1952279"/>
                </a:cubicBezTo>
                <a:cubicBezTo>
                  <a:pt x="437033" y="1952279"/>
                  <a:pt x="0" y="1515246"/>
                  <a:pt x="0" y="976140"/>
                </a:cubicBezTo>
                <a:cubicBezTo>
                  <a:pt x="0" y="437033"/>
                  <a:pt x="437033" y="0"/>
                  <a:pt x="976140" y="0"/>
                </a:cubicBezTo>
                <a:close/>
              </a:path>
            </a:pathLst>
          </a:custGeom>
        </p:spPr>
        <p:txBody>
          <a:bodyPr wrap="square" anchor="ctr">
            <a:noAutofit/>
          </a:bodyPr>
          <a:lstStyle>
            <a:lvl1pPr algn="ctr">
              <a:buNone/>
              <a:defRPr sz="1800">
                <a:solidFill>
                  <a:schemeClr val="bg1"/>
                </a:solidFill>
              </a:defRPr>
            </a:lvl1pPr>
          </a:lstStyle>
          <a:p>
            <a:r>
              <a:rPr lang="en-US"/>
              <a:t>Click icon to add picture</a:t>
            </a:r>
            <a:endParaRPr lang="en-US" dirty="0"/>
          </a:p>
        </p:txBody>
      </p:sp>
      <p:sp>
        <p:nvSpPr>
          <p:cNvPr id="32" name="Picture Placeholder 31">
            <a:extLst>
              <a:ext uri="{FF2B5EF4-FFF2-40B4-BE49-F238E27FC236}">
                <a16:creationId xmlns:a16="http://schemas.microsoft.com/office/drawing/2014/main" id="{83D5117F-F235-498D-99A5-9DE2D665576C}"/>
              </a:ext>
            </a:extLst>
          </p:cNvPr>
          <p:cNvSpPr>
            <a:spLocks noGrp="1"/>
          </p:cNvSpPr>
          <p:nvPr>
            <p:ph type="pic" sz="quarter" idx="15"/>
          </p:nvPr>
        </p:nvSpPr>
        <p:spPr>
          <a:xfrm>
            <a:off x="3528345" y="1972581"/>
            <a:ext cx="2290065" cy="2273502"/>
          </a:xfrm>
          <a:custGeom>
            <a:avLst/>
            <a:gdLst>
              <a:gd name="connsiteX0" fmla="*/ 1145032 w 2290065"/>
              <a:gd name="connsiteY0" fmla="*/ 0 h 2273502"/>
              <a:gd name="connsiteX1" fmla="*/ 2290065 w 2290065"/>
              <a:gd name="connsiteY1" fmla="*/ 1145033 h 2273502"/>
              <a:gd name="connsiteX2" fmla="*/ 1375797 w 2290065"/>
              <a:gd name="connsiteY2" fmla="*/ 2266803 h 2273502"/>
              <a:gd name="connsiteX3" fmla="*/ 1331903 w 2290065"/>
              <a:gd name="connsiteY3" fmla="*/ 2273502 h 2273502"/>
              <a:gd name="connsiteX4" fmla="*/ 958162 w 2290065"/>
              <a:gd name="connsiteY4" fmla="*/ 2273502 h 2273502"/>
              <a:gd name="connsiteX5" fmla="*/ 914268 w 2290065"/>
              <a:gd name="connsiteY5" fmla="*/ 2266803 h 2273502"/>
              <a:gd name="connsiteX6" fmla="*/ 5911 w 2290065"/>
              <a:gd name="connsiteY6" fmla="*/ 1262106 h 2273502"/>
              <a:gd name="connsiteX7" fmla="*/ 0 w 2290065"/>
              <a:gd name="connsiteY7" fmla="*/ 1145053 h 2273502"/>
              <a:gd name="connsiteX8" fmla="*/ 0 w 2290065"/>
              <a:gd name="connsiteY8" fmla="*/ 1145014 h 2273502"/>
              <a:gd name="connsiteX9" fmla="*/ 5911 w 2290065"/>
              <a:gd name="connsiteY9" fmla="*/ 1027960 h 2273502"/>
              <a:gd name="connsiteX10" fmla="*/ 1145032 w 2290065"/>
              <a:gd name="connsiteY10" fmla="*/ 0 h 227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90065" h="2273502">
                <a:moveTo>
                  <a:pt x="1145032" y="0"/>
                </a:moveTo>
                <a:cubicBezTo>
                  <a:pt x="1777417" y="0"/>
                  <a:pt x="2290065" y="512649"/>
                  <a:pt x="2290065" y="1145033"/>
                </a:cubicBezTo>
                <a:cubicBezTo>
                  <a:pt x="2290065" y="1698370"/>
                  <a:pt x="1897569" y="2160033"/>
                  <a:pt x="1375797" y="2266803"/>
                </a:cubicBezTo>
                <a:lnTo>
                  <a:pt x="1331903" y="2273502"/>
                </a:lnTo>
                <a:lnTo>
                  <a:pt x="958162" y="2273502"/>
                </a:lnTo>
                <a:lnTo>
                  <a:pt x="914268" y="2266803"/>
                </a:lnTo>
                <a:cubicBezTo>
                  <a:pt x="429765" y="2167660"/>
                  <a:pt x="56730" y="1762511"/>
                  <a:pt x="5911" y="1262106"/>
                </a:cubicBezTo>
                <a:lnTo>
                  <a:pt x="0" y="1145053"/>
                </a:lnTo>
                <a:lnTo>
                  <a:pt x="0" y="1145014"/>
                </a:lnTo>
                <a:lnTo>
                  <a:pt x="5911" y="1027960"/>
                </a:lnTo>
                <a:cubicBezTo>
                  <a:pt x="64548" y="450571"/>
                  <a:pt x="552172" y="0"/>
                  <a:pt x="1145032" y="0"/>
                </a:cubicBezTo>
                <a:close/>
              </a:path>
            </a:pathLst>
          </a:custGeom>
        </p:spPr>
        <p:txBody>
          <a:bodyPr wrap="square" anchor="ctr">
            <a:noAutofit/>
          </a:bodyPr>
          <a:lstStyle>
            <a:lvl1pPr algn="ctr">
              <a:buNone/>
              <a:defRPr sz="1800">
                <a:solidFill>
                  <a:schemeClr val="bg1"/>
                </a:solidFill>
              </a:defRPr>
            </a:lvl1pPr>
          </a:lstStyle>
          <a:p>
            <a:r>
              <a:rPr lang="en-US"/>
              <a:t>Click icon to add picture</a:t>
            </a:r>
            <a:endParaRPr lang="en-US" dirty="0"/>
          </a:p>
        </p:txBody>
      </p:sp>
      <p:sp>
        <p:nvSpPr>
          <p:cNvPr id="31" name="Picture Placeholder 30">
            <a:extLst>
              <a:ext uri="{FF2B5EF4-FFF2-40B4-BE49-F238E27FC236}">
                <a16:creationId xmlns:a16="http://schemas.microsoft.com/office/drawing/2014/main" id="{E1E0A794-F1D3-4628-B5B1-9D48AB34C3D4}"/>
              </a:ext>
            </a:extLst>
          </p:cNvPr>
          <p:cNvSpPr>
            <a:spLocks noGrp="1"/>
          </p:cNvSpPr>
          <p:nvPr>
            <p:ph type="pic" sz="quarter" idx="16"/>
          </p:nvPr>
        </p:nvSpPr>
        <p:spPr>
          <a:xfrm>
            <a:off x="5579539" y="4386312"/>
            <a:ext cx="3119293" cy="2462810"/>
          </a:xfrm>
          <a:custGeom>
            <a:avLst/>
            <a:gdLst>
              <a:gd name="connsiteX0" fmla="*/ 1559647 w 3119293"/>
              <a:gd name="connsiteY0" fmla="*/ 0 h 2462810"/>
              <a:gd name="connsiteX1" fmla="*/ 3119293 w 3119293"/>
              <a:gd name="connsiteY1" fmla="*/ 1559647 h 2462810"/>
              <a:gd name="connsiteX2" fmla="*/ 2852930 w 3119293"/>
              <a:gd name="connsiteY2" fmla="*/ 2431660 h 2462810"/>
              <a:gd name="connsiteX3" fmla="*/ 2829636 w 3119293"/>
              <a:gd name="connsiteY3" fmla="*/ 2462810 h 2462810"/>
              <a:gd name="connsiteX4" fmla="*/ 289658 w 3119293"/>
              <a:gd name="connsiteY4" fmla="*/ 2462810 h 2462810"/>
              <a:gd name="connsiteX5" fmla="*/ 266363 w 3119293"/>
              <a:gd name="connsiteY5" fmla="*/ 2431660 h 2462810"/>
              <a:gd name="connsiteX6" fmla="*/ 0 w 3119293"/>
              <a:gd name="connsiteY6" fmla="*/ 1559647 h 2462810"/>
              <a:gd name="connsiteX7" fmla="*/ 1559647 w 3119293"/>
              <a:gd name="connsiteY7" fmla="*/ 0 h 2462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19293" h="2462810">
                <a:moveTo>
                  <a:pt x="1559647" y="0"/>
                </a:moveTo>
                <a:cubicBezTo>
                  <a:pt x="2421016" y="0"/>
                  <a:pt x="3119293" y="698278"/>
                  <a:pt x="3119293" y="1559647"/>
                </a:cubicBezTo>
                <a:cubicBezTo>
                  <a:pt x="3119293" y="1882660"/>
                  <a:pt x="3021098" y="2182739"/>
                  <a:pt x="2852930" y="2431660"/>
                </a:cubicBezTo>
                <a:lnTo>
                  <a:pt x="2829636" y="2462810"/>
                </a:lnTo>
                <a:lnTo>
                  <a:pt x="289658" y="2462810"/>
                </a:lnTo>
                <a:lnTo>
                  <a:pt x="266363" y="2431660"/>
                </a:lnTo>
                <a:cubicBezTo>
                  <a:pt x="98195" y="2182739"/>
                  <a:pt x="0" y="1882660"/>
                  <a:pt x="0" y="1559647"/>
                </a:cubicBezTo>
                <a:cubicBezTo>
                  <a:pt x="0" y="698278"/>
                  <a:pt x="698278" y="0"/>
                  <a:pt x="1559647" y="0"/>
                </a:cubicBezTo>
                <a:close/>
              </a:path>
            </a:pathLst>
          </a:custGeom>
        </p:spPr>
        <p:txBody>
          <a:bodyPr wrap="square" anchor="ctr">
            <a:noAutofit/>
          </a:bodyPr>
          <a:lstStyle>
            <a:lvl1pPr algn="ctr">
              <a:buNone/>
              <a:defRPr sz="1800">
                <a:solidFill>
                  <a:schemeClr val="bg1"/>
                </a:solidFill>
              </a:defRPr>
            </a:lvl1pPr>
          </a:lstStyle>
          <a:p>
            <a:r>
              <a:rPr lang="en-US"/>
              <a:t>Click icon to add picture</a:t>
            </a:r>
            <a:endParaRPr lang="en-US" dirty="0"/>
          </a:p>
        </p:txBody>
      </p:sp>
      <p:sp>
        <p:nvSpPr>
          <p:cNvPr id="30" name="Picture Placeholder 29">
            <a:extLst>
              <a:ext uri="{FF2B5EF4-FFF2-40B4-BE49-F238E27FC236}">
                <a16:creationId xmlns:a16="http://schemas.microsoft.com/office/drawing/2014/main" id="{B8D3F45B-B631-47D3-A33C-71CEC2B3602C}"/>
              </a:ext>
            </a:extLst>
          </p:cNvPr>
          <p:cNvSpPr>
            <a:spLocks noGrp="1"/>
          </p:cNvSpPr>
          <p:nvPr>
            <p:ph type="pic" sz="quarter" idx="17"/>
          </p:nvPr>
        </p:nvSpPr>
        <p:spPr>
          <a:xfrm>
            <a:off x="1092905" y="4018982"/>
            <a:ext cx="3854161" cy="2839018"/>
          </a:xfrm>
          <a:custGeom>
            <a:avLst/>
            <a:gdLst>
              <a:gd name="connsiteX0" fmla="*/ 1927061 w 3854161"/>
              <a:gd name="connsiteY0" fmla="*/ 0 h 2839018"/>
              <a:gd name="connsiteX1" fmla="*/ 1927101 w 3854161"/>
              <a:gd name="connsiteY1" fmla="*/ 0 h 2839018"/>
              <a:gd name="connsiteX2" fmla="*/ 2124114 w 3854161"/>
              <a:gd name="connsiteY2" fmla="*/ 9948 h 2839018"/>
              <a:gd name="connsiteX3" fmla="*/ 3854161 w 3854161"/>
              <a:gd name="connsiteY3" fmla="*/ 1927080 h 2839018"/>
              <a:gd name="connsiteX4" fmla="*/ 3702722 w 3854161"/>
              <a:gd name="connsiteY4" fmla="*/ 2677187 h 2839018"/>
              <a:gd name="connsiteX5" fmla="*/ 3624763 w 3854161"/>
              <a:gd name="connsiteY5" fmla="*/ 2839018 h 2839018"/>
              <a:gd name="connsiteX6" fmla="*/ 229398 w 3854161"/>
              <a:gd name="connsiteY6" fmla="*/ 2839018 h 2839018"/>
              <a:gd name="connsiteX7" fmla="*/ 151440 w 3854161"/>
              <a:gd name="connsiteY7" fmla="*/ 2677187 h 2839018"/>
              <a:gd name="connsiteX8" fmla="*/ 0 w 3854161"/>
              <a:gd name="connsiteY8" fmla="*/ 1927080 h 2839018"/>
              <a:gd name="connsiteX9" fmla="*/ 1730048 w 3854161"/>
              <a:gd name="connsiteY9" fmla="*/ 9948 h 283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54161" h="2839018">
                <a:moveTo>
                  <a:pt x="1927061" y="0"/>
                </a:moveTo>
                <a:lnTo>
                  <a:pt x="1927101" y="0"/>
                </a:lnTo>
                <a:lnTo>
                  <a:pt x="2124114" y="9948"/>
                </a:lnTo>
                <a:cubicBezTo>
                  <a:pt x="3095856" y="108634"/>
                  <a:pt x="3854161" y="929301"/>
                  <a:pt x="3854161" y="1927080"/>
                </a:cubicBezTo>
                <a:cubicBezTo>
                  <a:pt x="3854161" y="2193154"/>
                  <a:pt x="3800237" y="2446634"/>
                  <a:pt x="3702722" y="2677187"/>
                </a:cubicBezTo>
                <a:lnTo>
                  <a:pt x="3624763" y="2839018"/>
                </a:lnTo>
                <a:lnTo>
                  <a:pt x="229398" y="2839018"/>
                </a:lnTo>
                <a:lnTo>
                  <a:pt x="151440" y="2677187"/>
                </a:lnTo>
                <a:cubicBezTo>
                  <a:pt x="53924" y="2446634"/>
                  <a:pt x="0" y="2193154"/>
                  <a:pt x="0" y="1927080"/>
                </a:cubicBezTo>
                <a:cubicBezTo>
                  <a:pt x="0" y="929301"/>
                  <a:pt x="758305" y="108634"/>
                  <a:pt x="1730048" y="9948"/>
                </a:cubicBezTo>
                <a:close/>
              </a:path>
            </a:pathLst>
          </a:custGeom>
        </p:spPr>
        <p:txBody>
          <a:bodyPr wrap="square" anchor="ctr">
            <a:noAutofit/>
          </a:bodyPr>
          <a:lstStyle>
            <a:lvl1pPr algn="ctr">
              <a:buNone/>
              <a:defRPr sz="1800">
                <a:solidFill>
                  <a:schemeClr val="bg1"/>
                </a:solidFill>
              </a:defRPr>
            </a:lvl1pPr>
          </a:lstStyle>
          <a:p>
            <a:r>
              <a:rPr lang="en-US"/>
              <a:t>Click icon to add picture</a:t>
            </a:r>
            <a:endParaRPr lang="en-US" dirty="0"/>
          </a:p>
        </p:txBody>
      </p:sp>
      <p:sp>
        <p:nvSpPr>
          <p:cNvPr id="2" name="Title 1">
            <a:extLst>
              <a:ext uri="{FF2B5EF4-FFF2-40B4-BE49-F238E27FC236}">
                <a16:creationId xmlns:a16="http://schemas.microsoft.com/office/drawing/2014/main" id="{E969F227-D21C-48B3-828A-6BFA9585E82F}"/>
              </a:ext>
            </a:extLst>
          </p:cNvPr>
          <p:cNvSpPr>
            <a:spLocks noGrp="1"/>
          </p:cNvSpPr>
          <p:nvPr>
            <p:ph type="title"/>
          </p:nvPr>
        </p:nvSpPr>
        <p:spPr>
          <a:xfrm>
            <a:off x="5760720" y="585216"/>
            <a:ext cx="5276088" cy="2276856"/>
          </a:xfrm>
        </p:spPr>
        <p:txBody>
          <a:bodyPr anchor="b"/>
          <a:lstStyle>
            <a:lvl1pPr algn="r">
              <a:defRPr sz="4800" b="1" cap="all" spc="400" baseline="0">
                <a:solidFill>
                  <a:schemeClr val="bg1"/>
                </a:solidFill>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8DF1DFFF-E5C5-43DF-B71C-7270DB97372C}"/>
              </a:ext>
            </a:extLst>
          </p:cNvPr>
          <p:cNvSpPr>
            <a:spLocks noGrp="1"/>
          </p:cNvSpPr>
          <p:nvPr>
            <p:ph type="dt" sz="half" idx="10"/>
          </p:nvPr>
        </p:nvSpPr>
        <p:spPr>
          <a:xfrm>
            <a:off x="658368" y="201168"/>
            <a:ext cx="2743200" cy="365125"/>
          </a:xfrm>
        </p:spPr>
        <p:txBody>
          <a:bodyPr/>
          <a:lstStyle>
            <a:lvl1pPr>
              <a:defRPr>
                <a:solidFill>
                  <a:schemeClr val="bg1"/>
                </a:solidFill>
              </a:defRPr>
            </a:lvl1pPr>
          </a:lstStyle>
          <a:p>
            <a:fld id="{FAF6A95B-B319-4C59-9F3B-45F8F70145A9}" type="datetime1">
              <a:rPr lang="en-US" smtClean="0"/>
              <a:t>10/20/2023</a:t>
            </a:fld>
            <a:endParaRPr lang="en-US" dirty="0"/>
          </a:p>
        </p:txBody>
      </p:sp>
      <p:sp>
        <p:nvSpPr>
          <p:cNvPr id="4" name="Footer Placeholder 3">
            <a:extLst>
              <a:ext uri="{FF2B5EF4-FFF2-40B4-BE49-F238E27FC236}">
                <a16:creationId xmlns:a16="http://schemas.microsoft.com/office/drawing/2014/main" id="{7EBC03C0-6EB7-4633-967C-12C35768BB58}"/>
              </a:ext>
            </a:extLst>
          </p:cNvPr>
          <p:cNvSpPr>
            <a:spLocks noGrp="1"/>
          </p:cNvSpPr>
          <p:nvPr>
            <p:ph type="ftr" sz="quarter" idx="11"/>
          </p:nvPr>
        </p:nvSpPr>
        <p:spPr>
          <a:xfrm rot="16200000">
            <a:off x="-548640" y="1938528"/>
            <a:ext cx="2788920" cy="365125"/>
          </a:xfrm>
        </p:spPr>
        <p:txBody>
          <a:bodyPr/>
          <a:lstStyle>
            <a:lvl1pPr>
              <a:defRPr>
                <a:solidFill>
                  <a:schemeClr val="bg1"/>
                </a:solidFill>
              </a:defRPr>
            </a:lvl1pPr>
          </a:lstStyle>
          <a:p>
            <a:r>
              <a:rPr lang="en-US"/>
              <a:t>SELF-LOVE EXPERIENCE</a:t>
            </a:r>
            <a:endParaRPr lang="en-US" dirty="0"/>
          </a:p>
        </p:txBody>
      </p:sp>
      <p:sp>
        <p:nvSpPr>
          <p:cNvPr id="5" name="Slide Number Placeholder 4">
            <a:extLst>
              <a:ext uri="{FF2B5EF4-FFF2-40B4-BE49-F238E27FC236}">
                <a16:creationId xmlns:a16="http://schemas.microsoft.com/office/drawing/2014/main" id="{30FF4306-91CD-4B7B-8A53-34BE8F997581}"/>
              </a:ext>
            </a:extLst>
          </p:cNvPr>
          <p:cNvSpPr>
            <a:spLocks noGrp="1"/>
          </p:cNvSpPr>
          <p:nvPr>
            <p:ph type="sldNum" sz="quarter" idx="12"/>
          </p:nvPr>
        </p:nvSpPr>
        <p:spPr>
          <a:xfrm>
            <a:off x="8610600" y="201168"/>
            <a:ext cx="2743200" cy="365125"/>
          </a:xfrm>
        </p:spPr>
        <p:txBody>
          <a:bodyPr/>
          <a:lstStyle>
            <a:lvl1pPr>
              <a:defRPr>
                <a:solidFill>
                  <a:schemeClr val="bg1"/>
                </a:solidFill>
              </a:defRPr>
            </a:lvl1pPr>
          </a:lstStyle>
          <a:p>
            <a:fld id="{D8DA9DAA-006C-4F4B-980E-E3DF019B24E2}" type="slidenum">
              <a:rPr lang="en-US" smtClean="0"/>
              <a:pPr/>
              <a:t>‹#›</a:t>
            </a:fld>
            <a:endParaRPr lang="en-US" dirty="0"/>
          </a:p>
        </p:txBody>
      </p:sp>
      <p:sp>
        <p:nvSpPr>
          <p:cNvPr id="8" name="Graphic 32">
            <a:extLst>
              <a:ext uri="{FF2B5EF4-FFF2-40B4-BE49-F238E27FC236}">
                <a16:creationId xmlns:a16="http://schemas.microsoft.com/office/drawing/2014/main" id="{846CD0EA-B0AA-4845-81A5-4ADD7C58B12F}"/>
              </a:ext>
            </a:extLst>
          </p:cNvPr>
          <p:cNvSpPr/>
          <p:nvPr userDrawn="1"/>
        </p:nvSpPr>
        <p:spPr>
          <a:xfrm>
            <a:off x="1472366" y="1859534"/>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603" cap="flat">
            <a:noFill/>
            <a:prstDash val="solid"/>
            <a:miter/>
          </a:ln>
        </p:spPr>
        <p:txBody>
          <a:bodyPr rtlCol="0" anchor="ctr"/>
          <a:lstStyle/>
          <a:p>
            <a:endParaRPr lang="en-US" dirty="0"/>
          </a:p>
        </p:txBody>
      </p:sp>
      <p:sp>
        <p:nvSpPr>
          <p:cNvPr id="10" name="Graphic 33">
            <a:extLst>
              <a:ext uri="{FF2B5EF4-FFF2-40B4-BE49-F238E27FC236}">
                <a16:creationId xmlns:a16="http://schemas.microsoft.com/office/drawing/2014/main" id="{0E97A0CB-7CB1-47F0-BD48-EEECBAC39CD2}"/>
              </a:ext>
            </a:extLst>
          </p:cNvPr>
          <p:cNvSpPr/>
          <p:nvPr userDrawn="1"/>
        </p:nvSpPr>
        <p:spPr>
          <a:xfrm>
            <a:off x="2014523" y="3146867"/>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610" cap="flat">
            <a:noFill/>
            <a:prstDash val="solid"/>
            <a:miter/>
          </a:ln>
        </p:spPr>
        <p:txBody>
          <a:bodyPr rtlCol="0" anchor="ctr"/>
          <a:lstStyle/>
          <a:p>
            <a:endParaRPr lang="en-US" dirty="0"/>
          </a:p>
        </p:txBody>
      </p:sp>
      <p:sp>
        <p:nvSpPr>
          <p:cNvPr id="12" name="Graphic 31">
            <a:extLst>
              <a:ext uri="{FF2B5EF4-FFF2-40B4-BE49-F238E27FC236}">
                <a16:creationId xmlns:a16="http://schemas.microsoft.com/office/drawing/2014/main" id="{477816C9-06CB-4BC5-B26B-6A2877BD941A}"/>
              </a:ext>
            </a:extLst>
          </p:cNvPr>
          <p:cNvSpPr/>
          <p:nvPr userDrawn="1"/>
        </p:nvSpPr>
        <p:spPr>
          <a:xfrm>
            <a:off x="5404920" y="4508295"/>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cxnSp>
        <p:nvCxnSpPr>
          <p:cNvPr id="14" name="Straight Connector 13">
            <a:extLst>
              <a:ext uri="{FF2B5EF4-FFF2-40B4-BE49-F238E27FC236}">
                <a16:creationId xmlns:a16="http://schemas.microsoft.com/office/drawing/2014/main" id="{13AE7F8D-AE68-4A83-BAB5-3A97D473CE3C}"/>
              </a:ext>
            </a:extLst>
          </p:cNvPr>
          <p:cNvCxnSpPr>
            <a:cxnSpLocks/>
          </p:cNvCxnSpPr>
          <p:nvPr userDrawn="1"/>
        </p:nvCxnSpPr>
        <p:spPr>
          <a:xfrm>
            <a:off x="856114" y="3503032"/>
            <a:ext cx="0" cy="334609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A928810C-E773-43AE-A2A1-4073955CC8DA}"/>
              </a:ext>
            </a:extLst>
          </p:cNvPr>
          <p:cNvSpPr>
            <a:spLocks noGrp="1"/>
          </p:cNvSpPr>
          <p:nvPr>
            <p:ph type="body" sz="quarter" idx="13"/>
          </p:nvPr>
        </p:nvSpPr>
        <p:spPr>
          <a:xfrm>
            <a:off x="5760720" y="3127248"/>
            <a:ext cx="5276088" cy="1124712"/>
          </a:xfrm>
        </p:spPr>
        <p:txBody>
          <a:bodyPr/>
          <a:lstStyle>
            <a:lvl1pPr marL="0" indent="0" algn="r">
              <a:buNone/>
              <a:defRPr sz="18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3010451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9F227-D21C-48B3-828A-6BFA9585E82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DF1DFFF-E5C5-43DF-B71C-7270DB97372C}"/>
              </a:ext>
            </a:extLst>
          </p:cNvPr>
          <p:cNvSpPr>
            <a:spLocks noGrp="1"/>
          </p:cNvSpPr>
          <p:nvPr>
            <p:ph type="dt" sz="half" idx="10"/>
          </p:nvPr>
        </p:nvSpPr>
        <p:spPr/>
        <p:txBody>
          <a:bodyPr/>
          <a:lstStyle/>
          <a:p>
            <a:fld id="{944DD7A2-7157-4456-90B6-B82EB965240B}" type="datetime1">
              <a:rPr lang="en-US" smtClean="0"/>
              <a:t>10/20/2023</a:t>
            </a:fld>
            <a:endParaRPr lang="en-US" dirty="0"/>
          </a:p>
        </p:txBody>
      </p:sp>
      <p:sp>
        <p:nvSpPr>
          <p:cNvPr id="4" name="Footer Placeholder 3">
            <a:extLst>
              <a:ext uri="{FF2B5EF4-FFF2-40B4-BE49-F238E27FC236}">
                <a16:creationId xmlns:a16="http://schemas.microsoft.com/office/drawing/2014/main" id="{7EBC03C0-6EB7-4633-967C-12C35768BB58}"/>
              </a:ext>
            </a:extLst>
          </p:cNvPr>
          <p:cNvSpPr>
            <a:spLocks noGrp="1"/>
          </p:cNvSpPr>
          <p:nvPr>
            <p:ph type="ftr" sz="quarter" idx="11"/>
          </p:nvPr>
        </p:nvSpPr>
        <p:spPr/>
        <p:txBody>
          <a:bodyPr/>
          <a:lstStyle/>
          <a:p>
            <a:r>
              <a:rPr lang="en-US"/>
              <a:t>SELF-LOVE EXPERIENCE</a:t>
            </a:r>
            <a:endParaRPr lang="en-US" dirty="0"/>
          </a:p>
        </p:txBody>
      </p:sp>
      <p:sp>
        <p:nvSpPr>
          <p:cNvPr id="5" name="Slide Number Placeholder 4">
            <a:extLst>
              <a:ext uri="{FF2B5EF4-FFF2-40B4-BE49-F238E27FC236}">
                <a16:creationId xmlns:a16="http://schemas.microsoft.com/office/drawing/2014/main" id="{30FF4306-91CD-4B7B-8A53-34BE8F997581}"/>
              </a:ext>
            </a:extLst>
          </p:cNvPr>
          <p:cNvSpPr>
            <a:spLocks noGrp="1"/>
          </p:cNvSpPr>
          <p:nvPr>
            <p:ph type="sldNum" sz="quarter" idx="12"/>
          </p:nvPr>
        </p:nvSpPr>
        <p:spPr/>
        <p:txBody>
          <a:bodyPr/>
          <a:lstStyle/>
          <a:p>
            <a:fld id="{D8DA9DAA-006C-4F4B-980E-E3DF019B24E2}" type="slidenum">
              <a:rPr lang="en-US" smtClean="0"/>
              <a:t>‹#›</a:t>
            </a:fld>
            <a:endParaRPr lang="en-US" dirty="0"/>
          </a:p>
        </p:txBody>
      </p:sp>
      <p:cxnSp>
        <p:nvCxnSpPr>
          <p:cNvPr id="6" name="Straight Connector 5">
            <a:extLst>
              <a:ext uri="{FF2B5EF4-FFF2-40B4-BE49-F238E27FC236}">
                <a16:creationId xmlns:a16="http://schemas.microsoft.com/office/drawing/2014/main" id="{57596AF9-469C-436D-B7D2-77952EF1825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32910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DFF36D6-399B-43E3-84DD-9FC5119ECCE9}"/>
              </a:ext>
            </a:extLst>
          </p:cNvPr>
          <p:cNvSpPr>
            <a:spLocks noGrp="1"/>
          </p:cNvSpPr>
          <p:nvPr>
            <p:ph type="dt" sz="half" idx="10"/>
          </p:nvPr>
        </p:nvSpPr>
        <p:spPr/>
        <p:txBody>
          <a:bodyPr/>
          <a:lstStyle/>
          <a:p>
            <a:fld id="{C6ED1E10-1665-4A76-BADD-400E4E0FBF6E}" type="datetime1">
              <a:rPr lang="en-US" smtClean="0"/>
              <a:t>10/20/2023</a:t>
            </a:fld>
            <a:endParaRPr lang="en-US" dirty="0"/>
          </a:p>
        </p:txBody>
      </p:sp>
      <p:sp>
        <p:nvSpPr>
          <p:cNvPr id="3" name="Footer Placeholder 2">
            <a:extLst>
              <a:ext uri="{FF2B5EF4-FFF2-40B4-BE49-F238E27FC236}">
                <a16:creationId xmlns:a16="http://schemas.microsoft.com/office/drawing/2014/main" id="{50234AB7-3B85-4028-A500-5A1BDBF45C56}"/>
              </a:ext>
            </a:extLst>
          </p:cNvPr>
          <p:cNvSpPr>
            <a:spLocks noGrp="1"/>
          </p:cNvSpPr>
          <p:nvPr>
            <p:ph type="ftr" sz="quarter" idx="11"/>
          </p:nvPr>
        </p:nvSpPr>
        <p:spPr/>
        <p:txBody>
          <a:bodyPr/>
          <a:lstStyle/>
          <a:p>
            <a:r>
              <a:rPr lang="en-US"/>
              <a:t>SELF-LOVE EXPERIENCE</a:t>
            </a:r>
            <a:endParaRPr lang="en-US" dirty="0"/>
          </a:p>
        </p:txBody>
      </p:sp>
      <p:sp>
        <p:nvSpPr>
          <p:cNvPr id="4" name="Slide Number Placeholder 3">
            <a:extLst>
              <a:ext uri="{FF2B5EF4-FFF2-40B4-BE49-F238E27FC236}">
                <a16:creationId xmlns:a16="http://schemas.microsoft.com/office/drawing/2014/main" id="{AC1F40F0-9909-442F-BBA4-409D061ED027}"/>
              </a:ext>
            </a:extLst>
          </p:cNvPr>
          <p:cNvSpPr>
            <a:spLocks noGrp="1"/>
          </p:cNvSpPr>
          <p:nvPr>
            <p:ph type="sldNum" sz="quarter" idx="12"/>
          </p:nvPr>
        </p:nvSpPr>
        <p:spPr/>
        <p:txBody>
          <a:bodyPr/>
          <a:lstStyle/>
          <a:p>
            <a:fld id="{D8DA9DAA-006C-4F4B-980E-E3DF019B24E2}" type="slidenum">
              <a:rPr lang="en-US" smtClean="0"/>
              <a:t>‹#›</a:t>
            </a:fld>
            <a:endParaRPr lang="en-US" dirty="0"/>
          </a:p>
        </p:txBody>
      </p:sp>
      <p:cxnSp>
        <p:nvCxnSpPr>
          <p:cNvPr id="5" name="Straight Connector 4">
            <a:extLst>
              <a:ext uri="{FF2B5EF4-FFF2-40B4-BE49-F238E27FC236}">
                <a16:creationId xmlns:a16="http://schemas.microsoft.com/office/drawing/2014/main" id="{353C1207-D1C8-49E3-8837-E2B89D366FA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08676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0F214-646F-4D81-AD12-65628EC987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EF71768-C3FA-49EF-99EF-06E6C3B284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2DA6F24-ED6C-4D12-A9D6-EE37FBD686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8E6AACE-FAFB-4934-8E3C-AB5B216353D8}"/>
              </a:ext>
            </a:extLst>
          </p:cNvPr>
          <p:cNvSpPr>
            <a:spLocks noGrp="1"/>
          </p:cNvSpPr>
          <p:nvPr>
            <p:ph type="dt" sz="half" idx="10"/>
          </p:nvPr>
        </p:nvSpPr>
        <p:spPr/>
        <p:txBody>
          <a:bodyPr/>
          <a:lstStyle/>
          <a:p>
            <a:fld id="{62177D63-5A15-4A8C-AF58-596D93363C35}" type="datetime1">
              <a:rPr lang="en-US" smtClean="0"/>
              <a:t>10/20/2023</a:t>
            </a:fld>
            <a:endParaRPr lang="en-US" dirty="0"/>
          </a:p>
        </p:txBody>
      </p:sp>
      <p:sp>
        <p:nvSpPr>
          <p:cNvPr id="6" name="Footer Placeholder 5">
            <a:extLst>
              <a:ext uri="{FF2B5EF4-FFF2-40B4-BE49-F238E27FC236}">
                <a16:creationId xmlns:a16="http://schemas.microsoft.com/office/drawing/2014/main" id="{181533EA-D0F8-4C79-8721-F190DE2D2DC0}"/>
              </a:ext>
            </a:extLst>
          </p:cNvPr>
          <p:cNvSpPr>
            <a:spLocks noGrp="1"/>
          </p:cNvSpPr>
          <p:nvPr>
            <p:ph type="ftr" sz="quarter" idx="11"/>
          </p:nvPr>
        </p:nvSpPr>
        <p:spPr/>
        <p:txBody>
          <a:bodyPr/>
          <a:lstStyle/>
          <a:p>
            <a:r>
              <a:rPr lang="en-US"/>
              <a:t>SELF-LOVE EXPERIENCE</a:t>
            </a:r>
            <a:endParaRPr lang="en-US" dirty="0"/>
          </a:p>
        </p:txBody>
      </p:sp>
      <p:sp>
        <p:nvSpPr>
          <p:cNvPr id="7" name="Slide Number Placeholder 6">
            <a:extLst>
              <a:ext uri="{FF2B5EF4-FFF2-40B4-BE49-F238E27FC236}">
                <a16:creationId xmlns:a16="http://schemas.microsoft.com/office/drawing/2014/main" id="{A059BAC9-F101-4394-BBA4-3D21A3497126}"/>
              </a:ext>
            </a:extLst>
          </p:cNvPr>
          <p:cNvSpPr>
            <a:spLocks noGrp="1"/>
          </p:cNvSpPr>
          <p:nvPr>
            <p:ph type="sldNum" sz="quarter" idx="12"/>
          </p:nvPr>
        </p:nvSpPr>
        <p:spPr/>
        <p:txBody>
          <a:bodyPr/>
          <a:lstStyle/>
          <a:p>
            <a:fld id="{D8DA9DAA-006C-4F4B-980E-E3DF019B24E2}" type="slidenum">
              <a:rPr lang="en-US" smtClean="0"/>
              <a:t>‹#›</a:t>
            </a:fld>
            <a:endParaRPr lang="en-US" dirty="0"/>
          </a:p>
        </p:txBody>
      </p:sp>
      <p:cxnSp>
        <p:nvCxnSpPr>
          <p:cNvPr id="8" name="Straight Connector 7">
            <a:extLst>
              <a:ext uri="{FF2B5EF4-FFF2-40B4-BE49-F238E27FC236}">
                <a16:creationId xmlns:a16="http://schemas.microsoft.com/office/drawing/2014/main" id="{0F3A79C9-7EDC-44F6-AC48-5DD98A7695AD}"/>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68059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CB71F-B6C2-4866-BC97-304F78816E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55ED73B-8413-478D-80D7-B78B69763B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91BDF226-1B94-4D2D-98B3-7B932FB17D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0C4E9A-CA29-4CCD-ACFA-B29F80FBA163}"/>
              </a:ext>
            </a:extLst>
          </p:cNvPr>
          <p:cNvSpPr>
            <a:spLocks noGrp="1"/>
          </p:cNvSpPr>
          <p:nvPr>
            <p:ph type="dt" sz="half" idx="10"/>
          </p:nvPr>
        </p:nvSpPr>
        <p:spPr/>
        <p:txBody>
          <a:bodyPr/>
          <a:lstStyle/>
          <a:p>
            <a:fld id="{4CE82472-0972-43D4-A6D5-F5CBC75E7C7A}" type="datetime1">
              <a:rPr lang="en-US" smtClean="0"/>
              <a:t>10/20/2023</a:t>
            </a:fld>
            <a:endParaRPr lang="en-US" dirty="0"/>
          </a:p>
        </p:txBody>
      </p:sp>
      <p:sp>
        <p:nvSpPr>
          <p:cNvPr id="6" name="Footer Placeholder 5">
            <a:extLst>
              <a:ext uri="{FF2B5EF4-FFF2-40B4-BE49-F238E27FC236}">
                <a16:creationId xmlns:a16="http://schemas.microsoft.com/office/drawing/2014/main" id="{71A5B7BE-3F1B-4FF3-B1D7-6E39B99D07BD}"/>
              </a:ext>
            </a:extLst>
          </p:cNvPr>
          <p:cNvSpPr>
            <a:spLocks noGrp="1"/>
          </p:cNvSpPr>
          <p:nvPr>
            <p:ph type="ftr" sz="quarter" idx="11"/>
          </p:nvPr>
        </p:nvSpPr>
        <p:spPr/>
        <p:txBody>
          <a:bodyPr/>
          <a:lstStyle/>
          <a:p>
            <a:r>
              <a:rPr lang="en-US"/>
              <a:t>SELF-LOVE EXPERIENCE</a:t>
            </a:r>
            <a:endParaRPr lang="en-US" dirty="0"/>
          </a:p>
        </p:txBody>
      </p:sp>
      <p:sp>
        <p:nvSpPr>
          <p:cNvPr id="7" name="Slide Number Placeholder 6">
            <a:extLst>
              <a:ext uri="{FF2B5EF4-FFF2-40B4-BE49-F238E27FC236}">
                <a16:creationId xmlns:a16="http://schemas.microsoft.com/office/drawing/2014/main" id="{142F18F1-E27E-470E-AE13-4755DEE63A32}"/>
              </a:ext>
            </a:extLst>
          </p:cNvPr>
          <p:cNvSpPr>
            <a:spLocks noGrp="1"/>
          </p:cNvSpPr>
          <p:nvPr>
            <p:ph type="sldNum" sz="quarter" idx="12"/>
          </p:nvPr>
        </p:nvSpPr>
        <p:spPr/>
        <p:txBody>
          <a:bodyPr/>
          <a:lstStyle/>
          <a:p>
            <a:fld id="{D8DA9DAA-006C-4F4B-980E-E3DF019B24E2}" type="slidenum">
              <a:rPr lang="en-US" smtClean="0"/>
              <a:t>‹#›</a:t>
            </a:fld>
            <a:endParaRPr lang="en-US" dirty="0"/>
          </a:p>
        </p:txBody>
      </p:sp>
      <p:cxnSp>
        <p:nvCxnSpPr>
          <p:cNvPr id="8" name="Straight Connector 7">
            <a:extLst>
              <a:ext uri="{FF2B5EF4-FFF2-40B4-BE49-F238E27FC236}">
                <a16:creationId xmlns:a16="http://schemas.microsoft.com/office/drawing/2014/main" id="{00F08750-B7F2-4119-B151-68DE77481335}"/>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07755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DA4224-F4E4-47A4-ACF7-2317493908A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1679907-DC49-4B86-A34C-C97DBC26A9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DBC8A0-34FC-4B6E-B42B-A721267D89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1" i="0" cap="all" spc="100" baseline="0">
                <a:solidFill>
                  <a:schemeClr val="tx1">
                    <a:tint val="75000"/>
                  </a:schemeClr>
                </a:solidFill>
              </a:defRPr>
            </a:lvl1pPr>
          </a:lstStyle>
          <a:p>
            <a:fld id="{B7356874-BAC4-4ACB-94AD-63317573F0F4}" type="datetime1">
              <a:rPr lang="en-US" smtClean="0"/>
              <a:t>10/20/2023</a:t>
            </a:fld>
            <a:endParaRPr lang="en-US" dirty="0"/>
          </a:p>
        </p:txBody>
      </p:sp>
      <p:sp>
        <p:nvSpPr>
          <p:cNvPr id="5" name="Footer Placeholder 4">
            <a:extLst>
              <a:ext uri="{FF2B5EF4-FFF2-40B4-BE49-F238E27FC236}">
                <a16:creationId xmlns:a16="http://schemas.microsoft.com/office/drawing/2014/main" id="{609AC0B6-4CC4-4E41-8A4D-F62E17F285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tx1">
                    <a:tint val="75000"/>
                  </a:schemeClr>
                </a:solidFill>
              </a:defRPr>
            </a:lvl1pPr>
          </a:lstStyle>
          <a:p>
            <a:r>
              <a:rPr lang="en-US"/>
              <a:t>SELF-LOVE EXPERIENCE</a:t>
            </a:r>
            <a:endParaRPr lang="en-US" dirty="0"/>
          </a:p>
        </p:txBody>
      </p:sp>
      <p:sp>
        <p:nvSpPr>
          <p:cNvPr id="6" name="Slide Number Placeholder 5">
            <a:extLst>
              <a:ext uri="{FF2B5EF4-FFF2-40B4-BE49-F238E27FC236}">
                <a16:creationId xmlns:a16="http://schemas.microsoft.com/office/drawing/2014/main" id="{F6C0E9BD-90BD-46AE-8A0D-06796ADB760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1" i="0" cap="all" spc="100" baseline="0">
                <a:solidFill>
                  <a:schemeClr val="tx1">
                    <a:tint val="75000"/>
                  </a:schemeClr>
                </a:solidFill>
              </a:defRPr>
            </a:lvl1pPr>
          </a:lstStyle>
          <a:p>
            <a:fld id="{D8DA9DAA-006C-4F4B-980E-E3DF019B24E2}" type="slidenum">
              <a:rPr lang="en-US" smtClean="0"/>
              <a:t>‹#›</a:t>
            </a:fld>
            <a:endParaRPr lang="en-US" dirty="0"/>
          </a:p>
        </p:txBody>
      </p:sp>
    </p:spTree>
    <p:extLst>
      <p:ext uri="{BB962C8B-B14F-4D97-AF65-F5344CB8AC3E}">
        <p14:creationId xmlns:p14="http://schemas.microsoft.com/office/powerpoint/2010/main" val="1999713800"/>
      </p:ext>
    </p:extLst>
  </p:cSld>
  <p:clrMap bg1="lt1" tx1="dk1" bg2="lt2" tx2="dk2" accent1="accent1" accent2="accent2" accent3="accent3" accent4="accent4" accent5="accent5" accent6="accent6" hlink="hlink" folHlink="folHlink"/>
  <p:sldLayoutIdLst>
    <p:sldLayoutId id="2147483697" r:id="rId1"/>
    <p:sldLayoutId id="2147483708" r:id="rId2"/>
    <p:sldLayoutId id="2147483717" r:id="rId3"/>
    <p:sldLayoutId id="2147483710" r:id="rId4"/>
    <p:sldLayoutId id="2147483709" r:id="rId5"/>
    <p:sldLayoutId id="2147483698" r:id="rId6"/>
    <p:sldLayoutId id="2147483713" r:id="rId7"/>
    <p:sldLayoutId id="2147483712" r:id="rId8"/>
    <p:sldLayoutId id="2147483700" r:id="rId9"/>
    <p:sldLayoutId id="2147483701" r:id="rId10"/>
    <p:sldLayoutId id="2147483716" r:id="rId11"/>
    <p:sldLayoutId id="2147483714" r:id="rId12"/>
    <p:sldLayoutId id="2147483715" r:id="rId13"/>
    <p:sldLayoutId id="2147483702" r:id="rId14"/>
    <p:sldLayoutId id="2147483703" r:id="rId15"/>
    <p:sldLayoutId id="2147483704" r:id="rId16"/>
    <p:sldLayoutId id="2147483705" r:id="rId17"/>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hyperlink" Target="https://drshinshuri.com/forums/"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hyperlink" Target="https://drshinshuri.com/forums/" TargetMode="External"/><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16.jpg"/></Relationships>
</file>

<file path=ppt/slides/_rels/slide24.xml.rels><?xml version="1.0" encoding="UTF-8" standalone="yes"?>
<Relationships xmlns="http://schemas.openxmlformats.org/package/2006/relationships"><Relationship Id="rId3" Type="http://schemas.openxmlformats.org/officeDocument/2006/relationships/hyperlink" Target="https://drshinshuri.com/schedule-an-appointment/" TargetMode="External"/><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openxmlformats.org/officeDocument/2006/relationships/image" Target="../media/image1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9968B-2619-4F71-AB00-4C493E120805}"/>
              </a:ext>
            </a:extLst>
          </p:cNvPr>
          <p:cNvSpPr>
            <a:spLocks noGrp="1"/>
          </p:cNvSpPr>
          <p:nvPr>
            <p:ph type="ctrTitle"/>
          </p:nvPr>
        </p:nvSpPr>
        <p:spPr/>
        <p:txBody>
          <a:bodyPr/>
          <a:lstStyle/>
          <a:p>
            <a:r>
              <a:rPr lang="en-US" sz="5400" cap="none" spc="400">
                <a:solidFill>
                  <a:schemeClr val="bg1"/>
                </a:solidFill>
              </a:rPr>
              <a:t>eCourse</a:t>
            </a:r>
            <a:endParaRPr lang="en-US" dirty="0"/>
          </a:p>
        </p:txBody>
      </p:sp>
      <p:sp>
        <p:nvSpPr>
          <p:cNvPr id="3" name="Subtitle 2">
            <a:extLst>
              <a:ext uri="{FF2B5EF4-FFF2-40B4-BE49-F238E27FC236}">
                <a16:creationId xmlns:a16="http://schemas.microsoft.com/office/drawing/2014/main" id="{A5F14073-9F68-4B7E-A576-26899D58C7A9}"/>
              </a:ext>
            </a:extLst>
          </p:cNvPr>
          <p:cNvSpPr>
            <a:spLocks noGrp="1"/>
          </p:cNvSpPr>
          <p:nvPr>
            <p:ph type="subTitle" idx="1"/>
          </p:nvPr>
        </p:nvSpPr>
        <p:spPr>
          <a:xfrm>
            <a:off x="2637322" y="4700016"/>
            <a:ext cx="8097734" cy="1197864"/>
          </a:xfrm>
        </p:spPr>
        <p:txBody>
          <a:bodyPr>
            <a:normAutofit/>
          </a:bodyPr>
          <a:lstStyle/>
          <a:p>
            <a:r>
              <a:rPr lang="en-US" sz="3600" dirty="0">
                <a:solidFill>
                  <a:schemeClr val="bg1"/>
                </a:solidFill>
              </a:rPr>
              <a:t>Self-love Experience Leadership</a:t>
            </a:r>
          </a:p>
          <a:p>
            <a:endParaRPr lang="en-US" sz="3600" dirty="0"/>
          </a:p>
        </p:txBody>
      </p:sp>
    </p:spTree>
    <p:extLst>
      <p:ext uri="{BB962C8B-B14F-4D97-AF65-F5344CB8AC3E}">
        <p14:creationId xmlns:p14="http://schemas.microsoft.com/office/powerpoint/2010/main" val="1147698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DDBBC93-70DF-4E4E-98E3-08124185AB18}"/>
              </a:ext>
            </a:extLst>
          </p:cNvPr>
          <p:cNvSpPr>
            <a:spLocks noGrp="1"/>
          </p:cNvSpPr>
          <p:nvPr>
            <p:ph type="title"/>
          </p:nvPr>
        </p:nvSpPr>
        <p:spPr/>
        <p:txBody>
          <a:bodyPr>
            <a:normAutofit/>
          </a:bodyPr>
          <a:lstStyle/>
          <a:p>
            <a:r>
              <a:rPr lang="en-US" sz="5400" b="1" cap="all" spc="400" dirty="0">
                <a:solidFill>
                  <a:schemeClr val="bg1"/>
                </a:solidFill>
                <a:latin typeface="+mn-lt"/>
              </a:rPr>
              <a:t>Permission</a:t>
            </a:r>
            <a:endParaRPr lang="en-US" sz="5400" dirty="0"/>
          </a:p>
        </p:txBody>
      </p:sp>
      <p:sp>
        <p:nvSpPr>
          <p:cNvPr id="4" name="Text Placeholder 3">
            <a:extLst>
              <a:ext uri="{FF2B5EF4-FFF2-40B4-BE49-F238E27FC236}">
                <a16:creationId xmlns:a16="http://schemas.microsoft.com/office/drawing/2014/main" id="{65DE74E9-AA78-46C1-845A-0B72FA8AF35E}"/>
              </a:ext>
            </a:extLst>
          </p:cNvPr>
          <p:cNvSpPr>
            <a:spLocks noGrp="1"/>
          </p:cNvSpPr>
          <p:nvPr>
            <p:ph type="body" sz="quarter" idx="13"/>
          </p:nvPr>
        </p:nvSpPr>
        <p:spPr>
          <a:xfrm>
            <a:off x="5202936" y="2983832"/>
            <a:ext cx="5833872" cy="3261520"/>
          </a:xfrm>
        </p:spPr>
        <p:txBody>
          <a:bodyPr>
            <a:normAutofit/>
          </a:bodyPr>
          <a:lstStyle/>
          <a:p>
            <a:pPr algn="r"/>
            <a:r>
              <a:rPr lang="en-US" sz="1800" dirty="0">
                <a:solidFill>
                  <a:schemeClr val="bg1"/>
                </a:solidFill>
              </a:rPr>
              <a:t>Homework review</a:t>
            </a:r>
          </a:p>
          <a:p>
            <a:pPr algn="r"/>
            <a:r>
              <a:rPr lang="en-US" sz="1800" dirty="0">
                <a:solidFill>
                  <a:schemeClr val="bg1"/>
                </a:solidFill>
              </a:rPr>
              <a:t>Permission for self-love</a:t>
            </a:r>
          </a:p>
          <a:p>
            <a:pPr algn="r"/>
            <a:r>
              <a:rPr lang="en-US" dirty="0"/>
              <a:t>Doing something you love</a:t>
            </a:r>
            <a:endParaRPr lang="en-US" sz="1800" dirty="0">
              <a:solidFill>
                <a:schemeClr val="bg1"/>
              </a:solidFill>
            </a:endParaRPr>
          </a:p>
          <a:p>
            <a:pPr algn="r"/>
            <a:r>
              <a:rPr lang="en-US" dirty="0"/>
              <a:t>Taking action for yourself</a:t>
            </a:r>
            <a:endParaRPr lang="en-US" sz="1800" dirty="0">
              <a:solidFill>
                <a:schemeClr val="bg1"/>
              </a:solidFill>
            </a:endParaRPr>
          </a:p>
        </p:txBody>
      </p:sp>
      <p:sp>
        <p:nvSpPr>
          <p:cNvPr id="7" name="Date Placeholder 6">
            <a:extLst>
              <a:ext uri="{FF2B5EF4-FFF2-40B4-BE49-F238E27FC236}">
                <a16:creationId xmlns:a16="http://schemas.microsoft.com/office/drawing/2014/main" id="{05C25F72-F9A7-42F9-9720-0801ED77D4D1}"/>
              </a:ext>
            </a:extLst>
          </p:cNvPr>
          <p:cNvSpPr>
            <a:spLocks noGrp="1"/>
          </p:cNvSpPr>
          <p:nvPr>
            <p:ph type="dt" sz="half" idx="10"/>
          </p:nvPr>
        </p:nvSpPr>
        <p:spPr/>
        <p:txBody>
          <a:bodyPr/>
          <a:lstStyle/>
          <a:p>
            <a:fld id="{76CDD9D8-E030-42D7-9D6F-251C9B6BDC27}" type="datetime1">
              <a:rPr lang="en-US" smtClean="0"/>
              <a:t>10/20/2023</a:t>
            </a:fld>
            <a:endParaRPr lang="en-US" dirty="0"/>
          </a:p>
        </p:txBody>
      </p:sp>
      <p:sp>
        <p:nvSpPr>
          <p:cNvPr id="8" name="Footer Placeholder 7">
            <a:extLst>
              <a:ext uri="{FF2B5EF4-FFF2-40B4-BE49-F238E27FC236}">
                <a16:creationId xmlns:a16="http://schemas.microsoft.com/office/drawing/2014/main" id="{AEEDFC2F-FF0A-4EC9-A0BB-0AA2B1E6BA4A}"/>
              </a:ext>
            </a:extLst>
          </p:cNvPr>
          <p:cNvSpPr>
            <a:spLocks noGrp="1"/>
          </p:cNvSpPr>
          <p:nvPr>
            <p:ph type="ftr" sz="quarter" idx="11"/>
          </p:nvPr>
        </p:nvSpPr>
        <p:spPr/>
        <p:txBody>
          <a:bodyPr/>
          <a:lstStyle/>
          <a:p>
            <a:r>
              <a:rPr lang="en-US" dirty="0"/>
              <a:t>SELF-LOVE EXPERIENCE</a:t>
            </a:r>
          </a:p>
        </p:txBody>
      </p:sp>
      <p:sp>
        <p:nvSpPr>
          <p:cNvPr id="9" name="Slide Number Placeholder 8">
            <a:extLst>
              <a:ext uri="{FF2B5EF4-FFF2-40B4-BE49-F238E27FC236}">
                <a16:creationId xmlns:a16="http://schemas.microsoft.com/office/drawing/2014/main" id="{6DCF8D89-56D9-4E2B-9838-07DFB6E9D2BB}"/>
              </a:ext>
            </a:extLst>
          </p:cNvPr>
          <p:cNvSpPr>
            <a:spLocks noGrp="1"/>
          </p:cNvSpPr>
          <p:nvPr>
            <p:ph type="sldNum" sz="quarter" idx="12"/>
          </p:nvPr>
        </p:nvSpPr>
        <p:spPr/>
        <p:txBody>
          <a:bodyPr/>
          <a:lstStyle/>
          <a:p>
            <a:fld id="{D8DA9DAA-006C-4F4B-980E-E3DF019B24E2}" type="slidenum">
              <a:rPr lang="en-US" smtClean="0"/>
              <a:pPr/>
              <a:t>2</a:t>
            </a:fld>
            <a:endParaRPr lang="en-US" dirty="0"/>
          </a:p>
        </p:txBody>
      </p:sp>
      <p:pic>
        <p:nvPicPr>
          <p:cNvPr id="16" name="Picture 15" descr="Diagram, venn diagram&#10;&#10;Description automatically generated">
            <a:extLst>
              <a:ext uri="{FF2B5EF4-FFF2-40B4-BE49-F238E27FC236}">
                <a16:creationId xmlns:a16="http://schemas.microsoft.com/office/drawing/2014/main" id="{9F6CE616-1CD9-A586-FF33-9D7FF023899B}"/>
              </a:ext>
            </a:extLst>
          </p:cNvPr>
          <p:cNvPicPr>
            <a:picLocks noChangeAspect="1"/>
          </p:cNvPicPr>
          <p:nvPr/>
        </p:nvPicPr>
        <p:blipFill>
          <a:blip r:embed="rId3"/>
          <a:stretch>
            <a:fillRect/>
          </a:stretch>
        </p:blipFill>
        <p:spPr>
          <a:xfrm>
            <a:off x="1464152" y="2693619"/>
            <a:ext cx="3029867" cy="302986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6135980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Two people sitting at a table looking at a paper&#10;&#10;Description automatically generated with medium confidence">
            <a:extLst>
              <a:ext uri="{FF2B5EF4-FFF2-40B4-BE49-F238E27FC236}">
                <a16:creationId xmlns:a16="http://schemas.microsoft.com/office/drawing/2014/main" id="{03D89647-3025-C724-BFC9-BF0319941CF9}"/>
              </a:ext>
            </a:extLst>
          </p:cNvPr>
          <p:cNvPicPr>
            <a:picLocks noGrp="1" noChangeAspect="1"/>
          </p:cNvPicPr>
          <p:nvPr>
            <p:ph type="pic" sz="quarter" idx="13"/>
          </p:nvPr>
        </p:nvPicPr>
        <p:blipFill>
          <a:blip r:embed="rId3"/>
          <a:srcRect t="12517" b="12517"/>
          <a:stretch>
            <a:fillRect/>
          </a:stretch>
        </p:blipFill>
        <p:spPr/>
      </p:pic>
      <p:sp>
        <p:nvSpPr>
          <p:cNvPr id="3" name="Title 2">
            <a:extLst>
              <a:ext uri="{FF2B5EF4-FFF2-40B4-BE49-F238E27FC236}">
                <a16:creationId xmlns:a16="http://schemas.microsoft.com/office/drawing/2014/main" id="{7C0A5EBB-D113-3BE2-115B-01BB3D7189CB}"/>
              </a:ext>
            </a:extLst>
          </p:cNvPr>
          <p:cNvSpPr>
            <a:spLocks noGrp="1"/>
          </p:cNvSpPr>
          <p:nvPr>
            <p:ph type="title"/>
          </p:nvPr>
        </p:nvSpPr>
        <p:spPr/>
        <p:txBody>
          <a:bodyPr>
            <a:normAutofit/>
          </a:bodyPr>
          <a:lstStyle/>
          <a:p>
            <a:r>
              <a:rPr lang="en-US" sz="4400" dirty="0"/>
              <a:t>Homework review</a:t>
            </a:r>
          </a:p>
        </p:txBody>
      </p:sp>
      <p:sp>
        <p:nvSpPr>
          <p:cNvPr id="4" name="Content Placeholder 3">
            <a:extLst>
              <a:ext uri="{FF2B5EF4-FFF2-40B4-BE49-F238E27FC236}">
                <a16:creationId xmlns:a16="http://schemas.microsoft.com/office/drawing/2014/main" id="{8E895C29-08BB-F0AE-52FD-4CAF17E12F67}"/>
              </a:ext>
            </a:extLst>
          </p:cNvPr>
          <p:cNvSpPr>
            <a:spLocks noGrp="1"/>
          </p:cNvSpPr>
          <p:nvPr>
            <p:ph idx="1"/>
          </p:nvPr>
        </p:nvSpPr>
        <p:spPr/>
        <p:txBody>
          <a:bodyPr>
            <a:normAutofit lnSpcReduction="10000"/>
          </a:bodyPr>
          <a:lstStyle/>
          <a:p>
            <a:pPr marL="285750" indent="-285750">
              <a:buFont typeface="Arial" panose="020B0604020202020204" pitchFamily="34" charset="0"/>
              <a:buChar char="•"/>
            </a:pPr>
            <a:r>
              <a:rPr lang="en-US" sz="1800" dirty="0"/>
              <a:t>Continue to recite the Six Self-love Principles. </a:t>
            </a:r>
          </a:p>
          <a:p>
            <a:pPr marL="285750" indent="-285750">
              <a:buFont typeface="Arial" panose="020B0604020202020204" pitchFamily="34" charset="0"/>
              <a:buChar char="•"/>
            </a:pPr>
            <a:r>
              <a:rPr lang="en-US" sz="1800" dirty="0"/>
              <a:t>Recite your affirmation daily</a:t>
            </a:r>
          </a:p>
          <a:p>
            <a:pPr marL="285750" indent="-285750">
              <a:buFont typeface="Arial" panose="020B0604020202020204" pitchFamily="34" charset="0"/>
              <a:buChar char="•"/>
            </a:pPr>
            <a:r>
              <a:rPr lang="en-US" sz="1800" dirty="0"/>
              <a:t>Write in your journal how your affirmation makes you feel. </a:t>
            </a:r>
          </a:p>
          <a:p>
            <a:pPr marL="285750" indent="-285750">
              <a:buFont typeface="Arial" panose="020B0604020202020204" pitchFamily="34" charset="0"/>
              <a:buChar char="•"/>
            </a:pPr>
            <a:r>
              <a:rPr lang="en-US" sz="1800" dirty="0"/>
              <a:t>Add or make changes to your affirmation if needed. </a:t>
            </a:r>
          </a:p>
          <a:p>
            <a:pPr marL="285750" indent="-285750">
              <a:buFont typeface="Arial" panose="020B0604020202020204" pitchFamily="34" charset="0"/>
              <a:buChar char="•"/>
            </a:pPr>
            <a:r>
              <a:rPr lang="en-US" sz="1800" dirty="0"/>
              <a:t>Share any changes or updates you have made to your affirmation inside the online community. </a:t>
            </a:r>
          </a:p>
          <a:p>
            <a:pPr marL="285750" indent="-285750">
              <a:buFont typeface="Arial" panose="020B0604020202020204" pitchFamily="34" charset="0"/>
              <a:buChar char="•"/>
            </a:pPr>
            <a:r>
              <a:rPr lang="en-US" sz="1800" dirty="0">
                <a:solidFill>
                  <a:srgbClr val="0E101A"/>
                </a:solidFill>
                <a:effectLst/>
                <a:latin typeface="Open Sans" panose="020B0606030504020204" pitchFamily="34" charset="0"/>
                <a:ea typeface="Times New Roman" panose="02020603050405020304" pitchFamily="18" charset="0"/>
              </a:rPr>
              <a:t>Access the RITMO </a:t>
            </a:r>
            <a:r>
              <a:rPr lang="en-US" sz="1800" dirty="0">
                <a:effectLst/>
                <a:latin typeface="Open Sans" panose="020B0606030504020204" pitchFamily="34" charset="0"/>
                <a:ea typeface="Cambria" panose="02040503050406030204" pitchFamily="18" charset="0"/>
              </a:rPr>
              <a:t>Community Fellowship </a:t>
            </a:r>
            <a:r>
              <a:rPr lang="en-US" sz="1800" dirty="0">
                <a:effectLst/>
                <a:ea typeface="Cambria" panose="02040503050406030204" pitchFamily="18" charset="0"/>
              </a:rPr>
              <a:t>forum</a:t>
            </a:r>
            <a:r>
              <a:rPr lang="en-US" sz="1800" dirty="0">
                <a:solidFill>
                  <a:srgbClr val="0E101A"/>
                </a:solidFill>
                <a:effectLst/>
                <a:ea typeface="Times New Roman" panose="02020603050405020304" pitchFamily="18" charset="0"/>
              </a:rPr>
              <a:t> </a:t>
            </a:r>
            <a:r>
              <a:rPr lang="en-US" sz="1800" dirty="0">
                <a:hlinkClick r:id="rId4"/>
              </a:rPr>
              <a:t>https://drshinshuri.com/forums/</a:t>
            </a:r>
            <a:endParaRPr lang="en-US" sz="1800" dirty="0"/>
          </a:p>
          <a:p>
            <a:endParaRPr lang="en-US" sz="1800" dirty="0"/>
          </a:p>
        </p:txBody>
      </p:sp>
      <p:sp>
        <p:nvSpPr>
          <p:cNvPr id="5" name="Date Placeholder 4">
            <a:extLst>
              <a:ext uri="{FF2B5EF4-FFF2-40B4-BE49-F238E27FC236}">
                <a16:creationId xmlns:a16="http://schemas.microsoft.com/office/drawing/2014/main" id="{94CDDF08-EC94-EB21-8A07-33891C17F5D4}"/>
              </a:ext>
            </a:extLst>
          </p:cNvPr>
          <p:cNvSpPr>
            <a:spLocks noGrp="1"/>
          </p:cNvSpPr>
          <p:nvPr>
            <p:ph type="dt" sz="half" idx="10"/>
          </p:nvPr>
        </p:nvSpPr>
        <p:spPr/>
        <p:txBody>
          <a:bodyPr/>
          <a:lstStyle/>
          <a:p>
            <a:fld id="{AAD5FD0F-5E8B-47A7-ADB7-E730E9782563}" type="datetime1">
              <a:rPr lang="en-US" smtClean="0"/>
              <a:t>10/20/2023</a:t>
            </a:fld>
            <a:endParaRPr lang="en-US" dirty="0"/>
          </a:p>
        </p:txBody>
      </p:sp>
      <p:sp>
        <p:nvSpPr>
          <p:cNvPr id="6" name="Footer Placeholder 5">
            <a:extLst>
              <a:ext uri="{FF2B5EF4-FFF2-40B4-BE49-F238E27FC236}">
                <a16:creationId xmlns:a16="http://schemas.microsoft.com/office/drawing/2014/main" id="{07354625-7A6C-3099-BB6F-754C4658AFA8}"/>
              </a:ext>
            </a:extLst>
          </p:cNvPr>
          <p:cNvSpPr>
            <a:spLocks noGrp="1"/>
          </p:cNvSpPr>
          <p:nvPr>
            <p:ph type="ftr" sz="quarter" idx="11"/>
          </p:nvPr>
        </p:nvSpPr>
        <p:spPr/>
        <p:txBody>
          <a:bodyPr/>
          <a:lstStyle/>
          <a:p>
            <a:r>
              <a:rPr lang="en-US"/>
              <a:t>SELF-LOVE EXPERIENCE</a:t>
            </a:r>
            <a:endParaRPr lang="en-US" dirty="0"/>
          </a:p>
        </p:txBody>
      </p:sp>
      <p:sp>
        <p:nvSpPr>
          <p:cNvPr id="7" name="Slide Number Placeholder 6">
            <a:extLst>
              <a:ext uri="{FF2B5EF4-FFF2-40B4-BE49-F238E27FC236}">
                <a16:creationId xmlns:a16="http://schemas.microsoft.com/office/drawing/2014/main" id="{1F7DF127-AC35-DE76-F7DC-6C276B2D97FE}"/>
              </a:ext>
            </a:extLst>
          </p:cNvPr>
          <p:cNvSpPr>
            <a:spLocks noGrp="1"/>
          </p:cNvSpPr>
          <p:nvPr>
            <p:ph type="sldNum" sz="quarter" idx="12"/>
          </p:nvPr>
        </p:nvSpPr>
        <p:spPr/>
        <p:txBody>
          <a:bodyPr/>
          <a:lstStyle/>
          <a:p>
            <a:fld id="{D8DA9DAA-006C-4F4B-980E-E3DF019B24E2}" type="slidenum">
              <a:rPr lang="en-US" smtClean="0"/>
              <a:pPr/>
              <a:t>3</a:t>
            </a:fld>
            <a:endParaRPr lang="en-US" dirty="0"/>
          </a:p>
        </p:txBody>
      </p:sp>
    </p:spTree>
    <p:extLst>
      <p:ext uri="{BB962C8B-B14F-4D97-AF65-F5344CB8AC3E}">
        <p14:creationId xmlns:p14="http://schemas.microsoft.com/office/powerpoint/2010/main" val="9271182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115FF41-AFA4-4D25-AB42-AB034F4B4FEC}"/>
              </a:ext>
            </a:extLst>
          </p:cNvPr>
          <p:cNvSpPr>
            <a:spLocks noGrp="1"/>
          </p:cNvSpPr>
          <p:nvPr>
            <p:ph type="title"/>
          </p:nvPr>
        </p:nvSpPr>
        <p:spPr/>
        <p:txBody>
          <a:bodyPr>
            <a:normAutofit/>
          </a:bodyPr>
          <a:lstStyle/>
          <a:p>
            <a:r>
              <a:rPr lang="en-US" sz="4400" dirty="0"/>
              <a:t>Session 5</a:t>
            </a:r>
          </a:p>
        </p:txBody>
      </p:sp>
      <p:sp>
        <p:nvSpPr>
          <p:cNvPr id="4" name="Content Placeholder 3">
            <a:extLst>
              <a:ext uri="{FF2B5EF4-FFF2-40B4-BE49-F238E27FC236}">
                <a16:creationId xmlns:a16="http://schemas.microsoft.com/office/drawing/2014/main" id="{B0881FA9-F3B0-4912-B0E1-352094195C30}"/>
              </a:ext>
            </a:extLst>
          </p:cNvPr>
          <p:cNvSpPr>
            <a:spLocks noGrp="1"/>
          </p:cNvSpPr>
          <p:nvPr>
            <p:ph idx="1"/>
          </p:nvPr>
        </p:nvSpPr>
        <p:spPr/>
        <p:txBody>
          <a:bodyPr/>
          <a:lstStyle/>
          <a:p>
            <a:r>
              <a:rPr lang="en-US" sz="1800" dirty="0"/>
              <a:t>In this session, you will apply your learning from the </a:t>
            </a:r>
            <a:r>
              <a:rPr lang="en-US" sz="1800" dirty="0" err="1"/>
              <a:t>eModule</a:t>
            </a:r>
            <a:r>
              <a:rPr lang="en-US" sz="1800" dirty="0"/>
              <a:t> Give Yourself Permission. This includes:</a:t>
            </a:r>
          </a:p>
          <a:p>
            <a:pPr marL="342900" indent="-342900">
              <a:buFont typeface="Arial" panose="020B0604020202020204" pitchFamily="34" charset="0"/>
              <a:buChar char="•"/>
            </a:pPr>
            <a:r>
              <a:rPr lang="en-US" sz="1800" dirty="0"/>
              <a:t>Permission for self-love</a:t>
            </a:r>
          </a:p>
          <a:p>
            <a:pPr marL="342900" indent="-342900">
              <a:buFont typeface="Arial" panose="020B0604020202020204" pitchFamily="34" charset="0"/>
              <a:buChar char="•"/>
            </a:pPr>
            <a:r>
              <a:rPr lang="en-US" sz="1800" dirty="0"/>
              <a:t>Doing something you </a:t>
            </a:r>
            <a:r>
              <a:rPr lang="en-US" sz="1800" dirty="0" err="1"/>
              <a:t>loveChoosing</a:t>
            </a:r>
            <a:r>
              <a:rPr lang="en-US" sz="1800" dirty="0"/>
              <a:t> to enjoy yourself.</a:t>
            </a:r>
          </a:p>
          <a:p>
            <a:pPr marL="342900" indent="-342900">
              <a:buFont typeface="Arial" panose="020B0604020202020204" pitchFamily="34" charset="0"/>
              <a:buChar char="•"/>
            </a:pPr>
            <a:r>
              <a:rPr lang="en-US" sz="1800" dirty="0"/>
              <a:t>Taking action for yourself</a:t>
            </a:r>
          </a:p>
          <a:p>
            <a:pPr marL="342900" indent="-342900">
              <a:buFont typeface="Arial" panose="020B0604020202020204" pitchFamily="34" charset="0"/>
              <a:buChar char="•"/>
            </a:pPr>
            <a:endParaRPr lang="en-US" dirty="0"/>
          </a:p>
          <a:p>
            <a:endParaRPr lang="en-US" dirty="0"/>
          </a:p>
        </p:txBody>
      </p:sp>
      <p:sp>
        <p:nvSpPr>
          <p:cNvPr id="9" name="Date Placeholder 8">
            <a:extLst>
              <a:ext uri="{FF2B5EF4-FFF2-40B4-BE49-F238E27FC236}">
                <a16:creationId xmlns:a16="http://schemas.microsoft.com/office/drawing/2014/main" id="{D45C472E-4078-40A0-83A2-652E8356EDCB}"/>
              </a:ext>
            </a:extLst>
          </p:cNvPr>
          <p:cNvSpPr>
            <a:spLocks noGrp="1"/>
          </p:cNvSpPr>
          <p:nvPr>
            <p:ph type="dt" sz="half" idx="10"/>
          </p:nvPr>
        </p:nvSpPr>
        <p:spPr/>
        <p:txBody>
          <a:bodyPr/>
          <a:lstStyle/>
          <a:p>
            <a:fld id="{125DFE7C-E1B9-49D7-958D-EA6112D4A9A2}" type="datetime1">
              <a:rPr lang="en-US" smtClean="0"/>
              <a:t>10/20/2023</a:t>
            </a:fld>
            <a:endParaRPr lang="en-US" dirty="0"/>
          </a:p>
        </p:txBody>
      </p:sp>
      <p:sp>
        <p:nvSpPr>
          <p:cNvPr id="10" name="Footer Placeholder 9">
            <a:extLst>
              <a:ext uri="{FF2B5EF4-FFF2-40B4-BE49-F238E27FC236}">
                <a16:creationId xmlns:a16="http://schemas.microsoft.com/office/drawing/2014/main" id="{A8C7C3A0-5E78-49C8-B8D4-F3DF62B2BC93}"/>
              </a:ext>
            </a:extLst>
          </p:cNvPr>
          <p:cNvSpPr>
            <a:spLocks noGrp="1"/>
          </p:cNvSpPr>
          <p:nvPr>
            <p:ph type="ftr" sz="quarter" idx="11"/>
          </p:nvPr>
        </p:nvSpPr>
        <p:spPr/>
        <p:txBody>
          <a:bodyPr/>
          <a:lstStyle/>
          <a:p>
            <a:r>
              <a:rPr lang="en-US"/>
              <a:t>SELF-LOVE EXPERIENCE</a:t>
            </a:r>
            <a:endParaRPr lang="en-US" dirty="0"/>
          </a:p>
        </p:txBody>
      </p:sp>
      <p:sp>
        <p:nvSpPr>
          <p:cNvPr id="11" name="Slide Number Placeholder 10">
            <a:extLst>
              <a:ext uri="{FF2B5EF4-FFF2-40B4-BE49-F238E27FC236}">
                <a16:creationId xmlns:a16="http://schemas.microsoft.com/office/drawing/2014/main" id="{56AE2454-CE9A-4A6B-AB5A-349E0D967654}"/>
              </a:ext>
            </a:extLst>
          </p:cNvPr>
          <p:cNvSpPr>
            <a:spLocks noGrp="1"/>
          </p:cNvSpPr>
          <p:nvPr>
            <p:ph type="sldNum" sz="quarter" idx="12"/>
          </p:nvPr>
        </p:nvSpPr>
        <p:spPr/>
        <p:txBody>
          <a:bodyPr/>
          <a:lstStyle/>
          <a:p>
            <a:fld id="{D8DA9DAA-006C-4F4B-980E-E3DF019B24E2}" type="slidenum">
              <a:rPr lang="en-US" smtClean="0"/>
              <a:pPr/>
              <a:t>4</a:t>
            </a:fld>
            <a:endParaRPr lang="en-US" dirty="0"/>
          </a:p>
        </p:txBody>
      </p:sp>
      <p:pic>
        <p:nvPicPr>
          <p:cNvPr id="6" name="Picture 5" descr="A black and white image of a tree&#10;&#10;Description automatically generated with low confidence">
            <a:extLst>
              <a:ext uri="{FF2B5EF4-FFF2-40B4-BE49-F238E27FC236}">
                <a16:creationId xmlns:a16="http://schemas.microsoft.com/office/drawing/2014/main" id="{9926C6F8-0BE0-5595-1F13-BAA2FF8ACE97}"/>
              </a:ext>
            </a:extLst>
          </p:cNvPr>
          <p:cNvPicPr>
            <a:picLocks noChangeAspect="1"/>
          </p:cNvPicPr>
          <p:nvPr/>
        </p:nvPicPr>
        <p:blipFill>
          <a:blip r:embed="rId3"/>
          <a:stretch>
            <a:fillRect/>
          </a:stretch>
        </p:blipFill>
        <p:spPr>
          <a:xfrm>
            <a:off x="7346021" y="2825497"/>
            <a:ext cx="4269501" cy="2896564"/>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653349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2FB0B-15EC-453B-BC9B-69AD35DDCEA3}"/>
              </a:ext>
            </a:extLst>
          </p:cNvPr>
          <p:cNvSpPr>
            <a:spLocks noGrp="1"/>
          </p:cNvSpPr>
          <p:nvPr>
            <p:ph type="ctrTitle"/>
          </p:nvPr>
        </p:nvSpPr>
        <p:spPr>
          <a:xfrm>
            <a:off x="175647" y="1605083"/>
            <a:ext cx="11840705" cy="2340864"/>
          </a:xfrm>
        </p:spPr>
        <p:txBody>
          <a:bodyPr>
            <a:normAutofit/>
          </a:bodyPr>
          <a:lstStyle/>
          <a:p>
            <a:r>
              <a:rPr lang="en-US" sz="5400" dirty="0"/>
              <a:t>permission for </a:t>
            </a:r>
            <a:br>
              <a:rPr lang="en-US" sz="5400" dirty="0"/>
            </a:br>
            <a:r>
              <a:rPr lang="en-US" sz="5400" dirty="0"/>
              <a:t>self-love</a:t>
            </a:r>
          </a:p>
        </p:txBody>
      </p:sp>
    </p:spTree>
    <p:extLst>
      <p:ext uri="{BB962C8B-B14F-4D97-AF65-F5344CB8AC3E}">
        <p14:creationId xmlns:p14="http://schemas.microsoft.com/office/powerpoint/2010/main" val="22278825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7" name="Rectangle 34">
            <a:extLst>
              <a:ext uri="{FF2B5EF4-FFF2-40B4-BE49-F238E27FC236}">
                <a16:creationId xmlns:a16="http://schemas.microsoft.com/office/drawing/2014/main" id="{330C0765-5A38-4A34-880C-9CC4C2E14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DDC5A4-419D-84C0-8E87-EA5062EC6176}"/>
              </a:ext>
            </a:extLst>
          </p:cNvPr>
          <p:cNvSpPr>
            <a:spLocks noGrp="1"/>
          </p:cNvSpPr>
          <p:nvPr>
            <p:ph type="title"/>
          </p:nvPr>
        </p:nvSpPr>
        <p:spPr>
          <a:xfrm>
            <a:off x="646103" y="381935"/>
            <a:ext cx="5908006" cy="2344840"/>
          </a:xfrm>
        </p:spPr>
        <p:txBody>
          <a:bodyPr anchor="b">
            <a:normAutofit/>
          </a:bodyPr>
          <a:lstStyle/>
          <a:p>
            <a:r>
              <a:rPr lang="en-US" dirty="0"/>
              <a:t>Permission for change</a:t>
            </a:r>
          </a:p>
        </p:txBody>
      </p:sp>
      <p:sp>
        <p:nvSpPr>
          <p:cNvPr id="48" name="Graphic 15">
            <a:extLst>
              <a:ext uri="{FF2B5EF4-FFF2-40B4-BE49-F238E27FC236}">
                <a16:creationId xmlns:a16="http://schemas.microsoft.com/office/drawing/2014/main" id="{B7DA268A-F88C-4936-8401-97C8C98610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83023" y="1337969"/>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0" name="Content Placeholder 9">
            <a:extLst>
              <a:ext uri="{FF2B5EF4-FFF2-40B4-BE49-F238E27FC236}">
                <a16:creationId xmlns:a16="http://schemas.microsoft.com/office/drawing/2014/main" id="{A8ED4F20-B33B-00C8-C8DE-66891D7B4A25}"/>
              </a:ext>
            </a:extLst>
          </p:cNvPr>
          <p:cNvSpPr>
            <a:spLocks noGrp="1"/>
          </p:cNvSpPr>
          <p:nvPr>
            <p:ph idx="1"/>
          </p:nvPr>
        </p:nvSpPr>
        <p:spPr>
          <a:xfrm>
            <a:off x="646103" y="3096039"/>
            <a:ext cx="5908007" cy="2888627"/>
          </a:xfrm>
        </p:spPr>
        <p:txBody>
          <a:bodyPr anchor="t">
            <a:normAutofit/>
          </a:bodyPr>
          <a:lstStyle/>
          <a:p>
            <a:r>
              <a:rPr lang="en-US" sz="1800" dirty="0"/>
              <a:t>What does permission mean?</a:t>
            </a:r>
          </a:p>
          <a:p>
            <a:r>
              <a:rPr lang="en-US" sz="1800" dirty="0"/>
              <a:t>What does it look like to give yourself or someone permission?</a:t>
            </a:r>
          </a:p>
          <a:p>
            <a:r>
              <a:rPr lang="en-US" sz="1800" dirty="0"/>
              <a:t>Given yourself permission, helps prepare your mind for something new. </a:t>
            </a:r>
          </a:p>
          <a:p>
            <a:r>
              <a:rPr lang="en-US" sz="1800" dirty="0"/>
              <a:t>It cause you to think closely about the next steps.</a:t>
            </a:r>
          </a:p>
          <a:p>
            <a:pPr marL="0" indent="0">
              <a:buNone/>
            </a:pPr>
            <a:endParaRPr lang="en-US" sz="1800" dirty="0"/>
          </a:p>
          <a:p>
            <a:pPr marL="0" indent="0">
              <a:buNone/>
            </a:pPr>
            <a:endParaRPr lang="en-US" sz="1800" dirty="0"/>
          </a:p>
          <a:p>
            <a:pPr marL="0" indent="0">
              <a:buNone/>
            </a:pPr>
            <a:endParaRPr lang="en-US" sz="1800" dirty="0"/>
          </a:p>
          <a:p>
            <a:endParaRPr lang="en-US" sz="1800" dirty="0"/>
          </a:p>
        </p:txBody>
      </p:sp>
      <p:pic>
        <p:nvPicPr>
          <p:cNvPr id="11" name="Picture 10">
            <a:extLst>
              <a:ext uri="{FF2B5EF4-FFF2-40B4-BE49-F238E27FC236}">
                <a16:creationId xmlns:a16="http://schemas.microsoft.com/office/drawing/2014/main" id="{6258F0CD-F336-D321-2F7F-4907C7DF0C22}"/>
              </a:ext>
            </a:extLst>
          </p:cNvPr>
          <p:cNvPicPr>
            <a:picLocks noChangeAspect="1"/>
          </p:cNvPicPr>
          <p:nvPr/>
        </p:nvPicPr>
        <p:blipFill>
          <a:blip r:embed="rId3"/>
          <a:srcRect l="16708" r="16708"/>
          <a:stretch/>
        </p:blipFill>
        <p:spPr>
          <a:xfrm>
            <a:off x="6974603" y="1484755"/>
            <a:ext cx="4002501" cy="4002501"/>
          </a:xfrm>
          <a:custGeom>
            <a:avLst/>
            <a:gdLst/>
            <a:ahLst/>
            <a:cxnLst/>
            <a:rect l="l" t="t" r="r" b="b"/>
            <a:pathLst>
              <a:path w="2509736" h="2509736">
                <a:moveTo>
                  <a:pt x="1254868" y="0"/>
                </a:moveTo>
                <a:cubicBezTo>
                  <a:pt x="1947912" y="0"/>
                  <a:pt x="2509736" y="561824"/>
                  <a:pt x="2509736" y="1254868"/>
                </a:cubicBezTo>
                <a:cubicBezTo>
                  <a:pt x="2509736" y="1947912"/>
                  <a:pt x="1947912" y="2509736"/>
                  <a:pt x="1254868" y="2509736"/>
                </a:cubicBezTo>
                <a:cubicBezTo>
                  <a:pt x="561824" y="2509736"/>
                  <a:pt x="0" y="1947912"/>
                  <a:pt x="0" y="1254868"/>
                </a:cubicBezTo>
                <a:cubicBezTo>
                  <a:pt x="0" y="561824"/>
                  <a:pt x="561824" y="0"/>
                  <a:pt x="1254868" y="0"/>
                </a:cubicBezTo>
                <a:close/>
              </a:path>
            </a:pathLst>
          </a:custGeom>
        </p:spPr>
      </p:pic>
      <p:sp>
        <p:nvSpPr>
          <p:cNvPr id="49" name="Graphic 14">
            <a:extLst>
              <a:ext uri="{FF2B5EF4-FFF2-40B4-BE49-F238E27FC236}">
                <a16:creationId xmlns:a16="http://schemas.microsoft.com/office/drawing/2014/main" id="{2E48EAB8-CD1C-4BF5-A92C-BA11919E6E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41803" y="1567264"/>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50" name="Graphic 16">
            <a:extLst>
              <a:ext uri="{FF2B5EF4-FFF2-40B4-BE49-F238E27FC236}">
                <a16:creationId xmlns:a16="http://schemas.microsoft.com/office/drawing/2014/main" id="{F66F957D-AE64-4187-90D7-B24F1CC27F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67483" y="2082408"/>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2C1C13F2-7688-EC66-BC1B-CE2B41905CE2}"/>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smtClean="0">
                <a:solidFill>
                  <a:schemeClr val="accent2"/>
                </a:solidFill>
              </a:rPr>
              <a:pPr>
                <a:spcAft>
                  <a:spcPts val="600"/>
                </a:spcAft>
              </a:pPr>
              <a:t>6</a:t>
            </a:fld>
            <a:endParaRPr lang="en-US">
              <a:solidFill>
                <a:schemeClr val="accent2"/>
              </a:solidFill>
            </a:endParaRPr>
          </a:p>
        </p:txBody>
      </p:sp>
      <p:cxnSp>
        <p:nvCxnSpPr>
          <p:cNvPr id="51" name="Straight Connector 42">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0162" y="3619272"/>
            <a:ext cx="0" cy="3238728"/>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23916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D9A7F3BF-8763-4074-AD77-92790AF314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9D6E0EE-FCF9-2B82-4150-85704AC5DBDE}"/>
              </a:ext>
            </a:extLst>
          </p:cNvPr>
          <p:cNvSpPr>
            <a:spLocks noGrp="1"/>
          </p:cNvSpPr>
          <p:nvPr>
            <p:ph type="title"/>
          </p:nvPr>
        </p:nvSpPr>
        <p:spPr>
          <a:xfrm>
            <a:off x="1188069" y="381935"/>
            <a:ext cx="5366040" cy="2344840"/>
          </a:xfrm>
        </p:spPr>
        <p:txBody>
          <a:bodyPr anchor="b">
            <a:normAutofit/>
          </a:bodyPr>
          <a:lstStyle/>
          <a:p>
            <a:r>
              <a:rPr lang="en-US" sz="4400" dirty="0"/>
              <a:t>Processing change</a:t>
            </a:r>
          </a:p>
        </p:txBody>
      </p:sp>
      <p:cxnSp>
        <p:nvCxnSpPr>
          <p:cNvPr id="26"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23622" y="3619272"/>
            <a:ext cx="0" cy="3238728"/>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5A0EB43-62CF-4966-44EF-FCB1E6E9C3ED}"/>
              </a:ext>
            </a:extLst>
          </p:cNvPr>
          <p:cNvSpPr>
            <a:spLocks noGrp="1"/>
          </p:cNvSpPr>
          <p:nvPr>
            <p:ph idx="1"/>
          </p:nvPr>
        </p:nvSpPr>
        <p:spPr>
          <a:xfrm>
            <a:off x="1188069" y="3175552"/>
            <a:ext cx="5366041" cy="2809114"/>
          </a:xfrm>
        </p:spPr>
        <p:txBody>
          <a:bodyPr anchor="t">
            <a:normAutofit/>
          </a:bodyPr>
          <a:lstStyle/>
          <a:p>
            <a:r>
              <a:rPr lang="en-US" sz="1800" dirty="0"/>
              <a:t>Permission, helps you to process change quicker by taking away the challenge or questions you may produce about doing something new.  </a:t>
            </a:r>
          </a:p>
          <a:p>
            <a:r>
              <a:rPr lang="en-US" sz="1800" dirty="0"/>
              <a:t>It starts the mind to brainstorm possibilities</a:t>
            </a:r>
          </a:p>
          <a:p>
            <a:endParaRPr lang="en-US" sz="1800" dirty="0"/>
          </a:p>
        </p:txBody>
      </p:sp>
      <p:pic>
        <p:nvPicPr>
          <p:cNvPr id="7" name="Picture 6" descr="A person with the hand on the face&#10;&#10;Description automatically generated with low confidence">
            <a:extLst>
              <a:ext uri="{FF2B5EF4-FFF2-40B4-BE49-F238E27FC236}">
                <a16:creationId xmlns:a16="http://schemas.microsoft.com/office/drawing/2014/main" id="{260455B4-373A-01EB-A2A2-B4E4CAFE55AE}"/>
              </a:ext>
            </a:extLst>
          </p:cNvPr>
          <p:cNvPicPr>
            <a:picLocks noChangeAspect="1"/>
          </p:cNvPicPr>
          <p:nvPr/>
        </p:nvPicPr>
        <p:blipFill rotWithShape="1">
          <a:blip r:embed="rId3"/>
          <a:srcRect r="26502" b="3"/>
          <a:stretch/>
        </p:blipFill>
        <p:spPr>
          <a:xfrm>
            <a:off x="7186482" y="1242528"/>
            <a:ext cx="4167318" cy="4167318"/>
          </a:xfrm>
          <a:custGeom>
            <a:avLst/>
            <a:gdLst/>
            <a:ahLst/>
            <a:cxnLst/>
            <a:rect l="l" t="t" r="r" b="b"/>
            <a:pathLst>
              <a:path w="2242226" h="2242226">
                <a:moveTo>
                  <a:pt x="1121113" y="0"/>
                </a:moveTo>
                <a:cubicBezTo>
                  <a:pt x="1740287" y="0"/>
                  <a:pt x="2242226" y="501939"/>
                  <a:pt x="2242226" y="1121113"/>
                </a:cubicBezTo>
                <a:cubicBezTo>
                  <a:pt x="2242226" y="1740287"/>
                  <a:pt x="1740287" y="2242226"/>
                  <a:pt x="1121113" y="2242226"/>
                </a:cubicBezTo>
                <a:cubicBezTo>
                  <a:pt x="501939" y="2242226"/>
                  <a:pt x="0" y="1740287"/>
                  <a:pt x="0" y="1121113"/>
                </a:cubicBezTo>
                <a:cubicBezTo>
                  <a:pt x="0" y="501939"/>
                  <a:pt x="501939" y="0"/>
                  <a:pt x="1121113" y="0"/>
                </a:cubicBezTo>
                <a:close/>
              </a:path>
            </a:pathLst>
          </a:custGeom>
        </p:spPr>
      </p:pic>
      <p:sp>
        <p:nvSpPr>
          <p:cNvPr id="28"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01652" y="1106003"/>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4"/>
          </a:solidFill>
          <a:ln w="776" cap="flat">
            <a:noFill/>
            <a:prstDash val="solid"/>
            <a:miter/>
          </a:ln>
        </p:spPr>
        <p:txBody>
          <a:bodyPr rtlCol="0" anchor="ctr"/>
          <a:lstStyle/>
          <a:p>
            <a:endParaRPr lang="en-US"/>
          </a:p>
        </p:txBody>
      </p:sp>
      <p:sp>
        <p:nvSpPr>
          <p:cNvPr id="30"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44234" y="1388856"/>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4"/>
          </a:solidFill>
          <a:ln w="516" cap="flat">
            <a:noFill/>
            <a:prstDash val="solid"/>
            <a:miter/>
          </a:ln>
        </p:spPr>
        <p:txBody>
          <a:bodyPr rtlCol="0" anchor="ctr"/>
          <a:lstStyle/>
          <a:p>
            <a:endParaRPr lang="en-US"/>
          </a:p>
        </p:txBody>
      </p:sp>
      <p:sp>
        <p:nvSpPr>
          <p:cNvPr id="32"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96781" y="4876208"/>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4"/>
          </a:solidFill>
          <a:ln w="751"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22DD8B7C-6DD8-E363-A7B8-947A85B1A0E2}"/>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7</a:t>
            </a:fld>
            <a:endParaRPr lang="en-US">
              <a:solidFill>
                <a:schemeClr val="accent2"/>
              </a:solidFill>
            </a:endParaRPr>
          </a:p>
        </p:txBody>
      </p:sp>
    </p:spTree>
    <p:extLst>
      <p:ext uri="{BB962C8B-B14F-4D97-AF65-F5344CB8AC3E}">
        <p14:creationId xmlns:p14="http://schemas.microsoft.com/office/powerpoint/2010/main" val="23207952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E14B6F5-2272-A8C1-46B0-32F52D2504C1}"/>
              </a:ext>
            </a:extLst>
          </p:cNvPr>
          <p:cNvSpPr>
            <a:spLocks noGrp="1"/>
          </p:cNvSpPr>
          <p:nvPr>
            <p:ph type="title"/>
          </p:nvPr>
        </p:nvSpPr>
        <p:spPr>
          <a:xfrm>
            <a:off x="803776" y="1336390"/>
            <a:ext cx="6190412" cy="1182927"/>
          </a:xfrm>
        </p:spPr>
        <p:txBody>
          <a:bodyPr anchor="b">
            <a:normAutofit/>
          </a:bodyPr>
          <a:lstStyle/>
          <a:p>
            <a:r>
              <a:rPr lang="en-US" sz="3800" dirty="0"/>
              <a:t>Processing change 5-minute break out session</a:t>
            </a:r>
          </a:p>
        </p:txBody>
      </p:sp>
      <p:cxnSp>
        <p:nvCxnSpPr>
          <p:cNvPr id="13" name="!!Straight Connector">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98C05F5-DEE4-FA45-E2F3-B28DF39BF8C5}"/>
              </a:ext>
            </a:extLst>
          </p:cNvPr>
          <p:cNvSpPr>
            <a:spLocks noGrp="1"/>
          </p:cNvSpPr>
          <p:nvPr>
            <p:ph idx="1"/>
          </p:nvPr>
        </p:nvSpPr>
        <p:spPr>
          <a:xfrm>
            <a:off x="803776" y="2829330"/>
            <a:ext cx="6190412" cy="3344459"/>
          </a:xfrm>
        </p:spPr>
        <p:txBody>
          <a:bodyPr anchor="t">
            <a:normAutofit/>
          </a:bodyPr>
          <a:lstStyle/>
          <a:p>
            <a:r>
              <a:rPr lang="en-US" sz="1700"/>
              <a:t>Think of a habits or one thing you do that you would like to change about yourself. </a:t>
            </a:r>
          </a:p>
          <a:p>
            <a:r>
              <a:rPr lang="en-US" sz="1700"/>
              <a:t>Write down three things you do not like about the habit or the thing you do not like about yourself. </a:t>
            </a:r>
          </a:p>
          <a:p>
            <a:r>
              <a:rPr lang="en-US" sz="1700"/>
              <a:t>Write down three things you can do now to change your habit or the thing you do not like about yourself. </a:t>
            </a:r>
          </a:p>
          <a:p>
            <a:r>
              <a:rPr lang="en-US" sz="1700"/>
              <a:t>Share with the group those three things you do not like and the thing you can do to make the needed changes. </a:t>
            </a:r>
          </a:p>
          <a:p>
            <a:r>
              <a:rPr lang="en-US" sz="1700"/>
              <a:t>How did you feel about thinking about different alternatives new ways to make the changes in how you do and see yourself? </a:t>
            </a:r>
          </a:p>
        </p:txBody>
      </p:sp>
      <p:pic>
        <p:nvPicPr>
          <p:cNvPr id="6" name="Picture 5" descr="A picture containing text, person, computer, person&#10;&#10;Description automatically generated">
            <a:extLst>
              <a:ext uri="{FF2B5EF4-FFF2-40B4-BE49-F238E27FC236}">
                <a16:creationId xmlns:a16="http://schemas.microsoft.com/office/drawing/2014/main" id="{4079EDD9-184C-C32B-9711-E41188AFAD63}"/>
              </a:ext>
            </a:extLst>
          </p:cNvPr>
          <p:cNvPicPr>
            <a:picLocks noChangeAspect="1"/>
          </p:cNvPicPr>
          <p:nvPr/>
        </p:nvPicPr>
        <p:blipFill rotWithShape="1">
          <a:blip r:embed="rId3"/>
          <a:srcRect l="30311" r="2940" b="2"/>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15"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7"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A83BA95D-11D6-CAA6-B2F1-D2FA28BCFE45}"/>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8</a:t>
            </a:fld>
            <a:endParaRPr lang="en-US">
              <a:solidFill>
                <a:schemeClr val="accent2"/>
              </a:solidFill>
            </a:endParaRPr>
          </a:p>
        </p:txBody>
      </p:sp>
    </p:spTree>
    <p:extLst>
      <p:ext uri="{BB962C8B-B14F-4D97-AF65-F5344CB8AC3E}">
        <p14:creationId xmlns:p14="http://schemas.microsoft.com/office/powerpoint/2010/main" val="9466685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98ED1CB-F2D4-7BC6-7CDA-1ED01A2EEA2D}"/>
              </a:ext>
            </a:extLst>
          </p:cNvPr>
          <p:cNvSpPr>
            <a:spLocks noGrp="1"/>
          </p:cNvSpPr>
          <p:nvPr>
            <p:ph type="title"/>
          </p:nvPr>
        </p:nvSpPr>
        <p:spPr>
          <a:xfrm>
            <a:off x="803776" y="1336390"/>
            <a:ext cx="6190412" cy="1182927"/>
          </a:xfrm>
        </p:spPr>
        <p:txBody>
          <a:bodyPr anchor="b">
            <a:normAutofit/>
          </a:bodyPr>
          <a:lstStyle/>
          <a:p>
            <a:r>
              <a:rPr lang="en-US" sz="3800" dirty="0"/>
              <a:t>Processing change review</a:t>
            </a:r>
          </a:p>
        </p:txBody>
      </p:sp>
      <p:cxnSp>
        <p:nvCxnSpPr>
          <p:cNvPr id="13" name="!!Straight Connector">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2E230E93-CD2A-0DF5-34BB-B756529A38FD}"/>
              </a:ext>
            </a:extLst>
          </p:cNvPr>
          <p:cNvSpPr>
            <a:spLocks noGrp="1"/>
          </p:cNvSpPr>
          <p:nvPr>
            <p:ph idx="1"/>
          </p:nvPr>
        </p:nvSpPr>
        <p:spPr>
          <a:xfrm>
            <a:off x="803776" y="2829330"/>
            <a:ext cx="6190412" cy="3344459"/>
          </a:xfrm>
        </p:spPr>
        <p:txBody>
          <a:bodyPr anchor="t">
            <a:normAutofit/>
          </a:bodyPr>
          <a:lstStyle/>
          <a:p>
            <a:r>
              <a:rPr lang="en-US" sz="1800" dirty="0"/>
              <a:t>Was it hard to pick one thing you would like to change about yourself or habits? Share with the class your experience in the breakout session. </a:t>
            </a:r>
          </a:p>
          <a:p>
            <a:r>
              <a:rPr lang="en-US" sz="1800" dirty="0"/>
              <a:t>What did you learn about yourself, when thinking of new ideas or ways to bring about change in your life?</a:t>
            </a:r>
          </a:p>
          <a:p>
            <a:r>
              <a:rPr lang="en-US" sz="1800" dirty="0"/>
              <a:t>Do you think this will be something you can do long term (daily in your life)?</a:t>
            </a:r>
          </a:p>
          <a:p>
            <a:endParaRPr lang="en-US" sz="1800" dirty="0"/>
          </a:p>
          <a:p>
            <a:endParaRPr lang="en-US" sz="1800" dirty="0"/>
          </a:p>
          <a:p>
            <a:endParaRPr lang="en-US" sz="1800" dirty="0"/>
          </a:p>
        </p:txBody>
      </p:sp>
      <p:pic>
        <p:nvPicPr>
          <p:cNvPr id="6" name="Picture 5" descr="A picture containing typewriter&#10;&#10;Description automatically generated">
            <a:extLst>
              <a:ext uri="{FF2B5EF4-FFF2-40B4-BE49-F238E27FC236}">
                <a16:creationId xmlns:a16="http://schemas.microsoft.com/office/drawing/2014/main" id="{85245D5F-DE49-3585-3F68-925E36F685BD}"/>
              </a:ext>
            </a:extLst>
          </p:cNvPr>
          <p:cNvPicPr>
            <a:picLocks noChangeAspect="1"/>
          </p:cNvPicPr>
          <p:nvPr/>
        </p:nvPicPr>
        <p:blipFill rotWithShape="1">
          <a:blip r:embed="rId3"/>
          <a:srcRect l="9920" r="23332" b="2"/>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15"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7"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F209F5B1-E159-743C-7F8F-2E07B319408F}"/>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9</a:t>
            </a:fld>
            <a:endParaRPr lang="en-US">
              <a:solidFill>
                <a:schemeClr val="accent2"/>
              </a:solidFill>
            </a:endParaRPr>
          </a:p>
        </p:txBody>
      </p:sp>
    </p:spTree>
    <p:extLst>
      <p:ext uri="{BB962C8B-B14F-4D97-AF65-F5344CB8AC3E}">
        <p14:creationId xmlns:p14="http://schemas.microsoft.com/office/powerpoint/2010/main" val="30328678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53EDAE8-3A08-7C62-C883-99CFFF6BDA7C}"/>
              </a:ext>
            </a:extLst>
          </p:cNvPr>
          <p:cNvSpPr>
            <a:spLocks noGrp="1"/>
          </p:cNvSpPr>
          <p:nvPr>
            <p:ph type="title"/>
          </p:nvPr>
        </p:nvSpPr>
        <p:spPr>
          <a:xfrm>
            <a:off x="803776" y="1336390"/>
            <a:ext cx="6190412" cy="1182927"/>
          </a:xfrm>
        </p:spPr>
        <p:txBody>
          <a:bodyPr anchor="b">
            <a:normAutofit/>
          </a:bodyPr>
          <a:lstStyle/>
          <a:p>
            <a:r>
              <a:rPr lang="en-US" sz="4400" dirty="0"/>
              <a:t>Reflection</a:t>
            </a:r>
          </a:p>
        </p:txBody>
      </p:sp>
      <p:cxnSp>
        <p:nvCxnSpPr>
          <p:cNvPr id="24" name="!!Straight Connector">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362A315F-254B-D047-8E3C-BE7568A36099}"/>
              </a:ext>
            </a:extLst>
          </p:cNvPr>
          <p:cNvSpPr>
            <a:spLocks noGrp="1"/>
          </p:cNvSpPr>
          <p:nvPr>
            <p:ph idx="1"/>
          </p:nvPr>
        </p:nvSpPr>
        <p:spPr>
          <a:xfrm>
            <a:off x="803776" y="2829330"/>
            <a:ext cx="6190412" cy="3344459"/>
          </a:xfrm>
        </p:spPr>
        <p:txBody>
          <a:bodyPr anchor="t">
            <a:normAutofit/>
          </a:bodyPr>
          <a:lstStyle/>
          <a:p>
            <a:r>
              <a:rPr lang="en-US" sz="1800" dirty="0"/>
              <a:t>It helps you to narrow down your focus. </a:t>
            </a:r>
          </a:p>
          <a:p>
            <a:r>
              <a:rPr lang="en-US" sz="1800" dirty="0"/>
              <a:t>It helps you to focus on what is important to you. </a:t>
            </a:r>
          </a:p>
          <a:p>
            <a:r>
              <a:rPr lang="en-US" sz="1800" dirty="0"/>
              <a:t>It shift your thinking to new possibilities. </a:t>
            </a:r>
          </a:p>
          <a:p>
            <a:endParaRPr lang="en-US" sz="1800" dirty="0"/>
          </a:p>
        </p:txBody>
      </p:sp>
      <p:pic>
        <p:nvPicPr>
          <p:cNvPr id="6" name="Picture 5">
            <a:extLst>
              <a:ext uri="{FF2B5EF4-FFF2-40B4-BE49-F238E27FC236}">
                <a16:creationId xmlns:a16="http://schemas.microsoft.com/office/drawing/2014/main" id="{E2CA8C89-E3C8-9BE3-F687-CAB5549E82DF}"/>
              </a:ext>
            </a:extLst>
          </p:cNvPr>
          <p:cNvPicPr>
            <a:picLocks noChangeAspect="1"/>
          </p:cNvPicPr>
          <p:nvPr/>
        </p:nvPicPr>
        <p:blipFill rotWithShape="1">
          <a:blip r:embed="rId3"/>
          <a:srcRect l="17633" r="29866" b="-1"/>
          <a:stretch/>
        </p:blipFill>
        <p:spPr>
          <a:xfrm>
            <a:off x="7469490" y="1695766"/>
            <a:ext cx="4014010"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26"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28"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40AB1D3E-D934-ED56-79BA-EE16AB377EE4}"/>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smtClean="0">
                <a:solidFill>
                  <a:schemeClr val="accent2"/>
                </a:solidFill>
              </a:rPr>
              <a:pPr>
                <a:spcAft>
                  <a:spcPts val="600"/>
                </a:spcAft>
              </a:pPr>
              <a:t>10</a:t>
            </a:fld>
            <a:endParaRPr lang="en-US">
              <a:solidFill>
                <a:schemeClr val="accent2"/>
              </a:solidFill>
            </a:endParaRPr>
          </a:p>
        </p:txBody>
      </p:sp>
    </p:spTree>
    <p:extLst>
      <p:ext uri="{BB962C8B-B14F-4D97-AF65-F5344CB8AC3E}">
        <p14:creationId xmlns:p14="http://schemas.microsoft.com/office/powerpoint/2010/main" val="42866720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light&#10;&#10;Description automatically generated">
            <a:extLst>
              <a:ext uri="{FF2B5EF4-FFF2-40B4-BE49-F238E27FC236}">
                <a16:creationId xmlns:a16="http://schemas.microsoft.com/office/drawing/2014/main" id="{5EF44D83-FB28-BC2C-15E4-B7E43C6C1ED8}"/>
              </a:ext>
            </a:extLst>
          </p:cNvPr>
          <p:cNvPicPr>
            <a:picLocks noGrp="1" noChangeAspect="1"/>
          </p:cNvPicPr>
          <p:nvPr>
            <p:ph idx="1"/>
          </p:nvPr>
        </p:nvPicPr>
        <p:blipFill rotWithShape="1">
          <a:blip r:embed="rId3"/>
          <a:srcRect t="28432" b="29381"/>
          <a:stretch/>
        </p:blipFill>
        <p:spPr>
          <a:xfrm>
            <a:off x="20" y="10"/>
            <a:ext cx="12191980" cy="6857990"/>
          </a:xfrm>
          <a:prstGeom prst="rect">
            <a:avLst/>
          </a:prstGeom>
        </p:spPr>
      </p:pic>
      <p:sp>
        <p:nvSpPr>
          <p:cNvPr id="2" name="Title 1">
            <a:extLst>
              <a:ext uri="{FF2B5EF4-FFF2-40B4-BE49-F238E27FC236}">
                <a16:creationId xmlns:a16="http://schemas.microsoft.com/office/drawing/2014/main" id="{4E34BE47-838C-0020-A198-59563111A7DB}"/>
              </a:ext>
            </a:extLst>
          </p:cNvPr>
          <p:cNvSpPr>
            <a:spLocks noGrp="1"/>
          </p:cNvSpPr>
          <p:nvPr>
            <p:ph type="title"/>
          </p:nvPr>
        </p:nvSpPr>
        <p:spPr>
          <a:xfrm>
            <a:off x="431800" y="1935162"/>
            <a:ext cx="4023360" cy="2802219"/>
          </a:xfrm>
        </p:spPr>
        <p:txBody>
          <a:bodyPr vert="horz" lIns="91440" tIns="45720" rIns="91440" bIns="45720" rtlCol="0" anchor="b">
            <a:normAutofit/>
          </a:bodyPr>
          <a:lstStyle/>
          <a:p>
            <a:r>
              <a:rPr lang="en-US" sz="5000" b="1" i="0" kern="1200" cap="all" baseline="0" dirty="0">
                <a:solidFill>
                  <a:schemeClr val="bg1"/>
                </a:solidFill>
                <a:latin typeface="+mj-lt"/>
                <a:ea typeface="+mj-ea"/>
                <a:cs typeface="+mj-cs"/>
              </a:rPr>
              <a:t>Any questions</a:t>
            </a:r>
          </a:p>
        </p:txBody>
      </p:sp>
      <p:sp>
        <p:nvSpPr>
          <p:cNvPr id="4" name="Slide Number Placeholder 3">
            <a:extLst>
              <a:ext uri="{FF2B5EF4-FFF2-40B4-BE49-F238E27FC236}">
                <a16:creationId xmlns:a16="http://schemas.microsoft.com/office/drawing/2014/main" id="{606D74A1-FADC-5AB6-D797-1002F87EFC9D}"/>
              </a:ext>
            </a:extLst>
          </p:cNvPr>
          <p:cNvSpPr>
            <a:spLocks noGrp="1"/>
          </p:cNvSpPr>
          <p:nvPr>
            <p:ph type="sldNum" sz="quarter" idx="12"/>
          </p:nvPr>
        </p:nvSpPr>
        <p:spPr>
          <a:xfrm>
            <a:off x="8970819" y="6356350"/>
            <a:ext cx="2743200" cy="365125"/>
          </a:xfrm>
        </p:spPr>
        <p:txBody>
          <a:bodyPr vert="horz" lIns="91440" tIns="45720" rIns="91440" bIns="45720" rtlCol="0" anchor="ctr">
            <a:normAutofit/>
          </a:bodyPr>
          <a:lstStyle/>
          <a:p>
            <a:pPr>
              <a:spcAft>
                <a:spcPts val="600"/>
              </a:spcAft>
            </a:pPr>
            <a:fld id="{D8DA9DAA-006C-4F4B-980E-E3DF019B24E2}" type="slidenum">
              <a:rPr lang="en-US">
                <a:solidFill>
                  <a:schemeClr val="tx1"/>
                </a:solidFill>
              </a:rPr>
              <a:pPr>
                <a:spcAft>
                  <a:spcPts val="600"/>
                </a:spcAft>
              </a:pPr>
              <a:t>11</a:t>
            </a:fld>
            <a:endParaRPr lang="en-US">
              <a:solidFill>
                <a:schemeClr val="tx1"/>
              </a:solidFill>
            </a:endParaRPr>
          </a:p>
        </p:txBody>
      </p:sp>
    </p:spTree>
    <p:extLst>
      <p:ext uri="{BB962C8B-B14F-4D97-AF65-F5344CB8AC3E}">
        <p14:creationId xmlns:p14="http://schemas.microsoft.com/office/powerpoint/2010/main" val="28617827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2FB0B-15EC-453B-BC9B-69AD35DDCEA3}"/>
              </a:ext>
            </a:extLst>
          </p:cNvPr>
          <p:cNvSpPr>
            <a:spLocks noGrp="1"/>
          </p:cNvSpPr>
          <p:nvPr>
            <p:ph type="ctrTitle"/>
          </p:nvPr>
        </p:nvSpPr>
        <p:spPr>
          <a:xfrm>
            <a:off x="263471" y="1463040"/>
            <a:ext cx="11840705" cy="2340864"/>
          </a:xfrm>
        </p:spPr>
        <p:txBody>
          <a:bodyPr>
            <a:normAutofit/>
          </a:bodyPr>
          <a:lstStyle/>
          <a:p>
            <a:r>
              <a:rPr lang="en-US" sz="5400" dirty="0"/>
              <a:t>Doing something </a:t>
            </a:r>
            <a:br>
              <a:rPr lang="en-US" sz="5400" dirty="0"/>
            </a:br>
            <a:r>
              <a:rPr lang="en-US" sz="5400" dirty="0"/>
              <a:t>you love</a:t>
            </a:r>
          </a:p>
        </p:txBody>
      </p:sp>
    </p:spTree>
    <p:extLst>
      <p:ext uri="{BB962C8B-B14F-4D97-AF65-F5344CB8AC3E}">
        <p14:creationId xmlns:p14="http://schemas.microsoft.com/office/powerpoint/2010/main" val="14483026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63" name="Straight Connector 48">
            <a:extLst>
              <a:ext uri="{FF2B5EF4-FFF2-40B4-BE49-F238E27FC236}">
                <a16:creationId xmlns:a16="http://schemas.microsoft.com/office/drawing/2014/main" id="{D1B787A8-0D67-4B7E-9B48-86BD906AB6B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5890" y="1114050"/>
            <a:ext cx="0" cy="5735637"/>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useBgFill="1">
        <p:nvSpPr>
          <p:cNvPr id="64" name="Rectangle 50">
            <a:extLst>
              <a:ext uri="{FF2B5EF4-FFF2-40B4-BE49-F238E27FC236}">
                <a16:creationId xmlns:a16="http://schemas.microsoft.com/office/drawing/2014/main" id="{DCE1AED4-C7FF-4468-BF54-4470A0A3E2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descr="A picture containing text&#10;&#10;Description automatically generated">
            <a:extLst>
              <a:ext uri="{FF2B5EF4-FFF2-40B4-BE49-F238E27FC236}">
                <a16:creationId xmlns:a16="http://schemas.microsoft.com/office/drawing/2014/main" id="{C8155374-C78A-E3C9-BBE5-93E77ECAA850}"/>
              </a:ext>
            </a:extLst>
          </p:cNvPr>
          <p:cNvPicPr>
            <a:picLocks noGrp="1" noChangeAspect="1"/>
          </p:cNvPicPr>
          <p:nvPr>
            <p:ph idx="1"/>
          </p:nvPr>
        </p:nvPicPr>
        <p:blipFill rotWithShape="1">
          <a:blip r:embed="rId3"/>
          <a:srcRect t="10815" r="-1" b="14165"/>
          <a:stretch/>
        </p:blipFill>
        <p:spPr>
          <a:xfrm>
            <a:off x="3068" y="10"/>
            <a:ext cx="12188932" cy="6857990"/>
          </a:xfrm>
          <a:prstGeom prst="rect">
            <a:avLst/>
          </a:prstGeom>
        </p:spPr>
      </p:pic>
      <p:sp>
        <p:nvSpPr>
          <p:cNvPr id="65" name="Rectangle 52">
            <a:extLst>
              <a:ext uri="{FF2B5EF4-FFF2-40B4-BE49-F238E27FC236}">
                <a16:creationId xmlns:a16="http://schemas.microsoft.com/office/drawing/2014/main" id="{BDE94FAB-AA60-43B4-A2C3-3A940B9A95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 y="4530071"/>
            <a:ext cx="12191999" cy="2327926"/>
          </a:xfrm>
          <a:prstGeom prst="rect">
            <a:avLst/>
          </a:prstGeom>
          <a:gradFill flip="none" rotWithShape="1">
            <a:gsLst>
              <a:gs pos="44000">
                <a:schemeClr val="tx1">
                  <a:alpha val="40000"/>
                </a:schemeClr>
              </a:gs>
              <a:gs pos="100000">
                <a:schemeClr val="tx1">
                  <a:alpha val="70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DDC5A4-419D-84C0-8E87-EA5062EC6176}"/>
              </a:ext>
            </a:extLst>
          </p:cNvPr>
          <p:cNvSpPr>
            <a:spLocks noGrp="1"/>
          </p:cNvSpPr>
          <p:nvPr>
            <p:ph type="title"/>
          </p:nvPr>
        </p:nvSpPr>
        <p:spPr>
          <a:xfrm>
            <a:off x="0" y="5129005"/>
            <a:ext cx="12192000" cy="1152663"/>
          </a:xfrm>
        </p:spPr>
        <p:txBody>
          <a:bodyPr vert="horz" lIns="91440" tIns="45720" rIns="91440" bIns="45720" rtlCol="0" anchor="b">
            <a:normAutofit/>
          </a:bodyPr>
          <a:lstStyle/>
          <a:p>
            <a:pPr algn="ctr"/>
            <a:r>
              <a:rPr lang="en-US" sz="4400" b="1" i="0" kern="1200" cap="all" baseline="0" dirty="0">
                <a:solidFill>
                  <a:schemeClr val="bg1"/>
                </a:solidFill>
                <a:latin typeface="+mj-lt"/>
                <a:ea typeface="+mj-ea"/>
                <a:cs typeface="+mj-cs"/>
              </a:rPr>
              <a:t>Things you enjoy</a:t>
            </a:r>
          </a:p>
        </p:txBody>
      </p:sp>
      <p:sp>
        <p:nvSpPr>
          <p:cNvPr id="4" name="Slide Number Placeholder 3">
            <a:extLst>
              <a:ext uri="{FF2B5EF4-FFF2-40B4-BE49-F238E27FC236}">
                <a16:creationId xmlns:a16="http://schemas.microsoft.com/office/drawing/2014/main" id="{2C1C13F2-7688-EC66-BC1B-CE2B41905CE2}"/>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D8DA9DAA-006C-4F4B-980E-E3DF019B24E2}" type="slidenum">
              <a:rPr lang="en-US" smtClean="0">
                <a:solidFill>
                  <a:schemeClr val="bg1"/>
                </a:solidFill>
              </a:rPr>
              <a:pPr>
                <a:spcAft>
                  <a:spcPts val="600"/>
                </a:spcAft>
              </a:pPr>
              <a:t>13</a:t>
            </a:fld>
            <a:endParaRPr lang="en-US">
              <a:solidFill>
                <a:schemeClr val="bg1"/>
              </a:solidFill>
            </a:endParaRPr>
          </a:p>
        </p:txBody>
      </p:sp>
    </p:spTree>
    <p:extLst>
      <p:ext uri="{BB962C8B-B14F-4D97-AF65-F5344CB8AC3E}">
        <p14:creationId xmlns:p14="http://schemas.microsoft.com/office/powerpoint/2010/main" val="1905638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353C1207-D1C8-49E3-8837-E2B89D366FA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16B067B1-F4E5-4FDF-813D-C9E872E800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Content Placeholder 7" descr="A picture containing indoor, cake, person&#10;&#10;Description automatically generated">
            <a:extLst>
              <a:ext uri="{FF2B5EF4-FFF2-40B4-BE49-F238E27FC236}">
                <a16:creationId xmlns:a16="http://schemas.microsoft.com/office/drawing/2014/main" id="{AE10E77B-C7A0-56DB-9E13-63B14262043E}"/>
              </a:ext>
            </a:extLst>
          </p:cNvPr>
          <p:cNvPicPr>
            <a:picLocks noGrp="1" noChangeAspect="1"/>
          </p:cNvPicPr>
          <p:nvPr>
            <p:ph idx="1"/>
          </p:nvPr>
        </p:nvPicPr>
        <p:blipFill rotWithShape="1">
          <a:blip r:embed="rId3"/>
          <a:srcRect t="13649" b="4367"/>
          <a:stretch/>
        </p:blipFill>
        <p:spPr>
          <a:xfrm>
            <a:off x="0" y="9773"/>
            <a:ext cx="12192000" cy="6848227"/>
          </a:xfrm>
          <a:prstGeom prst="rect">
            <a:avLst/>
          </a:prstGeom>
        </p:spPr>
      </p:pic>
      <p:sp>
        <p:nvSpPr>
          <p:cNvPr id="4" name="Slide Number Placeholder 3">
            <a:extLst>
              <a:ext uri="{FF2B5EF4-FFF2-40B4-BE49-F238E27FC236}">
                <a16:creationId xmlns:a16="http://schemas.microsoft.com/office/drawing/2014/main" id="{7D8950F2-8B5B-3576-D52D-3A7831F7E73B}"/>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D8DA9DAA-006C-4F4B-980E-E3DF019B24E2}" type="slidenum">
              <a:rPr lang="en-US">
                <a:solidFill>
                  <a:srgbClr val="FFFFFF"/>
                </a:solidFill>
              </a:rPr>
              <a:pPr>
                <a:spcAft>
                  <a:spcPts val="600"/>
                </a:spcAft>
              </a:pPr>
              <a:t>14</a:t>
            </a:fld>
            <a:endParaRPr lang="en-US">
              <a:solidFill>
                <a:srgbClr val="FFFFFF"/>
              </a:solidFill>
            </a:endParaRPr>
          </a:p>
        </p:txBody>
      </p:sp>
      <p:sp>
        <p:nvSpPr>
          <p:cNvPr id="2" name="TextBox 1">
            <a:extLst>
              <a:ext uri="{FF2B5EF4-FFF2-40B4-BE49-F238E27FC236}">
                <a16:creationId xmlns:a16="http://schemas.microsoft.com/office/drawing/2014/main" id="{5736C39B-DD9B-E2C5-F248-2CFC45A9A96A}"/>
              </a:ext>
            </a:extLst>
          </p:cNvPr>
          <p:cNvSpPr txBox="1"/>
          <p:nvPr/>
        </p:nvSpPr>
        <p:spPr>
          <a:xfrm>
            <a:off x="5408909" y="5432156"/>
            <a:ext cx="2558714" cy="461665"/>
          </a:xfrm>
          <a:prstGeom prst="rect">
            <a:avLst/>
          </a:prstGeom>
          <a:noFill/>
        </p:spPr>
        <p:txBody>
          <a:bodyPr wrap="none" rtlCol="0">
            <a:spAutoFit/>
          </a:bodyPr>
          <a:lstStyle/>
          <a:p>
            <a:r>
              <a:rPr lang="en-US" sz="2400" dirty="0">
                <a:solidFill>
                  <a:schemeClr val="bg2"/>
                </a:solidFill>
              </a:rPr>
              <a:t>Indoor Activities</a:t>
            </a:r>
          </a:p>
        </p:txBody>
      </p:sp>
    </p:spTree>
    <p:extLst>
      <p:ext uri="{BB962C8B-B14F-4D97-AF65-F5344CB8AC3E}">
        <p14:creationId xmlns:p14="http://schemas.microsoft.com/office/powerpoint/2010/main" val="17220039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8" name="Straight Connector 27">
            <a:extLst>
              <a:ext uri="{FF2B5EF4-FFF2-40B4-BE49-F238E27FC236}">
                <a16:creationId xmlns:a16="http://schemas.microsoft.com/office/drawing/2014/main" id="{D1B787A8-0D67-4B7E-9B48-86BD906AB6B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5890" y="1114050"/>
            <a:ext cx="0" cy="5735637"/>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useBgFill="1">
        <p:nvSpPr>
          <p:cNvPr id="30" name="Rectangle 29">
            <a:extLst>
              <a:ext uri="{FF2B5EF4-FFF2-40B4-BE49-F238E27FC236}">
                <a16:creationId xmlns:a16="http://schemas.microsoft.com/office/drawing/2014/main" id="{DCE1AED4-C7FF-4468-BF54-4470A0A3E2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Content Placeholder 7" descr="A picture containing ground, outdoor&#10;&#10;Description automatically generated">
            <a:extLst>
              <a:ext uri="{FF2B5EF4-FFF2-40B4-BE49-F238E27FC236}">
                <a16:creationId xmlns:a16="http://schemas.microsoft.com/office/drawing/2014/main" id="{A2E983E8-B327-319C-C4F7-DC6E04E50CF4}"/>
              </a:ext>
            </a:extLst>
          </p:cNvPr>
          <p:cNvPicPr>
            <a:picLocks noGrp="1" noChangeAspect="1"/>
          </p:cNvPicPr>
          <p:nvPr>
            <p:ph idx="1"/>
          </p:nvPr>
        </p:nvPicPr>
        <p:blipFill rotWithShape="1">
          <a:blip r:embed="rId3"/>
          <a:srcRect t="39091" r="1" b="18711"/>
          <a:stretch/>
        </p:blipFill>
        <p:spPr>
          <a:xfrm>
            <a:off x="20" y="10"/>
            <a:ext cx="12188932" cy="6857990"/>
          </a:xfrm>
          <a:prstGeom prst="rect">
            <a:avLst/>
          </a:prstGeom>
        </p:spPr>
      </p:pic>
      <p:sp>
        <p:nvSpPr>
          <p:cNvPr id="32" name="Rectangle 31">
            <a:extLst>
              <a:ext uri="{FF2B5EF4-FFF2-40B4-BE49-F238E27FC236}">
                <a16:creationId xmlns:a16="http://schemas.microsoft.com/office/drawing/2014/main" id="{BDE94FAB-AA60-43B4-A2C3-3A940B9A95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 y="4530071"/>
            <a:ext cx="12191999" cy="2327926"/>
          </a:xfrm>
          <a:prstGeom prst="rect">
            <a:avLst/>
          </a:prstGeom>
          <a:gradFill flip="none" rotWithShape="1">
            <a:gsLst>
              <a:gs pos="44000">
                <a:schemeClr val="tx1">
                  <a:alpha val="40000"/>
                </a:schemeClr>
              </a:gs>
              <a:gs pos="100000">
                <a:schemeClr val="tx1">
                  <a:alpha val="70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A78E5082-86D6-B130-B3AA-B0DF51DD5A7F}"/>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D8DA9DAA-006C-4F4B-980E-E3DF019B24E2}" type="slidenum">
              <a:rPr lang="en-US">
                <a:solidFill>
                  <a:schemeClr val="bg1"/>
                </a:solidFill>
              </a:rPr>
              <a:pPr>
                <a:spcAft>
                  <a:spcPts val="600"/>
                </a:spcAft>
              </a:pPr>
              <a:t>15</a:t>
            </a:fld>
            <a:endParaRPr lang="en-US">
              <a:solidFill>
                <a:schemeClr val="bg1"/>
              </a:solidFill>
            </a:endParaRPr>
          </a:p>
        </p:txBody>
      </p:sp>
      <p:sp>
        <p:nvSpPr>
          <p:cNvPr id="2" name="TextBox 1">
            <a:extLst>
              <a:ext uri="{FF2B5EF4-FFF2-40B4-BE49-F238E27FC236}">
                <a16:creationId xmlns:a16="http://schemas.microsoft.com/office/drawing/2014/main" id="{FA72D54D-B4D1-3331-1F60-EF732F722FD8}"/>
              </a:ext>
            </a:extLst>
          </p:cNvPr>
          <p:cNvSpPr txBox="1"/>
          <p:nvPr/>
        </p:nvSpPr>
        <p:spPr>
          <a:xfrm>
            <a:off x="1247614" y="5005953"/>
            <a:ext cx="2848857" cy="461665"/>
          </a:xfrm>
          <a:prstGeom prst="rect">
            <a:avLst/>
          </a:prstGeom>
          <a:noFill/>
        </p:spPr>
        <p:txBody>
          <a:bodyPr wrap="none" rtlCol="0">
            <a:spAutoFit/>
          </a:bodyPr>
          <a:lstStyle/>
          <a:p>
            <a:r>
              <a:rPr lang="en-US" sz="2400" dirty="0">
                <a:solidFill>
                  <a:schemeClr val="bg2"/>
                </a:solidFill>
              </a:rPr>
              <a:t>Outdoor activities </a:t>
            </a:r>
          </a:p>
        </p:txBody>
      </p:sp>
    </p:spTree>
    <p:extLst>
      <p:ext uri="{BB962C8B-B14F-4D97-AF65-F5344CB8AC3E}">
        <p14:creationId xmlns:p14="http://schemas.microsoft.com/office/powerpoint/2010/main" val="11400016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353C1207-D1C8-49E3-8837-E2B89D366FA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16B067B1-F4E5-4FDF-813D-C9E872E800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Content Placeholder 7" descr="A person wearing a hat and holding a book&#10;&#10;Description automatically generated with medium confidence">
            <a:extLst>
              <a:ext uri="{FF2B5EF4-FFF2-40B4-BE49-F238E27FC236}">
                <a16:creationId xmlns:a16="http://schemas.microsoft.com/office/drawing/2014/main" id="{A5F924E6-A06B-9DB9-93F0-A102F6120860}"/>
              </a:ext>
            </a:extLst>
          </p:cNvPr>
          <p:cNvPicPr>
            <a:picLocks noGrp="1" noChangeAspect="1"/>
          </p:cNvPicPr>
          <p:nvPr>
            <p:ph idx="1"/>
          </p:nvPr>
        </p:nvPicPr>
        <p:blipFill rotWithShape="1">
          <a:blip r:embed="rId3"/>
          <a:srcRect t="7635" b="10381"/>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7AC61F15-9746-4E94-0281-B859A4A85049}"/>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D8DA9DAA-006C-4F4B-980E-E3DF019B24E2}" type="slidenum">
              <a:rPr lang="en-US">
                <a:solidFill>
                  <a:srgbClr val="FFFFFF"/>
                </a:solidFill>
              </a:rPr>
              <a:pPr>
                <a:spcAft>
                  <a:spcPts val="600"/>
                </a:spcAft>
              </a:pPr>
              <a:t>16</a:t>
            </a:fld>
            <a:endParaRPr lang="en-US">
              <a:solidFill>
                <a:srgbClr val="FFFFFF"/>
              </a:solidFill>
            </a:endParaRPr>
          </a:p>
        </p:txBody>
      </p:sp>
      <p:sp>
        <p:nvSpPr>
          <p:cNvPr id="2" name="TextBox 1">
            <a:extLst>
              <a:ext uri="{FF2B5EF4-FFF2-40B4-BE49-F238E27FC236}">
                <a16:creationId xmlns:a16="http://schemas.microsoft.com/office/drawing/2014/main" id="{8DCCD480-EAFD-3160-7E90-98664079F1FA}"/>
              </a:ext>
            </a:extLst>
          </p:cNvPr>
          <p:cNvSpPr txBox="1"/>
          <p:nvPr/>
        </p:nvSpPr>
        <p:spPr>
          <a:xfrm>
            <a:off x="7741403" y="4920712"/>
            <a:ext cx="3821880" cy="461665"/>
          </a:xfrm>
          <a:prstGeom prst="rect">
            <a:avLst/>
          </a:prstGeom>
          <a:noFill/>
        </p:spPr>
        <p:txBody>
          <a:bodyPr wrap="none" rtlCol="0">
            <a:spAutoFit/>
          </a:bodyPr>
          <a:lstStyle/>
          <a:p>
            <a:r>
              <a:rPr lang="en-US" sz="2400" dirty="0">
                <a:solidFill>
                  <a:schemeClr val="bg2"/>
                </a:solidFill>
              </a:rPr>
              <a:t>Reading a book in nature</a:t>
            </a:r>
          </a:p>
        </p:txBody>
      </p:sp>
    </p:spTree>
    <p:extLst>
      <p:ext uri="{BB962C8B-B14F-4D97-AF65-F5344CB8AC3E}">
        <p14:creationId xmlns:p14="http://schemas.microsoft.com/office/powerpoint/2010/main" val="19322289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ED6982A-5916-ACBB-475F-820BD1B3B9D9}"/>
              </a:ext>
            </a:extLst>
          </p:cNvPr>
          <p:cNvSpPr>
            <a:spLocks noGrp="1"/>
          </p:cNvSpPr>
          <p:nvPr>
            <p:ph type="title"/>
          </p:nvPr>
        </p:nvSpPr>
        <p:spPr>
          <a:xfrm>
            <a:off x="472390" y="1919051"/>
            <a:ext cx="6190412" cy="1804205"/>
          </a:xfrm>
        </p:spPr>
        <p:txBody>
          <a:bodyPr anchor="b">
            <a:normAutofit/>
          </a:bodyPr>
          <a:lstStyle/>
          <a:p>
            <a:r>
              <a:rPr lang="en-US" sz="1800" dirty="0"/>
              <a:t>Share one thing you enjoy doing with the class. </a:t>
            </a:r>
          </a:p>
        </p:txBody>
      </p:sp>
      <p:cxnSp>
        <p:nvCxnSpPr>
          <p:cNvPr id="15" name="!!Straight Connector">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pic>
        <p:nvPicPr>
          <p:cNvPr id="6" name="Content Placeholder 5">
            <a:extLst>
              <a:ext uri="{FF2B5EF4-FFF2-40B4-BE49-F238E27FC236}">
                <a16:creationId xmlns:a16="http://schemas.microsoft.com/office/drawing/2014/main" id="{7C3670CF-DBDA-D2DA-6D1D-010BFA02033D}"/>
              </a:ext>
            </a:extLst>
          </p:cNvPr>
          <p:cNvPicPr>
            <a:picLocks noChangeAspect="1"/>
          </p:cNvPicPr>
          <p:nvPr/>
        </p:nvPicPr>
        <p:blipFill>
          <a:blip r:embed="rId3"/>
          <a:srcRect t="16667" b="16667"/>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17"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9"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1DAE5E21-92C6-3EE7-7F61-3B9E9DE9A30A}"/>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17</a:t>
            </a:fld>
            <a:endParaRPr lang="en-US">
              <a:solidFill>
                <a:schemeClr val="accent2"/>
              </a:solidFill>
            </a:endParaRPr>
          </a:p>
        </p:txBody>
      </p:sp>
    </p:spTree>
    <p:extLst>
      <p:ext uri="{BB962C8B-B14F-4D97-AF65-F5344CB8AC3E}">
        <p14:creationId xmlns:p14="http://schemas.microsoft.com/office/powerpoint/2010/main" val="19274012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70909CB-E9C9-72E2-06B3-FF1ADB34900F}"/>
              </a:ext>
            </a:extLst>
          </p:cNvPr>
          <p:cNvSpPr>
            <a:spLocks noGrp="1"/>
          </p:cNvSpPr>
          <p:nvPr>
            <p:ph type="title"/>
          </p:nvPr>
        </p:nvSpPr>
        <p:spPr>
          <a:xfrm>
            <a:off x="630777" y="2837536"/>
            <a:ext cx="6190412" cy="1182927"/>
          </a:xfrm>
        </p:spPr>
        <p:txBody>
          <a:bodyPr anchor="b">
            <a:normAutofit/>
          </a:bodyPr>
          <a:lstStyle/>
          <a:p>
            <a:r>
              <a:rPr lang="en-US" sz="1800" dirty="0"/>
              <a:t>What is something new you would like to do?</a:t>
            </a:r>
          </a:p>
        </p:txBody>
      </p:sp>
      <p:cxnSp>
        <p:nvCxnSpPr>
          <p:cNvPr id="15" name="!!Straight Connector">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pic>
        <p:nvPicPr>
          <p:cNvPr id="6" name="Content Placeholder 5" descr="A picture containing light&#10;&#10;Description automatically generated">
            <a:extLst>
              <a:ext uri="{FF2B5EF4-FFF2-40B4-BE49-F238E27FC236}">
                <a16:creationId xmlns:a16="http://schemas.microsoft.com/office/drawing/2014/main" id="{71D16AA0-6C0E-87DB-506E-F9F2541811BF}"/>
              </a:ext>
            </a:extLst>
          </p:cNvPr>
          <p:cNvPicPr>
            <a:picLocks noChangeAspect="1"/>
          </p:cNvPicPr>
          <p:nvPr/>
        </p:nvPicPr>
        <p:blipFill rotWithShape="1">
          <a:blip r:embed="rId3"/>
          <a:srcRect t="12026" r="-3" b="12972"/>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17"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9"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04CBD4E2-5965-0E2D-53E5-6C6482F0B479}"/>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18</a:t>
            </a:fld>
            <a:endParaRPr lang="en-US">
              <a:solidFill>
                <a:schemeClr val="accent2"/>
              </a:solidFill>
            </a:endParaRPr>
          </a:p>
        </p:txBody>
      </p:sp>
    </p:spTree>
    <p:extLst>
      <p:ext uri="{BB962C8B-B14F-4D97-AF65-F5344CB8AC3E}">
        <p14:creationId xmlns:p14="http://schemas.microsoft.com/office/powerpoint/2010/main" val="40778772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light&#10;&#10;Description automatically generated">
            <a:extLst>
              <a:ext uri="{FF2B5EF4-FFF2-40B4-BE49-F238E27FC236}">
                <a16:creationId xmlns:a16="http://schemas.microsoft.com/office/drawing/2014/main" id="{5EF44D83-FB28-BC2C-15E4-B7E43C6C1ED8}"/>
              </a:ext>
            </a:extLst>
          </p:cNvPr>
          <p:cNvPicPr>
            <a:picLocks noGrp="1" noChangeAspect="1"/>
          </p:cNvPicPr>
          <p:nvPr>
            <p:ph idx="1"/>
          </p:nvPr>
        </p:nvPicPr>
        <p:blipFill rotWithShape="1">
          <a:blip r:embed="rId3"/>
          <a:srcRect t="28432" b="29381"/>
          <a:stretch/>
        </p:blipFill>
        <p:spPr>
          <a:xfrm>
            <a:off x="20" y="10"/>
            <a:ext cx="12191980" cy="6857990"/>
          </a:xfrm>
          <a:prstGeom prst="rect">
            <a:avLst/>
          </a:prstGeom>
        </p:spPr>
      </p:pic>
      <p:sp>
        <p:nvSpPr>
          <p:cNvPr id="2" name="Title 1">
            <a:extLst>
              <a:ext uri="{FF2B5EF4-FFF2-40B4-BE49-F238E27FC236}">
                <a16:creationId xmlns:a16="http://schemas.microsoft.com/office/drawing/2014/main" id="{4E34BE47-838C-0020-A198-59563111A7DB}"/>
              </a:ext>
            </a:extLst>
          </p:cNvPr>
          <p:cNvSpPr>
            <a:spLocks noGrp="1"/>
          </p:cNvSpPr>
          <p:nvPr>
            <p:ph type="title"/>
          </p:nvPr>
        </p:nvSpPr>
        <p:spPr>
          <a:xfrm>
            <a:off x="431800" y="1935162"/>
            <a:ext cx="4023360" cy="2802219"/>
          </a:xfrm>
        </p:spPr>
        <p:txBody>
          <a:bodyPr vert="horz" lIns="91440" tIns="45720" rIns="91440" bIns="45720" rtlCol="0" anchor="b">
            <a:normAutofit/>
          </a:bodyPr>
          <a:lstStyle/>
          <a:p>
            <a:r>
              <a:rPr lang="en-US" sz="5000" b="1" i="0" kern="1200" cap="all" baseline="0" dirty="0">
                <a:solidFill>
                  <a:schemeClr val="bg1"/>
                </a:solidFill>
                <a:latin typeface="+mj-lt"/>
                <a:ea typeface="+mj-ea"/>
                <a:cs typeface="+mj-cs"/>
              </a:rPr>
              <a:t>Any questions</a:t>
            </a:r>
          </a:p>
        </p:txBody>
      </p:sp>
      <p:sp>
        <p:nvSpPr>
          <p:cNvPr id="4" name="Slide Number Placeholder 3">
            <a:extLst>
              <a:ext uri="{FF2B5EF4-FFF2-40B4-BE49-F238E27FC236}">
                <a16:creationId xmlns:a16="http://schemas.microsoft.com/office/drawing/2014/main" id="{606D74A1-FADC-5AB6-D797-1002F87EFC9D}"/>
              </a:ext>
            </a:extLst>
          </p:cNvPr>
          <p:cNvSpPr>
            <a:spLocks noGrp="1"/>
          </p:cNvSpPr>
          <p:nvPr>
            <p:ph type="sldNum" sz="quarter" idx="12"/>
          </p:nvPr>
        </p:nvSpPr>
        <p:spPr>
          <a:xfrm>
            <a:off x="8970819" y="6356350"/>
            <a:ext cx="2743200" cy="365125"/>
          </a:xfrm>
        </p:spPr>
        <p:txBody>
          <a:bodyPr vert="horz" lIns="91440" tIns="45720" rIns="91440" bIns="45720" rtlCol="0" anchor="ctr">
            <a:normAutofit/>
          </a:bodyPr>
          <a:lstStyle/>
          <a:p>
            <a:pPr>
              <a:spcAft>
                <a:spcPts val="600"/>
              </a:spcAft>
            </a:pPr>
            <a:fld id="{D8DA9DAA-006C-4F4B-980E-E3DF019B24E2}" type="slidenum">
              <a:rPr lang="en-US">
                <a:solidFill>
                  <a:schemeClr val="tx1"/>
                </a:solidFill>
              </a:rPr>
              <a:pPr>
                <a:spcAft>
                  <a:spcPts val="600"/>
                </a:spcAft>
              </a:pPr>
              <a:t>19</a:t>
            </a:fld>
            <a:endParaRPr lang="en-US">
              <a:solidFill>
                <a:schemeClr val="tx1"/>
              </a:solidFill>
            </a:endParaRPr>
          </a:p>
        </p:txBody>
      </p:sp>
    </p:spTree>
    <p:extLst>
      <p:ext uri="{BB962C8B-B14F-4D97-AF65-F5344CB8AC3E}">
        <p14:creationId xmlns:p14="http://schemas.microsoft.com/office/powerpoint/2010/main" val="16718283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2FB0B-15EC-453B-BC9B-69AD35DDCEA3}"/>
              </a:ext>
            </a:extLst>
          </p:cNvPr>
          <p:cNvSpPr>
            <a:spLocks noGrp="1"/>
          </p:cNvSpPr>
          <p:nvPr>
            <p:ph type="ctrTitle"/>
          </p:nvPr>
        </p:nvSpPr>
        <p:spPr>
          <a:xfrm>
            <a:off x="263471" y="1463040"/>
            <a:ext cx="11840705" cy="2340864"/>
          </a:xfrm>
        </p:spPr>
        <p:txBody>
          <a:bodyPr>
            <a:normAutofit/>
          </a:bodyPr>
          <a:lstStyle/>
          <a:p>
            <a:r>
              <a:rPr lang="en-US" sz="5400" dirty="0"/>
              <a:t>Taking action for yourself</a:t>
            </a:r>
          </a:p>
        </p:txBody>
      </p:sp>
    </p:spTree>
    <p:extLst>
      <p:ext uri="{BB962C8B-B14F-4D97-AF65-F5344CB8AC3E}">
        <p14:creationId xmlns:p14="http://schemas.microsoft.com/office/powerpoint/2010/main" val="30084058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0DDC5A4-419D-84C0-8E87-EA5062EC6176}"/>
              </a:ext>
            </a:extLst>
          </p:cNvPr>
          <p:cNvSpPr>
            <a:spLocks noGrp="1"/>
          </p:cNvSpPr>
          <p:nvPr>
            <p:ph type="title"/>
          </p:nvPr>
        </p:nvSpPr>
        <p:spPr>
          <a:xfrm>
            <a:off x="803775" y="1336390"/>
            <a:ext cx="7255344" cy="1182927"/>
          </a:xfrm>
        </p:spPr>
        <p:txBody>
          <a:bodyPr anchor="b">
            <a:normAutofit/>
          </a:bodyPr>
          <a:lstStyle/>
          <a:p>
            <a:r>
              <a:rPr lang="en-US" sz="4400" dirty="0"/>
              <a:t>Your self-love pledge</a:t>
            </a:r>
          </a:p>
        </p:txBody>
      </p:sp>
      <p:cxnSp>
        <p:nvCxnSpPr>
          <p:cNvPr id="15" name="!!Straight Connector">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10" name="Content Placeholder 9">
            <a:extLst>
              <a:ext uri="{FF2B5EF4-FFF2-40B4-BE49-F238E27FC236}">
                <a16:creationId xmlns:a16="http://schemas.microsoft.com/office/drawing/2014/main" id="{A8ED4F20-B33B-00C8-C8DE-66891D7B4A25}"/>
              </a:ext>
            </a:extLst>
          </p:cNvPr>
          <p:cNvSpPr>
            <a:spLocks noGrp="1"/>
          </p:cNvSpPr>
          <p:nvPr>
            <p:ph idx="1"/>
          </p:nvPr>
        </p:nvSpPr>
        <p:spPr>
          <a:xfrm>
            <a:off x="803776" y="2829330"/>
            <a:ext cx="6190412" cy="3344459"/>
          </a:xfrm>
        </p:spPr>
        <p:txBody>
          <a:bodyPr anchor="t">
            <a:normAutofit/>
          </a:bodyPr>
          <a:lstStyle/>
          <a:p>
            <a:r>
              <a:rPr lang="en-US" sz="1800" dirty="0"/>
              <a:t>Review your Self-love Permission Pledge from the </a:t>
            </a:r>
            <a:r>
              <a:rPr lang="en-US" sz="1800" dirty="0" err="1"/>
              <a:t>eModule</a:t>
            </a:r>
            <a:endParaRPr lang="en-US" sz="1800" dirty="0"/>
          </a:p>
          <a:p>
            <a:r>
              <a:rPr lang="en-US" sz="1800" dirty="0"/>
              <a:t>What have you notice about yourself since signing your Pledge?</a:t>
            </a:r>
          </a:p>
          <a:p>
            <a:r>
              <a:rPr lang="en-US" sz="1800" dirty="0"/>
              <a:t>Share with the class one thing you notice differently about yourself. </a:t>
            </a:r>
          </a:p>
          <a:p>
            <a:r>
              <a:rPr lang="en-US" sz="1800" dirty="0"/>
              <a:t>What kept on track with you Pledge?</a:t>
            </a:r>
          </a:p>
          <a:p>
            <a:r>
              <a:rPr lang="en-US" sz="1800" dirty="0"/>
              <a:t>Share ways on how you will continue to put you first. </a:t>
            </a:r>
          </a:p>
          <a:p>
            <a:pPr marL="0" indent="0">
              <a:buNone/>
            </a:pPr>
            <a:endParaRPr lang="en-US" sz="1800" dirty="0"/>
          </a:p>
        </p:txBody>
      </p:sp>
      <p:pic>
        <p:nvPicPr>
          <p:cNvPr id="6" name="Content Placeholder 5">
            <a:extLst>
              <a:ext uri="{FF2B5EF4-FFF2-40B4-BE49-F238E27FC236}">
                <a16:creationId xmlns:a16="http://schemas.microsoft.com/office/drawing/2014/main" id="{C8155374-C78A-E3C9-BBE5-93E77ECAA850}"/>
              </a:ext>
            </a:extLst>
          </p:cNvPr>
          <p:cNvPicPr>
            <a:picLocks noChangeAspect="1"/>
          </p:cNvPicPr>
          <p:nvPr/>
        </p:nvPicPr>
        <p:blipFill>
          <a:blip r:embed="rId3"/>
          <a:srcRect l="12500" r="12500"/>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17"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9"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2C1C13F2-7688-EC66-BC1B-CE2B41905CE2}"/>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21</a:t>
            </a:fld>
            <a:endParaRPr lang="en-US">
              <a:solidFill>
                <a:schemeClr val="accent2"/>
              </a:solidFill>
            </a:endParaRPr>
          </a:p>
        </p:txBody>
      </p:sp>
    </p:spTree>
    <p:extLst>
      <p:ext uri="{BB962C8B-B14F-4D97-AF65-F5344CB8AC3E}">
        <p14:creationId xmlns:p14="http://schemas.microsoft.com/office/powerpoint/2010/main" val="7254766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light&#10;&#10;Description automatically generated">
            <a:extLst>
              <a:ext uri="{FF2B5EF4-FFF2-40B4-BE49-F238E27FC236}">
                <a16:creationId xmlns:a16="http://schemas.microsoft.com/office/drawing/2014/main" id="{5EF44D83-FB28-BC2C-15E4-B7E43C6C1ED8}"/>
              </a:ext>
            </a:extLst>
          </p:cNvPr>
          <p:cNvPicPr>
            <a:picLocks noGrp="1" noChangeAspect="1"/>
          </p:cNvPicPr>
          <p:nvPr>
            <p:ph idx="1"/>
          </p:nvPr>
        </p:nvPicPr>
        <p:blipFill rotWithShape="1">
          <a:blip r:embed="rId3"/>
          <a:srcRect t="28432" b="29381"/>
          <a:stretch/>
        </p:blipFill>
        <p:spPr>
          <a:xfrm>
            <a:off x="20" y="10"/>
            <a:ext cx="12191980" cy="6857990"/>
          </a:xfrm>
          <a:prstGeom prst="rect">
            <a:avLst/>
          </a:prstGeom>
        </p:spPr>
      </p:pic>
      <p:sp>
        <p:nvSpPr>
          <p:cNvPr id="2" name="Title 1">
            <a:extLst>
              <a:ext uri="{FF2B5EF4-FFF2-40B4-BE49-F238E27FC236}">
                <a16:creationId xmlns:a16="http://schemas.microsoft.com/office/drawing/2014/main" id="{4E34BE47-838C-0020-A198-59563111A7DB}"/>
              </a:ext>
            </a:extLst>
          </p:cNvPr>
          <p:cNvSpPr>
            <a:spLocks noGrp="1"/>
          </p:cNvSpPr>
          <p:nvPr>
            <p:ph type="title"/>
          </p:nvPr>
        </p:nvSpPr>
        <p:spPr>
          <a:xfrm>
            <a:off x="431800" y="1935162"/>
            <a:ext cx="4023360" cy="2802219"/>
          </a:xfrm>
        </p:spPr>
        <p:txBody>
          <a:bodyPr vert="horz" lIns="91440" tIns="45720" rIns="91440" bIns="45720" rtlCol="0" anchor="b">
            <a:normAutofit/>
          </a:bodyPr>
          <a:lstStyle/>
          <a:p>
            <a:r>
              <a:rPr lang="en-US" sz="5000" b="1" i="0" kern="1200" cap="all" baseline="0" dirty="0">
                <a:solidFill>
                  <a:schemeClr val="bg1"/>
                </a:solidFill>
                <a:latin typeface="+mj-lt"/>
                <a:ea typeface="+mj-ea"/>
                <a:cs typeface="+mj-cs"/>
              </a:rPr>
              <a:t>Any questions</a:t>
            </a:r>
          </a:p>
        </p:txBody>
      </p:sp>
      <p:sp>
        <p:nvSpPr>
          <p:cNvPr id="4" name="Slide Number Placeholder 3">
            <a:extLst>
              <a:ext uri="{FF2B5EF4-FFF2-40B4-BE49-F238E27FC236}">
                <a16:creationId xmlns:a16="http://schemas.microsoft.com/office/drawing/2014/main" id="{606D74A1-FADC-5AB6-D797-1002F87EFC9D}"/>
              </a:ext>
            </a:extLst>
          </p:cNvPr>
          <p:cNvSpPr>
            <a:spLocks noGrp="1"/>
          </p:cNvSpPr>
          <p:nvPr>
            <p:ph type="sldNum" sz="quarter" idx="12"/>
          </p:nvPr>
        </p:nvSpPr>
        <p:spPr>
          <a:xfrm>
            <a:off x="8970819" y="6356350"/>
            <a:ext cx="2743200" cy="365125"/>
          </a:xfrm>
        </p:spPr>
        <p:txBody>
          <a:bodyPr vert="horz" lIns="91440" tIns="45720" rIns="91440" bIns="45720" rtlCol="0" anchor="ctr">
            <a:normAutofit/>
          </a:bodyPr>
          <a:lstStyle/>
          <a:p>
            <a:pPr>
              <a:spcAft>
                <a:spcPts val="600"/>
              </a:spcAft>
            </a:pPr>
            <a:fld id="{D8DA9DAA-006C-4F4B-980E-E3DF019B24E2}" type="slidenum">
              <a:rPr lang="en-US">
                <a:solidFill>
                  <a:schemeClr val="tx1"/>
                </a:solidFill>
              </a:rPr>
              <a:pPr>
                <a:spcAft>
                  <a:spcPts val="600"/>
                </a:spcAft>
              </a:pPr>
              <a:t>22</a:t>
            </a:fld>
            <a:endParaRPr lang="en-US">
              <a:solidFill>
                <a:schemeClr val="tx1"/>
              </a:solidFill>
            </a:endParaRPr>
          </a:p>
        </p:txBody>
      </p:sp>
    </p:spTree>
    <p:extLst>
      <p:ext uri="{BB962C8B-B14F-4D97-AF65-F5344CB8AC3E}">
        <p14:creationId xmlns:p14="http://schemas.microsoft.com/office/powerpoint/2010/main" val="10177668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5BED393-FDA3-4A2B-251B-654EE4A81C24}"/>
              </a:ext>
            </a:extLst>
          </p:cNvPr>
          <p:cNvSpPr>
            <a:spLocks noGrp="1"/>
          </p:cNvSpPr>
          <p:nvPr>
            <p:ph type="title"/>
          </p:nvPr>
        </p:nvSpPr>
        <p:spPr>
          <a:xfrm>
            <a:off x="803776" y="1336390"/>
            <a:ext cx="6190412" cy="1182927"/>
          </a:xfrm>
        </p:spPr>
        <p:txBody>
          <a:bodyPr anchor="b">
            <a:normAutofit/>
          </a:bodyPr>
          <a:lstStyle/>
          <a:p>
            <a:r>
              <a:rPr lang="en-US" sz="4400" dirty="0"/>
              <a:t>Homework</a:t>
            </a:r>
          </a:p>
        </p:txBody>
      </p:sp>
      <p:cxnSp>
        <p:nvCxnSpPr>
          <p:cNvPr id="13" name="!!Straight Connector">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4679249F-BF90-53FD-FEA4-441282E3623E}"/>
              </a:ext>
            </a:extLst>
          </p:cNvPr>
          <p:cNvSpPr>
            <a:spLocks noGrp="1"/>
          </p:cNvSpPr>
          <p:nvPr>
            <p:ph idx="1"/>
          </p:nvPr>
        </p:nvSpPr>
        <p:spPr>
          <a:xfrm>
            <a:off x="803776" y="2829330"/>
            <a:ext cx="6190412" cy="3344459"/>
          </a:xfrm>
        </p:spPr>
        <p:txBody>
          <a:bodyPr anchor="t">
            <a:normAutofit/>
          </a:bodyPr>
          <a:lstStyle/>
          <a:p>
            <a:r>
              <a:rPr lang="en-US" sz="1800" dirty="0"/>
              <a:t>Find something new you would like to try that will help you to enjoy the person you are. </a:t>
            </a:r>
          </a:p>
          <a:p>
            <a:r>
              <a:rPr lang="en-US" sz="1800" dirty="0"/>
              <a:t>Plan to do the new activity </a:t>
            </a:r>
          </a:p>
          <a:p>
            <a:r>
              <a:rPr lang="en-US" sz="1800" dirty="0"/>
              <a:t>Write down your experience in your journal</a:t>
            </a:r>
          </a:p>
          <a:p>
            <a:r>
              <a:rPr lang="en-US" sz="1800" dirty="0"/>
              <a:t>Continue to read your Self-love Pledge to yourself.</a:t>
            </a:r>
          </a:p>
          <a:p>
            <a:r>
              <a:rPr lang="en-US" sz="1800" dirty="0"/>
              <a:t>Share your journal entries with the RITMO Community Fellowship. </a:t>
            </a:r>
          </a:p>
          <a:p>
            <a:r>
              <a:rPr lang="en-US" sz="1800" dirty="0">
                <a:solidFill>
                  <a:srgbClr val="0E101A"/>
                </a:solidFill>
                <a:effectLst/>
                <a:latin typeface="Open Sans" panose="020B0606030504020204" pitchFamily="34" charset="0"/>
                <a:ea typeface="Times New Roman" panose="02020603050405020304" pitchFamily="18" charset="0"/>
              </a:rPr>
              <a:t>Access the RITMO </a:t>
            </a:r>
            <a:r>
              <a:rPr lang="en-US" sz="1800" dirty="0">
                <a:effectLst/>
                <a:latin typeface="Open Sans" panose="020B0606030504020204" pitchFamily="34" charset="0"/>
                <a:ea typeface="Cambria" panose="02040503050406030204" pitchFamily="18" charset="0"/>
              </a:rPr>
              <a:t>Community Fellowship </a:t>
            </a:r>
            <a:r>
              <a:rPr lang="en-US" sz="1800" dirty="0">
                <a:effectLst/>
                <a:ea typeface="Cambria" panose="02040503050406030204" pitchFamily="18" charset="0"/>
              </a:rPr>
              <a:t>forum</a:t>
            </a:r>
            <a:r>
              <a:rPr lang="en-US" sz="1800" dirty="0">
                <a:solidFill>
                  <a:srgbClr val="0E101A"/>
                </a:solidFill>
                <a:effectLst/>
                <a:ea typeface="Times New Roman" panose="02020603050405020304" pitchFamily="18" charset="0"/>
              </a:rPr>
              <a:t> </a:t>
            </a:r>
            <a:r>
              <a:rPr lang="en-US" sz="1800" dirty="0">
                <a:hlinkClick r:id="rId3"/>
              </a:rPr>
              <a:t>https://drshinshuri.com/forums/</a:t>
            </a:r>
            <a:endParaRPr lang="en-US" sz="1800" dirty="0"/>
          </a:p>
          <a:p>
            <a:endParaRPr lang="en-US" sz="1800" dirty="0"/>
          </a:p>
          <a:p>
            <a:endParaRPr lang="en-US" sz="1800" dirty="0"/>
          </a:p>
        </p:txBody>
      </p:sp>
      <p:pic>
        <p:nvPicPr>
          <p:cNvPr id="6" name="Picture 5">
            <a:extLst>
              <a:ext uri="{FF2B5EF4-FFF2-40B4-BE49-F238E27FC236}">
                <a16:creationId xmlns:a16="http://schemas.microsoft.com/office/drawing/2014/main" id="{EFD688C4-519F-4337-D845-58C91F82507A}"/>
              </a:ext>
            </a:extLst>
          </p:cNvPr>
          <p:cNvPicPr>
            <a:picLocks noChangeAspect="1"/>
          </p:cNvPicPr>
          <p:nvPr/>
        </p:nvPicPr>
        <p:blipFill>
          <a:blip r:embed="rId4"/>
          <a:srcRect l="16670" r="16670"/>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15"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7"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8377EE78-E441-F8A5-B6E6-5B63FAE01FAB}"/>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23</a:t>
            </a:fld>
            <a:endParaRPr lang="en-US">
              <a:solidFill>
                <a:schemeClr val="accent2"/>
              </a:solidFill>
            </a:endParaRPr>
          </a:p>
        </p:txBody>
      </p:sp>
    </p:spTree>
    <p:extLst>
      <p:ext uri="{BB962C8B-B14F-4D97-AF65-F5344CB8AC3E}">
        <p14:creationId xmlns:p14="http://schemas.microsoft.com/office/powerpoint/2010/main" val="9968724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D1E78-E5BF-35E7-2BFF-55A9BB96BF5C}"/>
              </a:ext>
            </a:extLst>
          </p:cNvPr>
          <p:cNvSpPr>
            <a:spLocks noGrp="1"/>
          </p:cNvSpPr>
          <p:nvPr>
            <p:ph type="title"/>
          </p:nvPr>
        </p:nvSpPr>
        <p:spPr>
          <a:xfrm>
            <a:off x="803775" y="1336390"/>
            <a:ext cx="6880879" cy="1182927"/>
          </a:xfrm>
        </p:spPr>
        <p:txBody>
          <a:bodyPr anchor="b">
            <a:noAutofit/>
          </a:bodyPr>
          <a:lstStyle/>
          <a:p>
            <a:r>
              <a:rPr lang="en-US" sz="4400" dirty="0"/>
              <a:t>Schedule appointment</a:t>
            </a:r>
          </a:p>
        </p:txBody>
      </p:sp>
      <p:sp>
        <p:nvSpPr>
          <p:cNvPr id="10" name="Content Placeholder 9">
            <a:extLst>
              <a:ext uri="{FF2B5EF4-FFF2-40B4-BE49-F238E27FC236}">
                <a16:creationId xmlns:a16="http://schemas.microsoft.com/office/drawing/2014/main" id="{85AAB2FF-0009-6D9C-C5F2-44F5195FE067}"/>
              </a:ext>
            </a:extLst>
          </p:cNvPr>
          <p:cNvSpPr>
            <a:spLocks noGrp="1"/>
          </p:cNvSpPr>
          <p:nvPr>
            <p:ph idx="1"/>
          </p:nvPr>
        </p:nvSpPr>
        <p:spPr>
          <a:xfrm>
            <a:off x="803775" y="2829330"/>
            <a:ext cx="6495383" cy="3344459"/>
          </a:xfrm>
        </p:spPr>
        <p:txBody>
          <a:bodyPr anchor="t">
            <a:normAutofit/>
          </a:bodyPr>
          <a:lstStyle/>
          <a:p>
            <a:r>
              <a:rPr lang="en-US" sz="1800" dirty="0"/>
              <a:t>Each session is up to 1-hour max. </a:t>
            </a:r>
          </a:p>
          <a:p>
            <a:r>
              <a:rPr lang="en-US" sz="1800" dirty="0"/>
              <a:t>Click on link in form to schedule your appointment.  </a:t>
            </a:r>
            <a:r>
              <a:rPr lang="en-US" sz="1800" dirty="0">
                <a:effectLst/>
                <a:hlinkClick r:id="rId3" tooltip="https://drshinshuri.com/schedule-an-appointment/"/>
              </a:rPr>
              <a:t>https://drshinshuri.com/schedule-an-appointment/</a:t>
            </a:r>
            <a:endParaRPr lang="en-US" sz="1800" dirty="0"/>
          </a:p>
          <a:p>
            <a:endParaRPr lang="en-US" sz="2900" dirty="0"/>
          </a:p>
          <a:p>
            <a:pPr marL="0" indent="0">
              <a:buNone/>
            </a:pPr>
            <a:endParaRPr lang="en-US" sz="1800" dirty="0"/>
          </a:p>
        </p:txBody>
      </p:sp>
      <p:pic>
        <p:nvPicPr>
          <p:cNvPr id="5" name="Picture 4" descr="Calendar&#10;&#10;Description automatically generated">
            <a:extLst>
              <a:ext uri="{FF2B5EF4-FFF2-40B4-BE49-F238E27FC236}">
                <a16:creationId xmlns:a16="http://schemas.microsoft.com/office/drawing/2014/main" id="{299836A4-3A05-BD24-05FE-0869275C40F0}"/>
              </a:ext>
            </a:extLst>
          </p:cNvPr>
          <p:cNvPicPr>
            <a:picLocks noChangeAspect="1"/>
          </p:cNvPicPr>
          <p:nvPr/>
        </p:nvPicPr>
        <p:blipFill rotWithShape="1">
          <a:blip r:embed="rId4"/>
          <a:srcRect l="14449" r="18802" b="2"/>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4" name="Slide Number Placeholder 3">
            <a:extLst>
              <a:ext uri="{FF2B5EF4-FFF2-40B4-BE49-F238E27FC236}">
                <a16:creationId xmlns:a16="http://schemas.microsoft.com/office/drawing/2014/main" id="{FDB96918-B10E-9DDF-FDE9-CAE522EACD29}"/>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24</a:t>
            </a:fld>
            <a:endParaRPr lang="en-US">
              <a:solidFill>
                <a:schemeClr val="accent2"/>
              </a:solidFill>
            </a:endParaRPr>
          </a:p>
        </p:txBody>
      </p:sp>
    </p:spTree>
    <p:extLst>
      <p:ext uri="{BB962C8B-B14F-4D97-AF65-F5344CB8AC3E}">
        <p14:creationId xmlns:p14="http://schemas.microsoft.com/office/powerpoint/2010/main" val="1907945086"/>
      </p:ext>
    </p:extLst>
  </p:cSld>
  <p:clrMapOvr>
    <a:masterClrMapping/>
  </p:clrMapOvr>
</p:sld>
</file>

<file path=ppt/theme/theme1.xml><?xml version="1.0" encoding="utf-8"?>
<a:theme xmlns:a="http://schemas.openxmlformats.org/drawingml/2006/main" name="GradientUnivers">
  <a:themeElements>
    <a:clrScheme name="Gradient">
      <a:dk1>
        <a:sysClr val="windowText" lastClr="000000"/>
      </a:dk1>
      <a:lt1>
        <a:sysClr val="window" lastClr="FFFFFF"/>
      </a:lt1>
      <a:dk2>
        <a:srgbClr val="10013F"/>
      </a:dk2>
      <a:lt2>
        <a:srgbClr val="F2F0FF"/>
      </a:lt2>
      <a:accent1>
        <a:srgbClr val="814DFF"/>
      </a:accent1>
      <a:accent2>
        <a:srgbClr val="243FFF"/>
      </a:accent2>
      <a:accent3>
        <a:srgbClr val="FF83B6"/>
      </a:accent3>
      <a:accent4>
        <a:srgbClr val="FF9022"/>
      </a:accent4>
      <a:accent5>
        <a:srgbClr val="FF1F85"/>
      </a:accent5>
      <a:accent6>
        <a:srgbClr val="1A98FF"/>
      </a:accent6>
      <a:hlink>
        <a:srgbClr val="0563C1"/>
      </a:hlink>
      <a:folHlink>
        <a:srgbClr val="954F72"/>
      </a:folHlink>
    </a:clrScheme>
    <a:fontScheme name="Univers">
      <a:majorFont>
        <a:latin typeface="Univers"/>
        <a:ea typeface=""/>
        <a:cs typeface=""/>
      </a:majorFont>
      <a:minorFont>
        <a:latin typeface="Univer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adientUnivers" id="{605F9078-86F9-4258-A3E1-F8EFF02AE8CC}" vid="{4848699B-BB01-41E3-9EC4-3D97DFE5292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3C8E00D1-8EA3-4E42-801D-0253E1EAFC21}">
  <ds:schemaRefs>
    <ds:schemaRef ds:uri="http://schemas.microsoft.com/sharepoint/v3/contenttype/forms"/>
  </ds:schemaRefs>
</ds:datastoreItem>
</file>

<file path=customXml/itemProps2.xml><?xml version="1.0" encoding="utf-8"?>
<ds:datastoreItem xmlns:ds="http://schemas.openxmlformats.org/officeDocument/2006/customXml" ds:itemID="{ABC329F5-30EE-4BF7-AA2A-B837B51416B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9919F73-B6C2-4A43-95E2-833EC48925FE}">
  <ds:schemaRefs>
    <ds:schemaRef ds:uri="http://purl.org/dc/terms/"/>
    <ds:schemaRef ds:uri="71af3243-3dd4-4a8d-8c0d-dd76da1f02a5"/>
    <ds:schemaRef ds:uri="http://schemas.openxmlformats.org/package/2006/metadata/core-properties"/>
    <ds:schemaRef ds:uri="http://schemas.microsoft.com/office/2006/metadata/properties"/>
    <ds:schemaRef ds:uri="http://schemas.microsoft.com/office/infopath/2007/PartnerControls"/>
    <ds:schemaRef ds:uri="http://purl.org/dc/elements/1.1/"/>
    <ds:schemaRef ds:uri="http://schemas.microsoft.com/office/2006/documentManagement/types"/>
    <ds:schemaRef ds:uri="http://purl.org/dc/dcmitype/"/>
    <ds:schemaRef ds:uri="16c05727-aa75-4e4a-9b5f-8a80a1165891"/>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{D291CBDC-41DC-46D2-954D-D9763D432D4A}tf89338750_win32</Template>
  <TotalTime>7990</TotalTime>
  <Words>2092</Words>
  <Application>Microsoft Office PowerPoint</Application>
  <PresentationFormat>Widescreen</PresentationFormat>
  <Paragraphs>232</Paragraphs>
  <Slides>24</Slides>
  <Notes>24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Calibri</vt:lpstr>
      <vt:lpstr>Open Sans</vt:lpstr>
      <vt:lpstr>Univers</vt:lpstr>
      <vt:lpstr>GradientUnivers</vt:lpstr>
      <vt:lpstr>eCourse</vt:lpstr>
      <vt:lpstr>Permission</vt:lpstr>
      <vt:lpstr>Homework review</vt:lpstr>
      <vt:lpstr>Session 5</vt:lpstr>
      <vt:lpstr>permission for  self-love</vt:lpstr>
      <vt:lpstr>Permission for change</vt:lpstr>
      <vt:lpstr>Processing change</vt:lpstr>
      <vt:lpstr>Processing change 5-minute break out session</vt:lpstr>
      <vt:lpstr>Processing change review</vt:lpstr>
      <vt:lpstr>Reflection</vt:lpstr>
      <vt:lpstr>Any questions</vt:lpstr>
      <vt:lpstr>Doing something  you love</vt:lpstr>
      <vt:lpstr>Things you enjoy</vt:lpstr>
      <vt:lpstr>PowerPoint Presentation</vt:lpstr>
      <vt:lpstr>PowerPoint Presentation</vt:lpstr>
      <vt:lpstr>PowerPoint Presentation</vt:lpstr>
      <vt:lpstr>Share one thing you enjoy doing with the class. </vt:lpstr>
      <vt:lpstr>What is something new you would like to do?</vt:lpstr>
      <vt:lpstr>Any questions</vt:lpstr>
      <vt:lpstr>Taking action for yourself</vt:lpstr>
      <vt:lpstr>Your self-love pledge</vt:lpstr>
      <vt:lpstr>Any questions</vt:lpstr>
      <vt:lpstr>Homework</vt:lpstr>
      <vt:lpstr>Schedule appointment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E-MODULE</dc:title>
  <dc:creator>Dr. Tammé Shinshuri</dc:creator>
  <cp:lastModifiedBy>Tamike Wright</cp:lastModifiedBy>
  <cp:revision>48</cp:revision>
  <dcterms:created xsi:type="dcterms:W3CDTF">2022-08-13T22:31:46Z</dcterms:created>
  <dcterms:modified xsi:type="dcterms:W3CDTF">2023-10-21T01:22:47Z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