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4"/>
  </p:sldMasterIdLst>
  <p:notesMasterIdLst>
    <p:notesMasterId r:id="rId25"/>
  </p:notesMasterIdLst>
  <p:sldIdLst>
    <p:sldId id="306" r:id="rId5"/>
    <p:sldId id="307" r:id="rId6"/>
    <p:sldId id="335" r:id="rId7"/>
    <p:sldId id="308" r:id="rId8"/>
    <p:sldId id="309" r:id="rId9"/>
    <p:sldId id="326" r:id="rId10"/>
    <p:sldId id="310" r:id="rId11"/>
    <p:sldId id="329" r:id="rId12"/>
    <p:sldId id="312" r:id="rId13"/>
    <p:sldId id="313" r:id="rId14"/>
    <p:sldId id="337" r:id="rId15"/>
    <p:sldId id="330" r:id="rId16"/>
    <p:sldId id="311" r:id="rId17"/>
    <p:sldId id="334" r:id="rId18"/>
    <p:sldId id="338" r:id="rId19"/>
    <p:sldId id="332" r:id="rId20"/>
    <p:sldId id="314" r:id="rId21"/>
    <p:sldId id="333" r:id="rId22"/>
    <p:sldId id="336" r:id="rId23"/>
    <p:sldId id="325"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92" userDrawn="1">
          <p15:clr>
            <a:srgbClr val="A4A3A4"/>
          </p15:clr>
        </p15:guide>
        <p15:guide id="2" pos="7056" userDrawn="1">
          <p15:clr>
            <a:srgbClr val="A4A3A4"/>
          </p15:clr>
        </p15:guide>
        <p15:guide id="3" orient="horz" pos="316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65E397-65B5-40B5-96C5-9768143E3261}" v="2" dt="2023-10-21T02:01:40.2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4967" autoAdjust="0"/>
  </p:normalViewPr>
  <p:slideViewPr>
    <p:cSldViewPr snapToGrid="0">
      <p:cViewPr varScale="1">
        <p:scale>
          <a:sx n="78" d="100"/>
          <a:sy n="78" d="100"/>
        </p:scale>
        <p:origin x="806" y="58"/>
      </p:cViewPr>
      <p:guideLst>
        <p:guide orient="horz" pos="1392"/>
        <p:guide pos="7056"/>
        <p:guide orient="horz" pos="3168"/>
      </p:guideLst>
    </p:cSldViewPr>
  </p:slideViewPr>
  <p:outlineViewPr>
    <p:cViewPr>
      <p:scale>
        <a:sx n="33" d="100"/>
        <a:sy n="33" d="100"/>
      </p:scale>
      <p:origin x="0" y="0"/>
    </p:cViewPr>
  </p:outlineViewPr>
  <p:notesTextViewPr>
    <p:cViewPr>
      <p:scale>
        <a:sx n="1" d="1"/>
        <a:sy n="1" d="1"/>
      </p:scale>
      <p:origin x="0" y="-288"/>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mike Wright" userId="768e7e0a-d1d9-4efb-ac3e-765c8e56bb91" providerId="ADAL" clId="{0065E397-65B5-40B5-96C5-9768143E3261}"/>
    <pc:docChg chg="custSel modSld">
      <pc:chgData name="Tamike Wright" userId="768e7e0a-d1d9-4efb-ac3e-765c8e56bb91" providerId="ADAL" clId="{0065E397-65B5-40B5-96C5-9768143E3261}" dt="2023-10-21T01:51:19.289" v="1" actId="27636"/>
      <pc:docMkLst>
        <pc:docMk/>
      </pc:docMkLst>
      <pc:sldChg chg="modSp mod">
        <pc:chgData name="Tamike Wright" userId="768e7e0a-d1d9-4efb-ac3e-765c8e56bb91" providerId="ADAL" clId="{0065E397-65B5-40B5-96C5-9768143E3261}" dt="2023-10-21T01:51:19.289" v="1" actId="27636"/>
        <pc:sldMkLst>
          <pc:docMk/>
          <pc:sldMk cId="927118249" sldId="335"/>
        </pc:sldMkLst>
        <pc:spChg chg="mod">
          <ac:chgData name="Tamike Wright" userId="768e7e0a-d1d9-4efb-ac3e-765c8e56bb91" providerId="ADAL" clId="{0065E397-65B5-40B5-96C5-9768143E3261}" dt="2023-10-21T01:51:19.289" v="1" actId="27636"/>
          <ac:spMkLst>
            <pc:docMk/>
            <pc:sldMk cId="927118249" sldId="335"/>
            <ac:spMk id="4" creationId="{8E895C29-08BB-F0AE-52FD-4CAF17E12F6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A28068-AFBD-4979-B752-9EB6F90B1386}" type="datetimeFigureOut">
              <a:rPr lang="en-US" smtClean="0"/>
              <a:t>10/20/2023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939589-3E79-4C82-AA4A-FE78234FAA59}" type="slidenum">
              <a:rPr lang="en-US" smtClean="0"/>
              <a:t>‹#›</a:t>
            </a:fld>
            <a:endParaRPr lang="en-US" dirty="0"/>
          </a:p>
        </p:txBody>
      </p:sp>
    </p:spTree>
    <p:extLst>
      <p:ext uri="{BB962C8B-B14F-4D97-AF65-F5344CB8AC3E}">
        <p14:creationId xmlns:p14="http://schemas.microsoft.com/office/powerpoint/2010/main" val="2194968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participants to the Self-Love Experience Leadership </a:t>
            </a:r>
            <a:r>
              <a:rPr lang="en-US" dirty="0" err="1"/>
              <a:t>eClass</a:t>
            </a:r>
            <a:r>
              <a:rPr lang="en-US" dirty="0"/>
              <a:t>. I am your facilitator ___________________________. </a:t>
            </a:r>
          </a:p>
          <a:p>
            <a:endParaRPr lang="en-US" dirty="0"/>
          </a:p>
          <a:p>
            <a:r>
              <a:rPr lang="en-US" dirty="0"/>
              <a:t>This </a:t>
            </a:r>
            <a:r>
              <a:rPr lang="en-US" dirty="0" err="1"/>
              <a:t>eClass</a:t>
            </a:r>
            <a:r>
              <a:rPr lang="en-US" dirty="0"/>
              <a:t> is about you sharing your learning and understanding of the materials you learned in the </a:t>
            </a:r>
            <a:r>
              <a:rPr lang="en-US" dirty="0" err="1"/>
              <a:t>eModule</a:t>
            </a:r>
            <a:r>
              <a:rPr lang="en-US" dirty="0"/>
              <a:t>. The </a:t>
            </a:r>
            <a:r>
              <a:rPr lang="en-US" dirty="0" err="1"/>
              <a:t>eClass</a:t>
            </a:r>
            <a:r>
              <a:rPr lang="en-US" dirty="0"/>
              <a:t> is to aid you in your understanding of apply the materials to your daily routine and life. </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a:t>
            </a:fld>
            <a:endParaRPr lang="en-US" dirty="0"/>
          </a:p>
        </p:txBody>
      </p:sp>
    </p:spTree>
    <p:extLst>
      <p:ext uri="{BB962C8B-B14F-4D97-AF65-F5344CB8AC3E}">
        <p14:creationId xmlns:p14="http://schemas.microsoft.com/office/powerpoint/2010/main" val="8117308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Welcome back, This </a:t>
            </a:r>
            <a:r>
              <a:rPr lang="en-US" dirty="0" err="1"/>
              <a:t>eClass</a:t>
            </a:r>
            <a:r>
              <a:rPr lang="en-US" dirty="0"/>
              <a:t> is about Embracing. This </a:t>
            </a:r>
            <a:r>
              <a:rPr lang="en-US" dirty="0" err="1"/>
              <a:t>eClass</a:t>
            </a:r>
            <a:r>
              <a:rPr lang="en-US" dirty="0"/>
              <a:t> will review Homework, Shame no more, Sharing your story with others, and Celebration of Becoming.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252525"/>
                </a:solidFill>
                <a:effectLst/>
              </a:rPr>
              <a:t>Throughout this presentation, I am asking that you be engaged in the class by sharing, answering questions, listening, supporting your peers with encouraging words, and showing up for yourself by doing the work and applying it to and in your life.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2</a:t>
            </a:fld>
            <a:endParaRPr lang="en-US" dirty="0"/>
          </a:p>
        </p:txBody>
      </p:sp>
    </p:spTree>
    <p:extLst>
      <p:ext uri="{BB962C8B-B14F-4D97-AF65-F5344CB8AC3E}">
        <p14:creationId xmlns:p14="http://schemas.microsoft.com/office/powerpoint/2010/main" val="1306622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Homework Review!!</a:t>
            </a:r>
          </a:p>
          <a:p>
            <a:endParaRPr lang="en-US" dirty="0"/>
          </a:p>
          <a:p>
            <a:r>
              <a:rPr lang="en-US" dirty="0"/>
              <a:t>For this homework, you were to continue practicing breathing throughout the week when you felt rushed. </a:t>
            </a:r>
          </a:p>
          <a:p>
            <a:endParaRPr lang="en-US" dirty="0"/>
          </a:p>
          <a:p>
            <a:r>
              <a:rPr lang="en-US" dirty="0"/>
              <a:t>You were to continue to practice and develop your breathing skills from the 4-7-8 breathing video, write in your journal your experience with the breathing techniques, and share with the RITMO community. </a:t>
            </a:r>
          </a:p>
          <a:p>
            <a:endParaRPr lang="en-US" dirty="0"/>
          </a:p>
          <a:p>
            <a:r>
              <a:rPr lang="en-US" dirty="0"/>
              <a:t>Who would like to share their homework experience?</a:t>
            </a:r>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3</a:t>
            </a:fld>
            <a:endParaRPr lang="en-US" dirty="0"/>
          </a:p>
        </p:txBody>
      </p:sp>
    </p:spTree>
    <p:extLst>
      <p:ext uri="{BB962C8B-B14F-4D97-AF65-F5344CB8AC3E}">
        <p14:creationId xmlns:p14="http://schemas.microsoft.com/office/powerpoint/2010/main" val="7008007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252525"/>
                </a:solidFill>
                <a:effectLst/>
              </a:rPr>
              <a:t>Session 8: </a:t>
            </a:r>
          </a:p>
          <a:p>
            <a:endParaRPr lang="en-US" dirty="0">
              <a:solidFill>
                <a:srgbClr val="252525"/>
              </a:solidFill>
              <a:effectLst/>
            </a:endParaRPr>
          </a:p>
          <a:p>
            <a:r>
              <a:rPr lang="en-US" dirty="0">
                <a:solidFill>
                  <a:srgbClr val="252525"/>
                </a:solidFill>
                <a:effectLst/>
              </a:rPr>
              <a:t>In this session of the </a:t>
            </a:r>
            <a:r>
              <a:rPr lang="en-US" dirty="0" err="1">
                <a:solidFill>
                  <a:srgbClr val="252525"/>
                </a:solidFill>
                <a:effectLst/>
              </a:rPr>
              <a:t>eClass</a:t>
            </a:r>
            <a:r>
              <a:rPr lang="en-US" dirty="0">
                <a:solidFill>
                  <a:srgbClr val="252525"/>
                </a:solidFill>
                <a:effectLst/>
              </a:rPr>
              <a:t>, you will apply your learning from the </a:t>
            </a:r>
            <a:r>
              <a:rPr lang="en-US" dirty="0" err="1">
                <a:solidFill>
                  <a:srgbClr val="252525"/>
                </a:solidFill>
                <a:effectLst/>
              </a:rPr>
              <a:t>eModule</a:t>
            </a:r>
            <a:r>
              <a:rPr lang="en-US" dirty="0">
                <a:solidFill>
                  <a:srgbClr val="252525"/>
                </a:solidFill>
                <a:effectLst/>
              </a:rPr>
              <a:t> Embrace Yourself. </a:t>
            </a:r>
          </a:p>
          <a:p>
            <a:endParaRPr lang="en-US" dirty="0">
              <a:solidFill>
                <a:srgbClr val="252525"/>
              </a:solidFill>
              <a:effectLst/>
            </a:endParaRPr>
          </a:p>
          <a:p>
            <a:r>
              <a:rPr lang="en-US" dirty="0">
                <a:solidFill>
                  <a:srgbClr val="252525"/>
                </a:solidFill>
                <a:effectLst/>
              </a:rPr>
              <a:t>During this session, you will apply your learning to Shame no more, Sharing your story with others, and Celebration of becoming. </a:t>
            </a:r>
          </a:p>
          <a:p>
            <a:endParaRPr lang="en-US" dirty="0">
              <a:solidFill>
                <a:srgbClr val="252525"/>
              </a:solidFill>
              <a:effectLst/>
            </a:endParaRPr>
          </a:p>
          <a:p>
            <a:endParaRPr lang="en-US" dirty="0">
              <a:solidFill>
                <a:srgbClr val="252525"/>
              </a:solidFill>
              <a:effectLst/>
            </a:endParaRP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4</a:t>
            </a:fld>
            <a:endParaRPr lang="en-US" dirty="0"/>
          </a:p>
        </p:txBody>
      </p:sp>
    </p:spTree>
    <p:extLst>
      <p:ext uri="{BB962C8B-B14F-4D97-AF65-F5344CB8AC3E}">
        <p14:creationId xmlns:p14="http://schemas.microsoft.com/office/powerpoint/2010/main" val="3148434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Shame comes and so many forms and it has a different affect on our lives depending on the shame and who is shaming us. Shame no more is letting go of all shame. </a:t>
            </a:r>
          </a:p>
        </p:txBody>
      </p:sp>
      <p:sp>
        <p:nvSpPr>
          <p:cNvPr id="4" name="Slide Number Placeholder 3"/>
          <p:cNvSpPr>
            <a:spLocks noGrp="1"/>
          </p:cNvSpPr>
          <p:nvPr>
            <p:ph type="sldNum" sz="quarter" idx="5"/>
          </p:nvPr>
        </p:nvSpPr>
        <p:spPr/>
        <p:txBody>
          <a:bodyPr/>
          <a:lstStyle/>
          <a:p>
            <a:fld id="{D5939589-3E79-4C82-AA4A-FE78234FAA59}" type="slidenum">
              <a:rPr lang="en-US" smtClean="0"/>
              <a:t>5</a:t>
            </a:fld>
            <a:endParaRPr lang="en-US" dirty="0"/>
          </a:p>
        </p:txBody>
      </p:sp>
    </p:spTree>
    <p:extLst>
      <p:ext uri="{BB962C8B-B14F-4D97-AF65-F5344CB8AC3E}">
        <p14:creationId xmlns:p14="http://schemas.microsoft.com/office/powerpoint/2010/main" val="3268253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all have flaws we are not proud of having. These flaws can be visible, and some are not, however, they may hold the same feeling of shame. </a:t>
            </a:r>
          </a:p>
          <a:p>
            <a:endParaRPr lang="en-US" dirty="0"/>
          </a:p>
          <a:p>
            <a:r>
              <a:rPr lang="en-US" dirty="0"/>
              <a:t>Flaws can cause many to life in fear of other perspectives of ourselves. </a:t>
            </a:r>
          </a:p>
          <a:p>
            <a:endParaRPr lang="en-US" dirty="0"/>
          </a:p>
          <a:p>
            <a:r>
              <a:rPr lang="en-US" dirty="0"/>
              <a:t>It can hinder you from moving forward or enjoying life experiences. </a:t>
            </a:r>
          </a:p>
          <a:p>
            <a:endParaRPr lang="en-US" dirty="0"/>
          </a:p>
          <a:p>
            <a:r>
              <a:rPr lang="en-US" dirty="0"/>
              <a:t>Being aware of your flaws can lead you to embracing your flaws and find the good and changing whatever need to be change. This change maybe as easy as learning a new skill, or embracing physically features of yourself that in the past brought you shame. </a:t>
            </a:r>
          </a:p>
          <a:p>
            <a:endParaRPr lang="en-US" dirty="0"/>
          </a:p>
          <a:p>
            <a:r>
              <a:rPr lang="en-US" dirty="0"/>
              <a:t>Embracing your flaws will allow you to take action on loving yourself and making the needed adjustment to be develop area that need growth and development, however, accepting all of you from the inside out in a more positive outlook. </a:t>
            </a:r>
          </a:p>
        </p:txBody>
      </p:sp>
      <p:sp>
        <p:nvSpPr>
          <p:cNvPr id="4" name="Slide Number Placeholder 3"/>
          <p:cNvSpPr>
            <a:spLocks noGrp="1"/>
          </p:cNvSpPr>
          <p:nvPr>
            <p:ph type="sldNum" sz="quarter" idx="5"/>
          </p:nvPr>
        </p:nvSpPr>
        <p:spPr/>
        <p:txBody>
          <a:bodyPr/>
          <a:lstStyle/>
          <a:p>
            <a:fld id="{D5939589-3E79-4C82-AA4A-FE78234FAA59}" type="slidenum">
              <a:rPr lang="en-US" smtClean="0"/>
              <a:t>6</a:t>
            </a:fld>
            <a:endParaRPr lang="en-US" dirty="0"/>
          </a:p>
        </p:txBody>
      </p:sp>
    </p:spTree>
    <p:extLst>
      <p:ext uri="{BB962C8B-B14F-4D97-AF65-F5344CB8AC3E}">
        <p14:creationId xmlns:p14="http://schemas.microsoft.com/office/powerpoint/2010/main" val="34344951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Being you. </a:t>
            </a:r>
          </a:p>
          <a:p>
            <a:endParaRPr lang="en-US" dirty="0"/>
          </a:p>
          <a:p>
            <a:r>
              <a:rPr lang="en-US" dirty="0"/>
              <a:t>Commit to being who you are. Everyone is taking. You can only be the person you are design to be. </a:t>
            </a:r>
          </a:p>
          <a:p>
            <a:endParaRPr lang="en-US" dirty="0"/>
          </a:p>
          <a:p>
            <a:r>
              <a:rPr lang="en-US" dirty="0"/>
              <a:t>Embrace all of who you are no matter how scary or shameful you may feel. You will need to show up for you and support your growth and development long term. </a:t>
            </a:r>
          </a:p>
          <a:p>
            <a:endParaRPr lang="en-US" dirty="0"/>
          </a:p>
          <a:p>
            <a:r>
              <a:rPr lang="en-US" dirty="0"/>
              <a:t>Name one thing holding you back from being your true self around family or friends?</a:t>
            </a:r>
          </a:p>
          <a:p>
            <a:endParaRPr lang="en-US" dirty="0"/>
          </a:p>
          <a:p>
            <a:r>
              <a:rPr lang="en-US" dirty="0"/>
              <a:t>Sometimes the value we place on others, hold us back from being a disappointment to others. All while being a disappointment to ourselves. Value your opinion about yourself before others. Others perspective can be given when you seek it, however, not at the cost of putting yourself down. </a:t>
            </a:r>
          </a:p>
          <a:p>
            <a:endParaRPr lang="en-US" dirty="0"/>
          </a:p>
          <a:p>
            <a:r>
              <a:rPr lang="en-US" dirty="0"/>
              <a:t>What area of your life does it affect you? Understand how others perspective affect your life. It may not be in every area of your life, but beginning to understand where there is a strong hold from others that is keeping you from being you. </a:t>
            </a:r>
          </a:p>
          <a:p>
            <a:endParaRPr lang="en-US" dirty="0"/>
          </a:p>
          <a:p>
            <a:r>
              <a:rPr lang="en-US" dirty="0"/>
              <a:t>What difference would it make if you take control of your mindset about being you?</a:t>
            </a:r>
          </a:p>
          <a:p>
            <a:endParaRPr lang="en-US" dirty="0"/>
          </a:p>
          <a:p>
            <a:r>
              <a:rPr lang="en-US" dirty="0"/>
              <a:t>Taking back control gives you the ability to be you. It give you the permission to grow and develop into your innate being without shame.  Being your true self is important to living your best life. </a:t>
            </a:r>
          </a:p>
        </p:txBody>
      </p:sp>
      <p:sp>
        <p:nvSpPr>
          <p:cNvPr id="4" name="Slide Number Placeholder 3"/>
          <p:cNvSpPr>
            <a:spLocks noGrp="1"/>
          </p:cNvSpPr>
          <p:nvPr>
            <p:ph type="sldNum" sz="quarter" idx="5"/>
          </p:nvPr>
        </p:nvSpPr>
        <p:spPr/>
        <p:txBody>
          <a:bodyPr/>
          <a:lstStyle/>
          <a:p>
            <a:fld id="{D5939589-3E79-4C82-AA4A-FE78234FAA59}" type="slidenum">
              <a:rPr lang="en-US" smtClean="0"/>
              <a:t>7</a:t>
            </a:fld>
            <a:endParaRPr lang="en-US" dirty="0"/>
          </a:p>
        </p:txBody>
      </p:sp>
    </p:spTree>
    <p:extLst>
      <p:ext uri="{BB962C8B-B14F-4D97-AF65-F5344CB8AC3E}">
        <p14:creationId xmlns:p14="http://schemas.microsoft.com/office/powerpoint/2010/main" val="19407395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 there any questions or feedback about this session of Shame No More?</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8</a:t>
            </a:fld>
            <a:endParaRPr lang="en-US" dirty="0"/>
          </a:p>
        </p:txBody>
      </p:sp>
    </p:spTree>
    <p:extLst>
      <p:ext uri="{BB962C8B-B14F-4D97-AF65-F5344CB8AC3E}">
        <p14:creationId xmlns:p14="http://schemas.microsoft.com/office/powerpoint/2010/main" val="12291986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Sharing My Story With Others. </a:t>
            </a:r>
          </a:p>
          <a:p>
            <a:endParaRPr lang="en-US" dirty="0"/>
          </a:p>
          <a:p>
            <a:r>
              <a:rPr lang="en-US" dirty="0"/>
              <a:t>Sharing your story with others can sometimes be challenging. However, it is beneficial to your growth just as much as it is to those around you.  </a:t>
            </a:r>
          </a:p>
        </p:txBody>
      </p:sp>
      <p:sp>
        <p:nvSpPr>
          <p:cNvPr id="4" name="Slide Number Placeholder 3"/>
          <p:cNvSpPr>
            <a:spLocks noGrp="1"/>
          </p:cNvSpPr>
          <p:nvPr>
            <p:ph type="sldNum" sz="quarter" idx="5"/>
          </p:nvPr>
        </p:nvSpPr>
        <p:spPr/>
        <p:txBody>
          <a:bodyPr/>
          <a:lstStyle/>
          <a:p>
            <a:fld id="{D5939589-3E79-4C82-AA4A-FE78234FAA59}" type="slidenum">
              <a:rPr lang="en-US" smtClean="0"/>
              <a:t>9</a:t>
            </a:fld>
            <a:endParaRPr lang="en-US" dirty="0"/>
          </a:p>
        </p:txBody>
      </p:sp>
    </p:spTree>
    <p:extLst>
      <p:ext uri="{BB962C8B-B14F-4D97-AF65-F5344CB8AC3E}">
        <p14:creationId xmlns:p14="http://schemas.microsoft.com/office/powerpoint/2010/main" val="2784151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What’s your story?</a:t>
            </a:r>
          </a:p>
          <a:p>
            <a:endParaRPr lang="en-US" dirty="0"/>
          </a:p>
          <a:p>
            <a:r>
              <a:rPr lang="en-US" dirty="0"/>
              <a:t>“Owning our story and loving ourselves through that process is the bravest thing that we will ever do”.</a:t>
            </a:r>
          </a:p>
          <a:p>
            <a:endParaRPr lang="en-US" dirty="0"/>
          </a:p>
          <a:p>
            <a:r>
              <a:rPr lang="en-US" dirty="0"/>
              <a:t>It is the bravest thing you will ever do because of all of your experiences good or bad you still choose to own your story. You still choose to embrace you and your experiences. </a:t>
            </a:r>
          </a:p>
          <a:p>
            <a:endParaRPr lang="en-US" dirty="0"/>
          </a:p>
          <a:p>
            <a:r>
              <a:rPr lang="en-US" dirty="0"/>
              <a:t>Own who are you: It is your story to tell. It is telling your truth as you see it and experienced it. It is also, being aware, others may have a different perspective of the same event but still being willing to write your story. </a:t>
            </a:r>
          </a:p>
          <a:p>
            <a:endParaRPr lang="en-US" dirty="0"/>
          </a:p>
          <a:p>
            <a:r>
              <a:rPr lang="en-US" dirty="0"/>
              <a:t>By a show of hands, class, have you thought about what makes you, you? We all have moments where we think about what made us into who we are today. It may have even came up after dealing with a difficult moment or possible even experience something you never experience before. </a:t>
            </a:r>
          </a:p>
          <a:p>
            <a:endParaRPr lang="en-US" dirty="0"/>
          </a:p>
          <a:p>
            <a:r>
              <a:rPr lang="en-US" dirty="0"/>
              <a:t>Share something you have become aware of about yourself with the group. ( At this moment seek out volunteers or call on someone). </a:t>
            </a:r>
          </a:p>
          <a:p>
            <a:endParaRPr lang="en-US" dirty="0"/>
          </a:p>
          <a:p>
            <a:r>
              <a:rPr lang="en-US" dirty="0"/>
              <a:t>(Ask the volunteer) Was this something you knew about and forgot or something you discovered since being in this class?</a:t>
            </a:r>
          </a:p>
          <a:p>
            <a:endParaRPr lang="en-US" dirty="0"/>
          </a:p>
          <a:p>
            <a:r>
              <a:rPr lang="en-US" dirty="0"/>
              <a:t>As we experience life, we will have those moments that requires us to pay attention to the things or opportunity to learn that we tried to avoid about ourselves and experiences.  Take time to listen to your own story and learn from them as you would any life lesson. </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10</a:t>
            </a:fld>
            <a:endParaRPr lang="en-US" dirty="0"/>
          </a:p>
        </p:txBody>
      </p:sp>
    </p:spTree>
    <p:extLst>
      <p:ext uri="{BB962C8B-B14F-4D97-AF65-F5344CB8AC3E}">
        <p14:creationId xmlns:p14="http://schemas.microsoft.com/office/powerpoint/2010/main" val="35231446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Rewrite your story</a:t>
            </a:r>
          </a:p>
          <a:p>
            <a:endParaRPr lang="en-US" dirty="0"/>
          </a:p>
          <a:p>
            <a:r>
              <a:rPr lang="en-US" dirty="0"/>
              <a:t>You can always write a new story about yourself. </a:t>
            </a:r>
          </a:p>
          <a:p>
            <a:endParaRPr lang="en-US" dirty="0"/>
          </a:p>
          <a:p>
            <a:r>
              <a:rPr lang="en-US" dirty="0"/>
              <a:t>No matter what your story is, you can rewrite your story. No matter what the old story reviled, you control the narrative. You are the author of it. </a:t>
            </a:r>
          </a:p>
          <a:p>
            <a:endParaRPr lang="en-US" dirty="0"/>
          </a:p>
          <a:p>
            <a:r>
              <a:rPr lang="en-US" dirty="0"/>
              <a:t>What would you like for people to know about you now that you are the author of your own story?</a:t>
            </a:r>
          </a:p>
          <a:p>
            <a:endParaRPr lang="en-US" dirty="0"/>
          </a:p>
          <a:p>
            <a:r>
              <a:rPr lang="en-US" dirty="0"/>
              <a:t>You are the author of your book (story), rewrite the upcoming chapters of your life to reflect what you want others to know about you. </a:t>
            </a:r>
          </a:p>
          <a:p>
            <a:endParaRPr lang="en-US" dirty="0"/>
          </a:p>
          <a:p>
            <a:r>
              <a:rPr lang="en-US" dirty="0"/>
              <a:t>You can choose to make it a top seller. </a:t>
            </a:r>
          </a:p>
        </p:txBody>
      </p:sp>
      <p:sp>
        <p:nvSpPr>
          <p:cNvPr id="4" name="Slide Number Placeholder 3"/>
          <p:cNvSpPr>
            <a:spLocks noGrp="1"/>
          </p:cNvSpPr>
          <p:nvPr>
            <p:ph type="sldNum" sz="quarter" idx="5"/>
          </p:nvPr>
        </p:nvSpPr>
        <p:spPr/>
        <p:txBody>
          <a:bodyPr/>
          <a:lstStyle/>
          <a:p>
            <a:fld id="{D5939589-3E79-4C82-AA4A-FE78234FAA59}" type="slidenum">
              <a:rPr lang="en-US" smtClean="0"/>
              <a:t>11</a:t>
            </a:fld>
            <a:endParaRPr lang="en-US" dirty="0"/>
          </a:p>
        </p:txBody>
      </p:sp>
    </p:spTree>
    <p:extLst>
      <p:ext uri="{BB962C8B-B14F-4D97-AF65-F5344CB8AC3E}">
        <p14:creationId xmlns:p14="http://schemas.microsoft.com/office/powerpoint/2010/main" val="41287668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you have any questions </a:t>
            </a:r>
            <a:r>
              <a:rPr lang="en-US"/>
              <a:t>about Sharing your </a:t>
            </a:r>
            <a:r>
              <a:rPr lang="en-US" dirty="0"/>
              <a:t>story with others?</a:t>
            </a:r>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12</a:t>
            </a:fld>
            <a:endParaRPr lang="en-US" dirty="0"/>
          </a:p>
        </p:txBody>
      </p:sp>
    </p:spTree>
    <p:extLst>
      <p:ext uri="{BB962C8B-B14F-4D97-AF65-F5344CB8AC3E}">
        <p14:creationId xmlns:p14="http://schemas.microsoft.com/office/powerpoint/2010/main" val="12291986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Celebration of Becoming. </a:t>
            </a:r>
          </a:p>
          <a:p>
            <a:endParaRPr lang="en-US" dirty="0"/>
          </a:p>
          <a:p>
            <a:r>
              <a:rPr lang="en-US" dirty="0"/>
              <a:t>Celebrate who are becoming. The person you are becoming is worth celebrating and embracing. </a:t>
            </a:r>
          </a:p>
        </p:txBody>
      </p:sp>
      <p:sp>
        <p:nvSpPr>
          <p:cNvPr id="4" name="Slide Number Placeholder 3"/>
          <p:cNvSpPr>
            <a:spLocks noGrp="1"/>
          </p:cNvSpPr>
          <p:nvPr>
            <p:ph type="sldNum" sz="quarter" idx="5"/>
          </p:nvPr>
        </p:nvSpPr>
        <p:spPr/>
        <p:txBody>
          <a:bodyPr/>
          <a:lstStyle/>
          <a:p>
            <a:fld id="{D5939589-3E79-4C82-AA4A-FE78234FAA59}" type="slidenum">
              <a:rPr lang="en-US" smtClean="0"/>
              <a:t>13</a:t>
            </a:fld>
            <a:endParaRPr lang="en-US" dirty="0"/>
          </a:p>
        </p:txBody>
      </p:sp>
    </p:spTree>
    <p:extLst>
      <p:ext uri="{BB962C8B-B14F-4D97-AF65-F5344CB8AC3E}">
        <p14:creationId xmlns:p14="http://schemas.microsoft.com/office/powerpoint/2010/main" val="5049434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to know yourself. </a:t>
            </a:r>
          </a:p>
          <a:p>
            <a:endParaRPr lang="en-US" dirty="0"/>
          </a:p>
          <a:p>
            <a:r>
              <a:rPr lang="en-US" dirty="0"/>
              <a:t>Let’s watch a video on How to know yourself. This video is about 5:56 minutes. </a:t>
            </a:r>
          </a:p>
          <a:p>
            <a:endParaRPr lang="en-US" dirty="0"/>
          </a:p>
          <a:p>
            <a:r>
              <a:rPr lang="en-US" dirty="0"/>
              <a:t>Listen for understanding in learning how to know yourself. </a:t>
            </a:r>
          </a:p>
          <a:p>
            <a:endParaRPr lang="en-US" dirty="0"/>
          </a:p>
          <a:p>
            <a:r>
              <a:rPr lang="en-US" dirty="0"/>
              <a:t>Think about how your experience compare to the video. </a:t>
            </a:r>
          </a:p>
        </p:txBody>
      </p:sp>
      <p:sp>
        <p:nvSpPr>
          <p:cNvPr id="4" name="Slide Number Placeholder 3"/>
          <p:cNvSpPr>
            <a:spLocks noGrp="1"/>
          </p:cNvSpPr>
          <p:nvPr>
            <p:ph type="sldNum" sz="quarter" idx="5"/>
          </p:nvPr>
        </p:nvSpPr>
        <p:spPr/>
        <p:txBody>
          <a:bodyPr/>
          <a:lstStyle/>
          <a:p>
            <a:fld id="{D5939589-3E79-4C82-AA4A-FE78234FAA59}" type="slidenum">
              <a:rPr lang="en-US" smtClean="0"/>
              <a:t>14</a:t>
            </a:fld>
            <a:endParaRPr lang="en-US" dirty="0"/>
          </a:p>
        </p:txBody>
      </p:sp>
    </p:spTree>
    <p:extLst>
      <p:ext uri="{BB962C8B-B14F-4D97-AF65-F5344CB8AC3E}">
        <p14:creationId xmlns:p14="http://schemas.microsoft.com/office/powerpoint/2010/main" val="32386618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to Know Yourself video review. </a:t>
            </a:r>
          </a:p>
          <a:p>
            <a:endParaRPr lang="en-US" dirty="0"/>
          </a:p>
          <a:p>
            <a:r>
              <a:rPr lang="en-US" dirty="0"/>
              <a:t>Class what did you think about the video? (have the class volunteer or call on someone). </a:t>
            </a:r>
          </a:p>
          <a:p>
            <a:endParaRPr lang="en-US" dirty="0"/>
          </a:p>
          <a:p>
            <a:r>
              <a:rPr lang="en-US" dirty="0"/>
              <a:t>Did you learn anything new?</a:t>
            </a:r>
          </a:p>
          <a:p>
            <a:endParaRPr lang="en-US" dirty="0"/>
          </a:p>
          <a:p>
            <a:r>
              <a:rPr lang="en-US" dirty="0"/>
              <a:t>What was your key take away from the video?</a:t>
            </a:r>
          </a:p>
        </p:txBody>
      </p:sp>
      <p:sp>
        <p:nvSpPr>
          <p:cNvPr id="4" name="Slide Number Placeholder 3"/>
          <p:cNvSpPr>
            <a:spLocks noGrp="1"/>
          </p:cNvSpPr>
          <p:nvPr>
            <p:ph type="sldNum" sz="quarter" idx="5"/>
          </p:nvPr>
        </p:nvSpPr>
        <p:spPr/>
        <p:txBody>
          <a:bodyPr/>
          <a:lstStyle/>
          <a:p>
            <a:fld id="{D5939589-3E79-4C82-AA4A-FE78234FAA59}" type="slidenum">
              <a:rPr lang="en-US" smtClean="0"/>
              <a:t>15</a:t>
            </a:fld>
            <a:endParaRPr lang="en-US" dirty="0"/>
          </a:p>
        </p:txBody>
      </p:sp>
    </p:spTree>
    <p:extLst>
      <p:ext uri="{BB962C8B-B14F-4D97-AF65-F5344CB8AC3E}">
        <p14:creationId xmlns:p14="http://schemas.microsoft.com/office/powerpoint/2010/main" val="7984126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Becoming</a:t>
            </a:r>
          </a:p>
          <a:p>
            <a:endParaRPr lang="en-US" dirty="0"/>
          </a:p>
          <a:p>
            <a:r>
              <a:rPr lang="en-US" dirty="0"/>
              <a:t>To become; change starts with you. Its you deciding to change. </a:t>
            </a:r>
          </a:p>
          <a:p>
            <a:endParaRPr lang="en-US" dirty="0"/>
          </a:p>
          <a:p>
            <a:r>
              <a:rPr lang="en-US" dirty="0"/>
              <a:t>Challenges will always appear, however continue to decide to become your best person. </a:t>
            </a:r>
          </a:p>
          <a:p>
            <a:endParaRPr lang="en-US" dirty="0"/>
          </a:p>
          <a:p>
            <a:r>
              <a:rPr lang="en-US" dirty="0"/>
              <a:t>You decide the person you are and becoming. </a:t>
            </a:r>
          </a:p>
          <a:p>
            <a:endParaRPr lang="en-US" dirty="0"/>
          </a:p>
          <a:p>
            <a:r>
              <a:rPr lang="en-US" dirty="0"/>
              <a:t>Start with a positive mindset. Have a desire to change your thinking and do it. </a:t>
            </a:r>
          </a:p>
          <a:p>
            <a:endParaRPr lang="en-US" dirty="0"/>
          </a:p>
          <a:p>
            <a:r>
              <a:rPr lang="en-US" dirty="0"/>
              <a:t>Acknowledge the change within you and even the visible changes you have made around you.</a:t>
            </a:r>
          </a:p>
          <a:p>
            <a:endParaRPr lang="en-US" dirty="0"/>
          </a:p>
          <a:p>
            <a:r>
              <a:rPr lang="en-US" dirty="0"/>
              <a:t>Embrace new opportunities to grow and develop into the new you daily. There is aways opportunity to improve yourself as a person.  </a:t>
            </a:r>
          </a:p>
          <a:p>
            <a:r>
              <a:rPr lang="en-US" dirty="0"/>
              <a:t>Review and recite your Self-love Affirmation to stay positive and retrain your thinking. </a:t>
            </a:r>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16</a:t>
            </a:fld>
            <a:endParaRPr lang="en-US" dirty="0"/>
          </a:p>
        </p:txBody>
      </p:sp>
    </p:spTree>
    <p:extLst>
      <p:ext uri="{BB962C8B-B14F-4D97-AF65-F5344CB8AC3E}">
        <p14:creationId xmlns:p14="http://schemas.microsoft.com/office/powerpoint/2010/main" val="19032079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Celebrate Yourself!</a:t>
            </a:r>
          </a:p>
          <a:p>
            <a:endParaRPr lang="en-US" dirty="0"/>
          </a:p>
          <a:p>
            <a:r>
              <a:rPr lang="en-US" dirty="0"/>
              <a:t>Give yourself a hand clap. You deserve it. The journey has not always been so clear or easy. Yet you made it to where you are now. </a:t>
            </a:r>
          </a:p>
          <a:p>
            <a:endParaRPr lang="en-US" dirty="0"/>
          </a:p>
          <a:p>
            <a:r>
              <a:rPr lang="en-US" dirty="0"/>
              <a:t>No matter how it may have appeared in the past today is a new day. As you have read in Self-love, the art of loving oneself; our journey is ever-changing. Embrace your changes. </a:t>
            </a:r>
          </a:p>
          <a:p>
            <a:endParaRPr lang="en-US" dirty="0"/>
          </a:p>
          <a:p>
            <a:r>
              <a:rPr lang="en-US" dirty="0"/>
              <a:t>Enjoy becoming your new person. You have made the biggest decision to love you no matter what. You are worth of your life too. </a:t>
            </a:r>
          </a:p>
          <a:p>
            <a:endParaRPr lang="en-US" dirty="0"/>
          </a:p>
          <a:p>
            <a:r>
              <a:rPr lang="en-US" dirty="0"/>
              <a:t>Class what are some ways you can celebrate yourself? (ask for volunteer or call on someone). </a:t>
            </a:r>
          </a:p>
          <a:p>
            <a:endParaRPr lang="en-US" dirty="0"/>
          </a:p>
          <a:p>
            <a:r>
              <a:rPr lang="en-US" dirty="0"/>
              <a:t>Would you choose to share your enjoyment with others?</a:t>
            </a:r>
          </a:p>
          <a:p>
            <a:endParaRPr lang="en-US" dirty="0"/>
          </a:p>
          <a:p>
            <a:r>
              <a:rPr lang="en-US" dirty="0"/>
              <a:t>Every celebration may not need to be shared with others, however, give those who are supportive and cheering you on, the opportunity to celebrate your wins with you. </a:t>
            </a:r>
          </a:p>
        </p:txBody>
      </p:sp>
      <p:sp>
        <p:nvSpPr>
          <p:cNvPr id="4" name="Slide Number Placeholder 3"/>
          <p:cNvSpPr>
            <a:spLocks noGrp="1"/>
          </p:cNvSpPr>
          <p:nvPr>
            <p:ph type="sldNum" sz="quarter" idx="5"/>
          </p:nvPr>
        </p:nvSpPr>
        <p:spPr/>
        <p:txBody>
          <a:bodyPr/>
          <a:lstStyle/>
          <a:p>
            <a:fld id="{D5939589-3E79-4C82-AA4A-FE78234FAA59}" type="slidenum">
              <a:rPr lang="en-US" smtClean="0"/>
              <a:t>17</a:t>
            </a:fld>
            <a:endParaRPr lang="en-US" dirty="0"/>
          </a:p>
        </p:txBody>
      </p:sp>
    </p:spTree>
    <p:extLst>
      <p:ext uri="{BB962C8B-B14F-4D97-AF65-F5344CB8AC3E}">
        <p14:creationId xmlns:p14="http://schemas.microsoft.com/office/powerpoint/2010/main" val="7377927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 do any have any questions or want to share  your feedback on Celebrating Becoming?</a:t>
            </a:r>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18</a:t>
            </a:fld>
            <a:endParaRPr lang="en-US" dirty="0"/>
          </a:p>
        </p:txBody>
      </p:sp>
    </p:spTree>
    <p:extLst>
      <p:ext uri="{BB962C8B-B14F-4D97-AF65-F5344CB8AC3E}">
        <p14:creationId xmlns:p14="http://schemas.microsoft.com/office/powerpoint/2010/main" val="12291986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Homework!!!</a:t>
            </a:r>
          </a:p>
          <a:p>
            <a:endParaRPr lang="en-US" dirty="0"/>
          </a:p>
          <a:p>
            <a:r>
              <a:rPr lang="en-US" dirty="0"/>
              <a:t>Continue to rewrite your story on how you are becoming the new and better version of yourself. </a:t>
            </a:r>
          </a:p>
          <a:p>
            <a:endParaRPr lang="en-US" dirty="0"/>
          </a:p>
          <a:p>
            <a:r>
              <a:rPr lang="en-US" dirty="0"/>
              <a:t>What have you notice differently about yourself than you have in the past?</a:t>
            </a:r>
          </a:p>
          <a:p>
            <a:endParaRPr lang="en-US" dirty="0"/>
          </a:p>
          <a:p>
            <a:r>
              <a:rPr lang="en-US" dirty="0"/>
              <a:t>How big of a difference does the new and better you handle conflicts? </a:t>
            </a:r>
          </a:p>
          <a:p>
            <a:endParaRPr lang="en-US" dirty="0"/>
          </a:p>
          <a:p>
            <a:r>
              <a:rPr lang="en-US" dirty="0"/>
              <a:t>How will you celebrate yourself?</a:t>
            </a:r>
          </a:p>
          <a:p>
            <a:endParaRPr lang="en-US" dirty="0"/>
          </a:p>
          <a:p>
            <a:r>
              <a:rPr lang="en-US" dirty="0"/>
              <a:t>Write about the above question in your journal about your experience on becoming your best version. </a:t>
            </a:r>
          </a:p>
          <a:p>
            <a:endParaRPr lang="en-US" dirty="0"/>
          </a:p>
          <a:p>
            <a:r>
              <a:rPr lang="en-US" dirty="0"/>
              <a:t>Share with the community, how you plan to enjoy every moment of becoming your best self. </a:t>
            </a:r>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19</a:t>
            </a:fld>
            <a:endParaRPr lang="en-US" dirty="0"/>
          </a:p>
        </p:txBody>
      </p:sp>
    </p:spTree>
    <p:extLst>
      <p:ext uri="{BB962C8B-B14F-4D97-AF65-F5344CB8AC3E}">
        <p14:creationId xmlns:p14="http://schemas.microsoft.com/office/powerpoint/2010/main" val="15263472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Class, after each </a:t>
            </a:r>
            <a:r>
              <a:rPr lang="en-US" dirty="0" err="1"/>
              <a:t>eClass</a:t>
            </a:r>
            <a:r>
              <a:rPr lang="en-US" dirty="0"/>
              <a:t>, you will have the opportunity to schedule an appointment to review any types covered in this session. Each session is up to1-hour max.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appointment for this session will</a:t>
            </a:r>
            <a:r>
              <a:rPr lang="en-US" dirty="0"/>
              <a:t> explore your understanding of shame no more, sharing my story with others, and celebration of becoming.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will also be a safe place to gain clarity of current or previous topics or issues you may be facing now.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Also, this will be a great time to start thinking about becoming a self-love mentor. </a:t>
            </a:r>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20</a:t>
            </a:fld>
            <a:endParaRPr lang="en-US" dirty="0"/>
          </a:p>
        </p:txBody>
      </p:sp>
    </p:spTree>
    <p:extLst>
      <p:ext uri="{BB962C8B-B14F-4D97-AF65-F5344CB8AC3E}">
        <p14:creationId xmlns:p14="http://schemas.microsoft.com/office/powerpoint/2010/main" val="4194355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122363"/>
            <a:ext cx="9144000" cy="2387600"/>
          </a:xfrm>
        </p:spPr>
        <p:txBody>
          <a:bodyPr anchor="b"/>
          <a:lstStyle>
            <a:lvl1pPr algn="l">
              <a:defRPr sz="6000" b="1" i="0" cap="all"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11" name="Straight Connector 10">
            <a:extLst>
              <a:ext uri="{FF2B5EF4-FFF2-40B4-BE49-F238E27FC236}">
                <a16:creationId xmlns:a16="http://schemas.microsoft.com/office/drawing/2014/main" id="{D1B787A8-0D67-4B7E-9B48-86BD906AB6B5}"/>
              </a:ext>
            </a:extLst>
          </p:cNvPr>
          <p:cNvCxnSpPr>
            <a:cxnSpLocks/>
          </p:cNvCxnSpPr>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9780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2 Slide">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98448" y="594360"/>
            <a:ext cx="6272784" cy="2843784"/>
          </a:xfrm>
        </p:spPr>
        <p:txBody>
          <a:bodyPr anchor="b"/>
          <a:lstStyle>
            <a:lvl1pPr algn="l">
              <a:defRPr sz="5400" b="1" i="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5641848" y="4700016"/>
            <a:ext cx="5093208" cy="1197864"/>
          </a:xfrm>
        </p:spPr>
        <p:txBody>
          <a:bodyPr>
            <a:normAutofit/>
          </a:bodyPr>
          <a:lstStyle>
            <a:lvl1pPr marL="0" indent="0" algn="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9" name="Straight Connector 8">
            <a:extLst>
              <a:ext uri="{FF2B5EF4-FFF2-40B4-BE49-F238E27FC236}">
                <a16:creationId xmlns:a16="http://schemas.microsoft.com/office/drawing/2014/main" id="{8E825845-66DD-4B77-A729-CD97D156FE6C}"/>
              </a:ext>
            </a:extLst>
          </p:cNvPr>
          <p:cNvCxnSpPr>
            <a:cxnSpLocks/>
          </p:cNvCxnSpPr>
          <p:nvPr userDrawn="1"/>
        </p:nvCxnSpPr>
        <p:spPr>
          <a:xfrm>
            <a:off x="1301262" y="3496322"/>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pic>
        <p:nvPicPr>
          <p:cNvPr id="5" name="Picture 4" descr="Diagram, venn diagram&#10;&#10;Description automatically generated">
            <a:extLst>
              <a:ext uri="{FF2B5EF4-FFF2-40B4-BE49-F238E27FC236}">
                <a16:creationId xmlns:a16="http://schemas.microsoft.com/office/drawing/2014/main" id="{FC7E30A2-9E1D-A4F2-76EC-EE136FB235B3}"/>
              </a:ext>
            </a:extLst>
          </p:cNvPr>
          <p:cNvPicPr>
            <a:picLocks noChangeAspect="1"/>
          </p:cNvPicPr>
          <p:nvPr userDrawn="1"/>
        </p:nvPicPr>
        <p:blipFill>
          <a:blip r:embed="rId2"/>
          <a:stretch>
            <a:fillRect/>
          </a:stretch>
        </p:blipFill>
        <p:spPr>
          <a:xfrm>
            <a:off x="570300" y="412358"/>
            <a:ext cx="1456295" cy="145629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37906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Only">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34120D15-E48C-4FBE-BB95-24DB36D9F458}"/>
              </a:ext>
            </a:extLst>
          </p:cNvPr>
          <p:cNvSpPr>
            <a:spLocks noGrp="1"/>
          </p:cNvSpPr>
          <p:nvPr>
            <p:ph type="pic" sz="quarter" idx="14"/>
          </p:nvPr>
        </p:nvSpPr>
        <p:spPr>
          <a:xfrm>
            <a:off x="1366432" y="2530058"/>
            <a:ext cx="3707972" cy="3707971"/>
          </a:xfrm>
          <a:custGeom>
            <a:avLst/>
            <a:gdLst>
              <a:gd name="connsiteX0" fmla="*/ 1853986 w 3707972"/>
              <a:gd name="connsiteY0" fmla="*/ 0 h 3707971"/>
              <a:gd name="connsiteX1" fmla="*/ 3707972 w 3707972"/>
              <a:gd name="connsiteY1" fmla="*/ 1853986 h 3707971"/>
              <a:gd name="connsiteX2" fmla="*/ 2043545 w 3707972"/>
              <a:gd name="connsiteY2" fmla="*/ 3698400 h 3707971"/>
              <a:gd name="connsiteX3" fmla="*/ 1854006 w 3707972"/>
              <a:gd name="connsiteY3" fmla="*/ 3707971 h 3707971"/>
              <a:gd name="connsiteX4" fmla="*/ 1853966 w 3707972"/>
              <a:gd name="connsiteY4" fmla="*/ 3707971 h 3707971"/>
              <a:gd name="connsiteX5" fmla="*/ 1664427 w 3707972"/>
              <a:gd name="connsiteY5" fmla="*/ 3698400 h 3707971"/>
              <a:gd name="connsiteX6" fmla="*/ 0 w 3707972"/>
              <a:gd name="connsiteY6" fmla="*/ 1853986 h 3707971"/>
              <a:gd name="connsiteX7" fmla="*/ 1853986 w 3707972"/>
              <a:gd name="connsiteY7" fmla="*/ 0 h 370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07972" h="3707971">
                <a:moveTo>
                  <a:pt x="1853986" y="0"/>
                </a:moveTo>
                <a:cubicBezTo>
                  <a:pt x="2877914" y="0"/>
                  <a:pt x="3707972" y="830058"/>
                  <a:pt x="3707972" y="1853986"/>
                </a:cubicBezTo>
                <a:cubicBezTo>
                  <a:pt x="3707972" y="2813919"/>
                  <a:pt x="2978429" y="3603458"/>
                  <a:pt x="2043545" y="3698400"/>
                </a:cubicBezTo>
                <a:lnTo>
                  <a:pt x="1854006" y="3707971"/>
                </a:lnTo>
                <a:lnTo>
                  <a:pt x="1853966" y="3707971"/>
                </a:lnTo>
                <a:lnTo>
                  <a:pt x="1664427" y="3698400"/>
                </a:lnTo>
                <a:cubicBezTo>
                  <a:pt x="729543" y="3603458"/>
                  <a:pt x="0" y="2813919"/>
                  <a:pt x="0" y="1853986"/>
                </a:cubicBezTo>
                <a:cubicBezTo>
                  <a:pt x="0" y="830058"/>
                  <a:pt x="830058" y="0"/>
                  <a:pt x="1853986" y="0"/>
                </a:cubicBezTo>
                <a:close/>
              </a:path>
            </a:pathLst>
          </a:custGeom>
        </p:spPr>
        <p:txBody>
          <a:bodyPr wrap="square" anchor="ctr">
            <a:noAutofit/>
          </a:bodyPr>
          <a:lstStyle>
            <a:lvl1pPr algn="ctr">
              <a:buNone/>
              <a:defRPr sz="1600" b="1">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5202936" y="585216"/>
            <a:ext cx="5833872" cy="2276856"/>
          </a:xfrm>
        </p:spPr>
        <p:txBody>
          <a:bodyPr anchor="b"/>
          <a:lstStyle>
            <a:lvl1pPr algn="r">
              <a:defRPr sz="6000" b="1" cap="all" spc="400" baseline="0">
                <a:solidFill>
                  <a:schemeClr val="bg1"/>
                </a:solidFill>
              </a:defRPr>
            </a:lvl1pPr>
          </a:lstStyle>
          <a:p>
            <a:r>
              <a:rPr lang="en-US" dirty="0"/>
              <a:t>Title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fld id="{97069D11-39D6-4DCD-AFBB-5D393011D635}" type="datetime1">
              <a:rPr lang="en-US" smtClean="0"/>
              <a:t>10/20/2023</a:t>
            </a:fld>
            <a:endParaRPr lang="en-US" dirty="0"/>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a:t>SELF-LOVE EXPERIENCE</a:t>
            </a:r>
            <a:endParaRPr lang="en-US" dirty="0"/>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202936" y="3127248"/>
            <a:ext cx="5833872" cy="3118104"/>
          </a:xfrm>
        </p:spPr>
        <p:txBody>
          <a:bodyPr/>
          <a:lstStyle>
            <a:lvl1pPr marL="0" indent="0" algn="r">
              <a:buNone/>
              <a:defRPr sz="1800">
                <a:solidFill>
                  <a:schemeClr val="bg1"/>
                </a:solidFill>
              </a:defRPr>
            </a:lvl1pPr>
          </a:lstStyle>
          <a:p>
            <a:pPr lvl="0"/>
            <a:r>
              <a:rPr lang="en-US"/>
              <a:t>Click to edit Master text styles</a:t>
            </a:r>
          </a:p>
        </p:txBody>
      </p:sp>
      <p:sp>
        <p:nvSpPr>
          <p:cNvPr id="11" name="Graphic 12">
            <a:extLst>
              <a:ext uri="{FF2B5EF4-FFF2-40B4-BE49-F238E27FC236}">
                <a16:creationId xmlns:a16="http://schemas.microsoft.com/office/drawing/2014/main" id="{EA1B6985-3E5A-40F4-9268-D4AB3BBF8C91}"/>
              </a:ext>
            </a:extLst>
          </p:cNvPr>
          <p:cNvSpPr/>
          <p:nvPr userDrawn="1"/>
        </p:nvSpPr>
        <p:spPr>
          <a:xfrm>
            <a:off x="4745394" y="276027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13" name="Graphic 13">
            <a:extLst>
              <a:ext uri="{FF2B5EF4-FFF2-40B4-BE49-F238E27FC236}">
                <a16:creationId xmlns:a16="http://schemas.microsoft.com/office/drawing/2014/main" id="{338BC906-9D03-4280-85E8-21A81BC21D73}"/>
              </a:ext>
            </a:extLst>
          </p:cNvPr>
          <p:cNvSpPr/>
          <p:nvPr userDrawn="1"/>
        </p:nvSpPr>
        <p:spPr>
          <a:xfrm>
            <a:off x="4386614" y="253098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7" name="Graphic 15">
            <a:extLst>
              <a:ext uri="{FF2B5EF4-FFF2-40B4-BE49-F238E27FC236}">
                <a16:creationId xmlns:a16="http://schemas.microsoft.com/office/drawing/2014/main" id="{C5C06D53-C9F6-47E8-BFE1-B8193A1AED8B}"/>
              </a:ext>
            </a:extLst>
          </p:cNvPr>
          <p:cNvSpPr/>
          <p:nvPr userDrawn="1"/>
        </p:nvSpPr>
        <p:spPr>
          <a:xfrm>
            <a:off x="1669987" y="6031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Tree>
    <p:extLst>
      <p:ext uri="{BB962C8B-B14F-4D97-AF65-F5344CB8AC3E}">
        <p14:creationId xmlns:p14="http://schemas.microsoft.com/office/powerpoint/2010/main" val="2490768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E62FC6D8-DD87-4B93-8491-43C84EE63FE2}"/>
              </a:ext>
            </a:extLst>
          </p:cNvPr>
          <p:cNvSpPr>
            <a:spLocks noGrp="1"/>
          </p:cNvSpPr>
          <p:nvPr>
            <p:ph type="pic" sz="quarter" idx="13"/>
          </p:nvPr>
        </p:nvSpPr>
        <p:spPr>
          <a:xfrm>
            <a:off x="7451965" y="1665520"/>
            <a:ext cx="4266960" cy="4266968"/>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a:xfrm>
            <a:off x="804672" y="1335024"/>
            <a:ext cx="6190488" cy="1179576"/>
          </a:xfrm>
        </p:spPr>
        <p:txBody>
          <a:bodyPr lIns="91440" tIns="45720" rIns="91440" bIns="45720" anchor="b"/>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850392" y="2825496"/>
            <a:ext cx="6190488" cy="3346704"/>
          </a:xfrm>
        </p:spPr>
        <p:txBody>
          <a:bodyPr/>
          <a:lstStyle>
            <a:lvl1pPr marL="0" indent="0">
              <a:lnSpc>
                <a:spcPct val="110000"/>
              </a:lnSpc>
              <a:buNone/>
              <a:defRPr sz="2000"/>
            </a:lvl1pPr>
            <a:lvl2pPr marL="228600">
              <a:defRPr sz="1800"/>
            </a:lvl2pPr>
            <a:lvl3pPr marL="457200">
              <a:defRPr sz="1600"/>
            </a:lvl3pPr>
            <a:lvl4pPr marL="685800">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p:txBody>
          <a:bodyPr/>
          <a:lstStyle>
            <a:lvl1pPr>
              <a:defRPr>
                <a:solidFill>
                  <a:schemeClr val="accent2"/>
                </a:solidFill>
              </a:defRPr>
            </a:lvl1pPr>
          </a:lstStyle>
          <a:p>
            <a:fld id="{AAD5FD0F-5E8B-47A7-ADB7-E730E9782563}" type="datetime1">
              <a:rPr lang="en-US" smtClean="0"/>
              <a:t>10/20/2023</a:t>
            </a:fld>
            <a:endParaRPr lang="en-US" dirty="0"/>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7964424" y="621792"/>
            <a:ext cx="4114800" cy="365125"/>
          </a:xfrm>
        </p:spPr>
        <p:txBody>
          <a:bodyPr/>
          <a:lstStyle>
            <a:lvl1pPr>
              <a:defRPr baseline="0">
                <a:solidFill>
                  <a:schemeClr val="accent2"/>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9" name="Straight Connector 8">
            <a:extLst>
              <a:ext uri="{FF2B5EF4-FFF2-40B4-BE49-F238E27FC236}">
                <a16:creationId xmlns:a16="http://schemas.microsoft.com/office/drawing/2014/main" id="{FA8B3D0E-ED3F-46FA-AE79-5FEFDE9168E3}"/>
              </a:ext>
            </a:extLst>
          </p:cNvPr>
          <p:cNvCxnSpPr>
            <a:cxnSpLocks/>
          </p:cNvCxnSpPr>
          <p:nvPr userDrawn="1"/>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7" name="Graphic 10">
            <a:extLst>
              <a:ext uri="{FF2B5EF4-FFF2-40B4-BE49-F238E27FC236}">
                <a16:creationId xmlns:a16="http://schemas.microsoft.com/office/drawing/2014/main" id="{AAD06B87-D9B2-4F94-B734-A8F039A2033F}"/>
              </a:ext>
            </a:extLst>
          </p:cNvPr>
          <p:cNvSpPr/>
          <p:nvPr userDrawn="1"/>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9" name="Graphic 11">
            <a:extLst>
              <a:ext uri="{FF2B5EF4-FFF2-40B4-BE49-F238E27FC236}">
                <a16:creationId xmlns:a16="http://schemas.microsoft.com/office/drawing/2014/main" id="{BB13A13C-36EA-4B13-9175-C5FE95B34D33}"/>
              </a:ext>
            </a:extLst>
          </p:cNvPr>
          <p:cNvSpPr/>
          <p:nvPr userDrawn="1"/>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Tree>
    <p:extLst>
      <p:ext uri="{BB962C8B-B14F-4D97-AF65-F5344CB8AC3E}">
        <p14:creationId xmlns:p14="http://schemas.microsoft.com/office/powerpoint/2010/main" val="1897111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Section Header">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463040"/>
            <a:ext cx="9144000" cy="2340864"/>
          </a:xfrm>
        </p:spPr>
        <p:txBody>
          <a:bodyPr anchor="b">
            <a:normAutofit/>
          </a:bodyPr>
          <a:lstStyle>
            <a:lvl1pPr algn="ctr">
              <a:defRPr sz="6000" b="1" i="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7048" y="3858768"/>
            <a:ext cx="9144000" cy="1325880"/>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Graphic 12">
            <a:extLst>
              <a:ext uri="{FF2B5EF4-FFF2-40B4-BE49-F238E27FC236}">
                <a16:creationId xmlns:a16="http://schemas.microsoft.com/office/drawing/2014/main" id="{8A41917E-4B97-447C-98AB-970D625F1DE6}"/>
              </a:ext>
            </a:extLst>
          </p:cNvPr>
          <p:cNvSpPr/>
          <p:nvPr userDrawn="1"/>
        </p:nvSpPr>
        <p:spPr>
          <a:xfrm>
            <a:off x="10772266" y="3054359"/>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5" name="Graphic 13">
            <a:extLst>
              <a:ext uri="{FF2B5EF4-FFF2-40B4-BE49-F238E27FC236}">
                <a16:creationId xmlns:a16="http://schemas.microsoft.com/office/drawing/2014/main" id="{3B3FD238-4561-4AF8-A1F1-185B0CAFE2AC}"/>
              </a:ext>
            </a:extLst>
          </p:cNvPr>
          <p:cNvSpPr/>
          <p:nvPr userDrawn="1"/>
        </p:nvSpPr>
        <p:spPr>
          <a:xfrm>
            <a:off x="10724364" y="2515838"/>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6" name="Graphic 15">
            <a:extLst>
              <a:ext uri="{FF2B5EF4-FFF2-40B4-BE49-F238E27FC236}">
                <a16:creationId xmlns:a16="http://schemas.microsoft.com/office/drawing/2014/main" id="{BAB9414C-AE69-4648-873E-9CE6B2DF8A71}"/>
              </a:ext>
            </a:extLst>
          </p:cNvPr>
          <p:cNvSpPr/>
          <p:nvPr userDrawn="1"/>
        </p:nvSpPr>
        <p:spPr>
          <a:xfrm>
            <a:off x="11024834" y="2787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7" name="Graphic 22">
            <a:extLst>
              <a:ext uri="{FF2B5EF4-FFF2-40B4-BE49-F238E27FC236}">
                <a16:creationId xmlns:a16="http://schemas.microsoft.com/office/drawing/2014/main" id="{3BF75235-4E6E-4184-82A5-EE6FE7993BBC}"/>
              </a:ext>
            </a:extLst>
          </p:cNvPr>
          <p:cNvSpPr/>
          <p:nvPr userDrawn="1"/>
        </p:nvSpPr>
        <p:spPr>
          <a:xfrm>
            <a:off x="1261869" y="263344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dirty="0"/>
          </a:p>
        </p:txBody>
      </p:sp>
      <p:sp>
        <p:nvSpPr>
          <p:cNvPr id="11" name="Graphic 21">
            <a:extLst>
              <a:ext uri="{FF2B5EF4-FFF2-40B4-BE49-F238E27FC236}">
                <a16:creationId xmlns:a16="http://schemas.microsoft.com/office/drawing/2014/main" id="{E66FE37C-2F4B-42DA-BFF6-92DD00BDC49B}"/>
              </a:ext>
            </a:extLst>
          </p:cNvPr>
          <p:cNvSpPr/>
          <p:nvPr userDrawn="1"/>
        </p:nvSpPr>
        <p:spPr>
          <a:xfrm>
            <a:off x="1064053" y="3083338"/>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chemeClr val="bg1"/>
          </a:solidFill>
          <a:ln w="469" cap="flat">
            <a:noFill/>
            <a:prstDash val="solid"/>
            <a:miter/>
          </a:ln>
        </p:spPr>
        <p:txBody>
          <a:bodyPr rtlCol="0" anchor="ctr"/>
          <a:lstStyle/>
          <a:p>
            <a:endParaRPr lang="en-US" dirty="0"/>
          </a:p>
        </p:txBody>
      </p:sp>
      <p:sp>
        <p:nvSpPr>
          <p:cNvPr id="13" name="Graphic 23">
            <a:extLst>
              <a:ext uri="{FF2B5EF4-FFF2-40B4-BE49-F238E27FC236}">
                <a16:creationId xmlns:a16="http://schemas.microsoft.com/office/drawing/2014/main" id="{DDD38822-731A-48DA-A8A0-FBBAF7A6D65D}"/>
              </a:ext>
            </a:extLst>
          </p:cNvPr>
          <p:cNvSpPr/>
          <p:nvPr userDrawn="1"/>
        </p:nvSpPr>
        <p:spPr>
          <a:xfrm>
            <a:off x="1413405" y="3492870"/>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dirty="0"/>
          </a:p>
        </p:txBody>
      </p:sp>
    </p:spTree>
    <p:extLst>
      <p:ext uri="{BB962C8B-B14F-4D97-AF65-F5344CB8AC3E}">
        <p14:creationId xmlns:p14="http://schemas.microsoft.com/office/powerpoint/2010/main" val="3442482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p:txBody>
          <a:bodyPr/>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7" name="Straight Connector 6">
            <a:extLst>
              <a:ext uri="{FF2B5EF4-FFF2-40B4-BE49-F238E27FC236}">
                <a16:creationId xmlns:a16="http://schemas.microsoft.com/office/drawing/2014/main" id="{5C05CAAB-DBA2-4548-AD5F-01BB97FBB207}"/>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1745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6391656" y="841248"/>
            <a:ext cx="4434840" cy="3236976"/>
          </a:xfrm>
        </p:spPr>
        <p:txBody>
          <a:bodyPr anchor="b"/>
          <a:lstStyle>
            <a:lvl1pPr algn="l">
              <a:lnSpc>
                <a:spcPct val="110000"/>
              </a:lnSpc>
              <a:spcBef>
                <a:spcPts val="1000"/>
              </a:spcBef>
              <a:defRPr sz="3600" b="0" i="0" cap="none"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5" y="4498848"/>
            <a:ext cx="4434835" cy="510474"/>
          </a:xfrm>
        </p:spPr>
        <p:txBody>
          <a:bodyPr/>
          <a:lstStyle>
            <a:lvl1pPr marL="0" indent="0" algn="l">
              <a:lnSpc>
                <a:spcPct val="11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01752"/>
            <a:ext cx="5221224" cy="6263640"/>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299048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le and Content">
    <p:bg>
      <p:bgPr>
        <a:gradFill>
          <a:gsLst>
            <a:gs pos="100000">
              <a:schemeClr val="accent4"/>
            </a:gs>
            <a:gs pos="0">
              <a:schemeClr val="accent2"/>
            </a:gs>
          </a:gsLst>
          <a:lin ang="189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hasCustomPrompt="1"/>
          </p:nvPr>
        </p:nvSpPr>
        <p:spPr>
          <a:xfrm>
            <a:off x="576072" y="365125"/>
            <a:ext cx="10771632" cy="1325563"/>
          </a:xfrm>
        </p:spPr>
        <p:txBody>
          <a:bodyPr/>
          <a:lstStyle>
            <a:lvl1pPr>
              <a:defRPr sz="5400" b="1" cap="all" baseline="0">
                <a:solidFill>
                  <a:schemeClr val="bg1"/>
                </a:solidFill>
              </a:defRPr>
            </a:lvl1pPr>
          </a:lstStyle>
          <a:p>
            <a:r>
              <a:rPr lang="en-US" dirty="0"/>
              <a:t>Title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576072" y="1825625"/>
            <a:ext cx="10771632"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a:xfrm>
            <a:off x="658368" y="6356350"/>
            <a:ext cx="2743200" cy="365125"/>
          </a:xfrm>
        </p:spPr>
        <p:txBody>
          <a:bodyPr/>
          <a:lstStyle>
            <a:lvl1pPr>
              <a:defRPr>
                <a:solidFill>
                  <a:schemeClr val="bg1"/>
                </a:solidFill>
              </a:defRPr>
            </a:lvl1pPr>
          </a:lstStyle>
          <a:p>
            <a:fld id="{92492DC5-269B-4B0B-929E-83E2274A466D}" type="datetime1">
              <a:rPr lang="en-US" smtClean="0"/>
              <a:t>10/20/2023</a:t>
            </a:fld>
            <a:endParaRPr lang="en-US" dirty="0"/>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8503920" y="841248"/>
            <a:ext cx="3630168" cy="365125"/>
          </a:xfrm>
        </p:spPr>
        <p:txBody>
          <a:bodyPr/>
          <a:lstStyle>
            <a:lvl1pPr>
              <a:defRPr>
                <a:solidFill>
                  <a:schemeClr val="bg1"/>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lvl1pPr>
              <a:defRPr>
                <a:solidFill>
                  <a:schemeClr val="bg1"/>
                </a:solidFill>
              </a:defRPr>
            </a:lvl1pPr>
          </a:lstStyle>
          <a:p>
            <a:fld id="{D8DA9DAA-006C-4F4B-980E-E3DF019B24E2}" type="slidenum">
              <a:rPr lang="en-US" smtClean="0"/>
              <a:pPr/>
              <a:t>‹#›</a:t>
            </a:fld>
            <a:endParaRPr lang="en-US" dirty="0"/>
          </a:p>
        </p:txBody>
      </p:sp>
      <p:sp>
        <p:nvSpPr>
          <p:cNvPr id="9" name="Graphic 22">
            <a:extLst>
              <a:ext uri="{FF2B5EF4-FFF2-40B4-BE49-F238E27FC236}">
                <a16:creationId xmlns:a16="http://schemas.microsoft.com/office/drawing/2014/main" id="{4EADA2ED-8A8C-4D17-8798-F26BF3B4CE25}"/>
              </a:ext>
            </a:extLst>
          </p:cNvPr>
          <p:cNvSpPr/>
          <p:nvPr userDrawn="1"/>
        </p:nvSpPr>
        <p:spPr>
          <a:xfrm>
            <a:off x="11202264" y="344083"/>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dirty="0"/>
          </a:p>
        </p:txBody>
      </p:sp>
      <p:sp>
        <p:nvSpPr>
          <p:cNvPr id="11" name="Graphic 23">
            <a:extLst>
              <a:ext uri="{FF2B5EF4-FFF2-40B4-BE49-F238E27FC236}">
                <a16:creationId xmlns:a16="http://schemas.microsoft.com/office/drawing/2014/main" id="{54AB3A25-6605-4446-9E53-ACEECD25E27B}"/>
              </a:ext>
            </a:extLst>
          </p:cNvPr>
          <p:cNvSpPr/>
          <p:nvPr userDrawn="1"/>
        </p:nvSpPr>
        <p:spPr>
          <a:xfrm>
            <a:off x="11563141" y="590910"/>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dirty="0"/>
          </a:p>
        </p:txBody>
      </p:sp>
    </p:spTree>
    <p:extLst>
      <p:ext uri="{BB962C8B-B14F-4D97-AF65-F5344CB8AC3E}">
        <p14:creationId xmlns:p14="http://schemas.microsoft.com/office/powerpoint/2010/main" val="122263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7166-6921-4546-BA2C-99E464681F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5B9122-6371-4049-B57A-33DED7DA2F76}"/>
              </a:ext>
            </a:extLst>
          </p:cNvPr>
          <p:cNvSpPr>
            <a:spLocks noGrp="1"/>
          </p:cNvSpPr>
          <p:nvPr>
            <p:ph sz="half" idx="1"/>
          </p:nvPr>
        </p:nvSpPr>
        <p:spPr>
          <a:xfrm>
            <a:off x="1444752" y="1825625"/>
            <a:ext cx="455371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A14555D-0753-4312-A26B-2338813F9BB1}"/>
              </a:ext>
            </a:extLst>
          </p:cNvPr>
          <p:cNvSpPr>
            <a:spLocks noGrp="1"/>
          </p:cNvSpPr>
          <p:nvPr>
            <p:ph sz="half" idx="2"/>
          </p:nvPr>
        </p:nvSpPr>
        <p:spPr>
          <a:xfrm>
            <a:off x="6784848" y="1825625"/>
            <a:ext cx="455371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3FB7E8F4-3FB3-45AB-A381-9093CA95AAE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Graphic 15">
            <a:extLst>
              <a:ext uri="{FF2B5EF4-FFF2-40B4-BE49-F238E27FC236}">
                <a16:creationId xmlns:a16="http://schemas.microsoft.com/office/drawing/2014/main" id="{D8685329-C6A1-4CB4-8AAE-150D0341F6A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2" name="Graphic 16">
            <a:extLst>
              <a:ext uri="{FF2B5EF4-FFF2-40B4-BE49-F238E27FC236}">
                <a16:creationId xmlns:a16="http://schemas.microsoft.com/office/drawing/2014/main" id="{83CE1DAA-30A3-41AE-8AE1-A7EE5C48A6F3}"/>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4" name="Graphic 14">
            <a:extLst>
              <a:ext uri="{FF2B5EF4-FFF2-40B4-BE49-F238E27FC236}">
                <a16:creationId xmlns:a16="http://schemas.microsoft.com/office/drawing/2014/main" id="{065162DD-7ACB-4F9C-90DD-24C743035892}"/>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Tree>
    <p:extLst>
      <p:ext uri="{BB962C8B-B14F-4D97-AF65-F5344CB8AC3E}">
        <p14:creationId xmlns:p14="http://schemas.microsoft.com/office/powerpoint/2010/main" val="1205288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1444752" y="1681163"/>
            <a:ext cx="45537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1444752" y="2505075"/>
            <a:ext cx="4553712"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6784848" y="1681163"/>
            <a:ext cx="45537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6784848" y="2505075"/>
            <a:ext cx="4553712"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BBD3F4B-0836-48C5-AC68-747456D1DD50}"/>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6" name="Graphic 14">
            <a:extLst>
              <a:ext uri="{FF2B5EF4-FFF2-40B4-BE49-F238E27FC236}">
                <a16:creationId xmlns:a16="http://schemas.microsoft.com/office/drawing/2014/main" id="{9B4398D5-99F4-4F83-AA77-9B4177648CAF}"/>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Tree>
    <p:extLst>
      <p:ext uri="{BB962C8B-B14F-4D97-AF65-F5344CB8AC3E}">
        <p14:creationId xmlns:p14="http://schemas.microsoft.com/office/powerpoint/2010/main" val="937595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1444752" y="1681163"/>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1444752" y="2505075"/>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4983480" y="1681163"/>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4983480" y="2505075"/>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BBD3F4B-0836-48C5-AC68-747456D1DD50}"/>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6" name="Graphic 14">
            <a:extLst>
              <a:ext uri="{FF2B5EF4-FFF2-40B4-BE49-F238E27FC236}">
                <a16:creationId xmlns:a16="http://schemas.microsoft.com/office/drawing/2014/main" id="{9B4398D5-99F4-4F83-AA77-9B4177648CAF}"/>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5" name="Text Placeholder 4">
            <a:extLst>
              <a:ext uri="{FF2B5EF4-FFF2-40B4-BE49-F238E27FC236}">
                <a16:creationId xmlns:a16="http://schemas.microsoft.com/office/drawing/2014/main" id="{2D693B15-7265-4478-9579-62FCD5222D04}"/>
              </a:ext>
            </a:extLst>
          </p:cNvPr>
          <p:cNvSpPr>
            <a:spLocks noGrp="1"/>
          </p:cNvSpPr>
          <p:nvPr>
            <p:ph type="body" sz="quarter" idx="13"/>
          </p:nvPr>
        </p:nvSpPr>
        <p:spPr>
          <a:xfrm>
            <a:off x="8531352" y="1769269"/>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5">
            <a:extLst>
              <a:ext uri="{FF2B5EF4-FFF2-40B4-BE49-F238E27FC236}">
                <a16:creationId xmlns:a16="http://schemas.microsoft.com/office/drawing/2014/main" id="{48F9E92F-BB16-4896-A47F-6497C3D705B9}"/>
              </a:ext>
            </a:extLst>
          </p:cNvPr>
          <p:cNvSpPr>
            <a:spLocks noGrp="1"/>
          </p:cNvSpPr>
          <p:nvPr>
            <p:ph sz="quarter" idx="14"/>
          </p:nvPr>
        </p:nvSpPr>
        <p:spPr>
          <a:xfrm>
            <a:off x="8531352" y="2593181"/>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73079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6391656" y="804672"/>
            <a:ext cx="4434840" cy="886968"/>
          </a:xfrm>
        </p:spPr>
        <p:txBody>
          <a:bodyPr anchor="b"/>
          <a:lstStyle>
            <a:lvl1pPr algn="l">
              <a:defRPr sz="5400" b="0" i="0" cap="none" baseline="0"/>
            </a:lvl1pPr>
          </a:lstStyle>
          <a:p>
            <a:r>
              <a:rPr lang="en-US" dirty="0"/>
              <a:t>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4" y="1801368"/>
            <a:ext cx="4434840" cy="4754880"/>
          </a:xfrm>
        </p:spPr>
        <p:txBody>
          <a:bodyPr>
            <a:normAutofit/>
          </a:bodyPr>
          <a:lstStyle>
            <a:lvl1pPr marL="0" indent="0" algn="l">
              <a:lnSpc>
                <a:spcPct val="11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108960"/>
            <a:ext cx="5221224" cy="3447288"/>
          </a:xfrm>
        </p:spPr>
        <p:txBody>
          <a:bodyPr anchor="ctr"/>
          <a:lstStyle>
            <a:lvl1pPr algn="ctr">
              <a:buNone/>
              <a:defRPr>
                <a:solidFill>
                  <a:schemeClr val="bg1"/>
                </a:solidFill>
              </a:defRPr>
            </a:lvl1pPr>
          </a:lstStyle>
          <a:p>
            <a:r>
              <a:rPr lang="en-US"/>
              <a:t>Click icon to add picture</a:t>
            </a:r>
            <a:endParaRPr lang="en-US" dirty="0"/>
          </a:p>
        </p:txBody>
      </p:sp>
      <p:sp>
        <p:nvSpPr>
          <p:cNvPr id="10" name="Picture Placeholder 12">
            <a:extLst>
              <a:ext uri="{FF2B5EF4-FFF2-40B4-BE49-F238E27FC236}">
                <a16:creationId xmlns:a16="http://schemas.microsoft.com/office/drawing/2014/main" id="{F146D6C1-343E-4F97-A565-55BBB15F4C77}"/>
              </a:ext>
            </a:extLst>
          </p:cNvPr>
          <p:cNvSpPr>
            <a:spLocks noGrp="1"/>
          </p:cNvSpPr>
          <p:nvPr>
            <p:ph type="pic" sz="quarter" idx="14"/>
          </p:nvPr>
        </p:nvSpPr>
        <p:spPr>
          <a:xfrm>
            <a:off x="283464"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
        <p:nvSpPr>
          <p:cNvPr id="11" name="Picture Placeholder 12">
            <a:extLst>
              <a:ext uri="{FF2B5EF4-FFF2-40B4-BE49-F238E27FC236}">
                <a16:creationId xmlns:a16="http://schemas.microsoft.com/office/drawing/2014/main" id="{BA123E2D-4554-47D5-B0EC-0C47EDB41626}"/>
              </a:ext>
            </a:extLst>
          </p:cNvPr>
          <p:cNvSpPr>
            <a:spLocks noGrp="1"/>
          </p:cNvSpPr>
          <p:nvPr>
            <p:ph type="pic" sz="quarter" idx="15"/>
          </p:nvPr>
        </p:nvSpPr>
        <p:spPr>
          <a:xfrm>
            <a:off x="3044952"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257891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Only">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3186EA6A-5CD5-4DF7-9C8A-EDFAF28A80D9}"/>
              </a:ext>
            </a:extLst>
          </p:cNvPr>
          <p:cNvSpPr>
            <a:spLocks noGrp="1"/>
          </p:cNvSpPr>
          <p:nvPr>
            <p:ph type="pic" sz="quarter" idx="14"/>
          </p:nvPr>
        </p:nvSpPr>
        <p:spPr>
          <a:xfrm>
            <a:off x="1777111" y="407499"/>
            <a:ext cx="1952279" cy="1952279"/>
          </a:xfrm>
          <a:custGeom>
            <a:avLst/>
            <a:gdLst>
              <a:gd name="connsiteX0" fmla="*/ 976140 w 1952279"/>
              <a:gd name="connsiteY0" fmla="*/ 0 h 1952279"/>
              <a:gd name="connsiteX1" fmla="*/ 1952279 w 1952279"/>
              <a:gd name="connsiteY1" fmla="*/ 976140 h 1952279"/>
              <a:gd name="connsiteX2" fmla="*/ 976140 w 1952279"/>
              <a:gd name="connsiteY2" fmla="*/ 1952279 h 1952279"/>
              <a:gd name="connsiteX3" fmla="*/ 0 w 1952279"/>
              <a:gd name="connsiteY3" fmla="*/ 976140 h 1952279"/>
              <a:gd name="connsiteX4" fmla="*/ 976140 w 1952279"/>
              <a:gd name="connsiteY4" fmla="*/ 0 h 1952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2279" h="1952279">
                <a:moveTo>
                  <a:pt x="976140" y="0"/>
                </a:moveTo>
                <a:cubicBezTo>
                  <a:pt x="1515247" y="0"/>
                  <a:pt x="1952279" y="437033"/>
                  <a:pt x="1952279" y="976140"/>
                </a:cubicBezTo>
                <a:cubicBezTo>
                  <a:pt x="1952279" y="1515246"/>
                  <a:pt x="1515247" y="1952279"/>
                  <a:pt x="976140" y="1952279"/>
                </a:cubicBezTo>
                <a:cubicBezTo>
                  <a:pt x="437033" y="1952279"/>
                  <a:pt x="0" y="1515246"/>
                  <a:pt x="0" y="976140"/>
                </a:cubicBezTo>
                <a:cubicBezTo>
                  <a:pt x="0" y="437033"/>
                  <a:pt x="437033" y="0"/>
                  <a:pt x="976140"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2" name="Picture Placeholder 31">
            <a:extLst>
              <a:ext uri="{FF2B5EF4-FFF2-40B4-BE49-F238E27FC236}">
                <a16:creationId xmlns:a16="http://schemas.microsoft.com/office/drawing/2014/main" id="{83D5117F-F235-498D-99A5-9DE2D665576C}"/>
              </a:ext>
            </a:extLst>
          </p:cNvPr>
          <p:cNvSpPr>
            <a:spLocks noGrp="1"/>
          </p:cNvSpPr>
          <p:nvPr>
            <p:ph type="pic" sz="quarter" idx="15"/>
          </p:nvPr>
        </p:nvSpPr>
        <p:spPr>
          <a:xfrm>
            <a:off x="3528345" y="1972581"/>
            <a:ext cx="2290065" cy="2273502"/>
          </a:xfrm>
          <a:custGeom>
            <a:avLst/>
            <a:gdLst>
              <a:gd name="connsiteX0" fmla="*/ 1145032 w 2290065"/>
              <a:gd name="connsiteY0" fmla="*/ 0 h 2273502"/>
              <a:gd name="connsiteX1" fmla="*/ 2290065 w 2290065"/>
              <a:gd name="connsiteY1" fmla="*/ 1145033 h 2273502"/>
              <a:gd name="connsiteX2" fmla="*/ 1375797 w 2290065"/>
              <a:gd name="connsiteY2" fmla="*/ 2266803 h 2273502"/>
              <a:gd name="connsiteX3" fmla="*/ 1331903 w 2290065"/>
              <a:gd name="connsiteY3" fmla="*/ 2273502 h 2273502"/>
              <a:gd name="connsiteX4" fmla="*/ 958162 w 2290065"/>
              <a:gd name="connsiteY4" fmla="*/ 2273502 h 2273502"/>
              <a:gd name="connsiteX5" fmla="*/ 914268 w 2290065"/>
              <a:gd name="connsiteY5" fmla="*/ 2266803 h 2273502"/>
              <a:gd name="connsiteX6" fmla="*/ 5911 w 2290065"/>
              <a:gd name="connsiteY6" fmla="*/ 1262106 h 2273502"/>
              <a:gd name="connsiteX7" fmla="*/ 0 w 2290065"/>
              <a:gd name="connsiteY7" fmla="*/ 1145053 h 2273502"/>
              <a:gd name="connsiteX8" fmla="*/ 0 w 2290065"/>
              <a:gd name="connsiteY8" fmla="*/ 1145014 h 2273502"/>
              <a:gd name="connsiteX9" fmla="*/ 5911 w 2290065"/>
              <a:gd name="connsiteY9" fmla="*/ 1027960 h 2273502"/>
              <a:gd name="connsiteX10" fmla="*/ 1145032 w 2290065"/>
              <a:gd name="connsiteY10" fmla="*/ 0 h 22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90065" h="2273502">
                <a:moveTo>
                  <a:pt x="1145032" y="0"/>
                </a:moveTo>
                <a:cubicBezTo>
                  <a:pt x="1777417" y="0"/>
                  <a:pt x="2290065" y="512649"/>
                  <a:pt x="2290065" y="1145033"/>
                </a:cubicBezTo>
                <a:cubicBezTo>
                  <a:pt x="2290065" y="1698370"/>
                  <a:pt x="1897569" y="2160033"/>
                  <a:pt x="1375797" y="2266803"/>
                </a:cubicBezTo>
                <a:lnTo>
                  <a:pt x="1331903" y="2273502"/>
                </a:lnTo>
                <a:lnTo>
                  <a:pt x="958162" y="2273502"/>
                </a:lnTo>
                <a:lnTo>
                  <a:pt x="914268" y="2266803"/>
                </a:lnTo>
                <a:cubicBezTo>
                  <a:pt x="429765" y="2167660"/>
                  <a:pt x="56730" y="1762511"/>
                  <a:pt x="5911" y="1262106"/>
                </a:cubicBezTo>
                <a:lnTo>
                  <a:pt x="0" y="1145053"/>
                </a:lnTo>
                <a:lnTo>
                  <a:pt x="0" y="1145014"/>
                </a:lnTo>
                <a:lnTo>
                  <a:pt x="5911" y="1027960"/>
                </a:lnTo>
                <a:cubicBezTo>
                  <a:pt x="64548" y="450571"/>
                  <a:pt x="552172" y="0"/>
                  <a:pt x="1145032"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1" name="Picture Placeholder 30">
            <a:extLst>
              <a:ext uri="{FF2B5EF4-FFF2-40B4-BE49-F238E27FC236}">
                <a16:creationId xmlns:a16="http://schemas.microsoft.com/office/drawing/2014/main" id="{E1E0A794-F1D3-4628-B5B1-9D48AB34C3D4}"/>
              </a:ext>
            </a:extLst>
          </p:cNvPr>
          <p:cNvSpPr>
            <a:spLocks noGrp="1"/>
          </p:cNvSpPr>
          <p:nvPr>
            <p:ph type="pic" sz="quarter" idx="16"/>
          </p:nvPr>
        </p:nvSpPr>
        <p:spPr>
          <a:xfrm>
            <a:off x="5579539" y="4386312"/>
            <a:ext cx="3119293" cy="2462810"/>
          </a:xfrm>
          <a:custGeom>
            <a:avLst/>
            <a:gdLst>
              <a:gd name="connsiteX0" fmla="*/ 1559647 w 3119293"/>
              <a:gd name="connsiteY0" fmla="*/ 0 h 2462810"/>
              <a:gd name="connsiteX1" fmla="*/ 3119293 w 3119293"/>
              <a:gd name="connsiteY1" fmla="*/ 1559647 h 2462810"/>
              <a:gd name="connsiteX2" fmla="*/ 2852930 w 3119293"/>
              <a:gd name="connsiteY2" fmla="*/ 2431660 h 2462810"/>
              <a:gd name="connsiteX3" fmla="*/ 2829636 w 3119293"/>
              <a:gd name="connsiteY3" fmla="*/ 2462810 h 2462810"/>
              <a:gd name="connsiteX4" fmla="*/ 289658 w 3119293"/>
              <a:gd name="connsiteY4" fmla="*/ 2462810 h 2462810"/>
              <a:gd name="connsiteX5" fmla="*/ 266363 w 3119293"/>
              <a:gd name="connsiteY5" fmla="*/ 2431660 h 2462810"/>
              <a:gd name="connsiteX6" fmla="*/ 0 w 3119293"/>
              <a:gd name="connsiteY6" fmla="*/ 1559647 h 2462810"/>
              <a:gd name="connsiteX7" fmla="*/ 1559647 w 3119293"/>
              <a:gd name="connsiteY7" fmla="*/ 0 h 2462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9293" h="2462810">
                <a:moveTo>
                  <a:pt x="1559647" y="0"/>
                </a:moveTo>
                <a:cubicBezTo>
                  <a:pt x="2421016" y="0"/>
                  <a:pt x="3119293" y="698278"/>
                  <a:pt x="3119293" y="1559647"/>
                </a:cubicBezTo>
                <a:cubicBezTo>
                  <a:pt x="3119293" y="1882660"/>
                  <a:pt x="3021098" y="2182739"/>
                  <a:pt x="2852930" y="2431660"/>
                </a:cubicBezTo>
                <a:lnTo>
                  <a:pt x="2829636" y="2462810"/>
                </a:lnTo>
                <a:lnTo>
                  <a:pt x="289658" y="2462810"/>
                </a:lnTo>
                <a:lnTo>
                  <a:pt x="266363" y="2431660"/>
                </a:lnTo>
                <a:cubicBezTo>
                  <a:pt x="98195" y="2182739"/>
                  <a:pt x="0" y="1882660"/>
                  <a:pt x="0" y="1559647"/>
                </a:cubicBezTo>
                <a:cubicBezTo>
                  <a:pt x="0" y="698278"/>
                  <a:pt x="698278" y="0"/>
                  <a:pt x="1559647"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0" name="Picture Placeholder 29">
            <a:extLst>
              <a:ext uri="{FF2B5EF4-FFF2-40B4-BE49-F238E27FC236}">
                <a16:creationId xmlns:a16="http://schemas.microsoft.com/office/drawing/2014/main" id="{B8D3F45B-B631-47D3-A33C-71CEC2B3602C}"/>
              </a:ext>
            </a:extLst>
          </p:cNvPr>
          <p:cNvSpPr>
            <a:spLocks noGrp="1"/>
          </p:cNvSpPr>
          <p:nvPr>
            <p:ph type="pic" sz="quarter" idx="17"/>
          </p:nvPr>
        </p:nvSpPr>
        <p:spPr>
          <a:xfrm>
            <a:off x="1092905" y="4018982"/>
            <a:ext cx="3854161" cy="2839018"/>
          </a:xfrm>
          <a:custGeom>
            <a:avLst/>
            <a:gdLst>
              <a:gd name="connsiteX0" fmla="*/ 1927061 w 3854161"/>
              <a:gd name="connsiteY0" fmla="*/ 0 h 2839018"/>
              <a:gd name="connsiteX1" fmla="*/ 1927101 w 3854161"/>
              <a:gd name="connsiteY1" fmla="*/ 0 h 2839018"/>
              <a:gd name="connsiteX2" fmla="*/ 2124114 w 3854161"/>
              <a:gd name="connsiteY2" fmla="*/ 9948 h 2839018"/>
              <a:gd name="connsiteX3" fmla="*/ 3854161 w 3854161"/>
              <a:gd name="connsiteY3" fmla="*/ 1927080 h 2839018"/>
              <a:gd name="connsiteX4" fmla="*/ 3702722 w 3854161"/>
              <a:gd name="connsiteY4" fmla="*/ 2677187 h 2839018"/>
              <a:gd name="connsiteX5" fmla="*/ 3624763 w 3854161"/>
              <a:gd name="connsiteY5" fmla="*/ 2839018 h 2839018"/>
              <a:gd name="connsiteX6" fmla="*/ 229398 w 3854161"/>
              <a:gd name="connsiteY6" fmla="*/ 2839018 h 2839018"/>
              <a:gd name="connsiteX7" fmla="*/ 151440 w 3854161"/>
              <a:gd name="connsiteY7" fmla="*/ 2677187 h 2839018"/>
              <a:gd name="connsiteX8" fmla="*/ 0 w 3854161"/>
              <a:gd name="connsiteY8" fmla="*/ 1927080 h 2839018"/>
              <a:gd name="connsiteX9" fmla="*/ 1730048 w 3854161"/>
              <a:gd name="connsiteY9" fmla="*/ 9948 h 28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4161" h="2839018">
                <a:moveTo>
                  <a:pt x="1927061" y="0"/>
                </a:moveTo>
                <a:lnTo>
                  <a:pt x="1927101" y="0"/>
                </a:lnTo>
                <a:lnTo>
                  <a:pt x="2124114" y="9948"/>
                </a:lnTo>
                <a:cubicBezTo>
                  <a:pt x="3095856" y="108634"/>
                  <a:pt x="3854161" y="929301"/>
                  <a:pt x="3854161" y="1927080"/>
                </a:cubicBezTo>
                <a:cubicBezTo>
                  <a:pt x="3854161" y="2193154"/>
                  <a:pt x="3800237" y="2446634"/>
                  <a:pt x="3702722" y="2677187"/>
                </a:cubicBezTo>
                <a:lnTo>
                  <a:pt x="3624763" y="2839018"/>
                </a:lnTo>
                <a:lnTo>
                  <a:pt x="229398" y="2839018"/>
                </a:lnTo>
                <a:lnTo>
                  <a:pt x="151440" y="2677187"/>
                </a:lnTo>
                <a:cubicBezTo>
                  <a:pt x="53924" y="2446634"/>
                  <a:pt x="0" y="2193154"/>
                  <a:pt x="0" y="1927080"/>
                </a:cubicBezTo>
                <a:cubicBezTo>
                  <a:pt x="0" y="929301"/>
                  <a:pt x="758305" y="108634"/>
                  <a:pt x="1730048" y="9948"/>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a:xfrm>
            <a:off x="5760720" y="585216"/>
            <a:ext cx="5276088" cy="2276856"/>
          </a:xfrm>
        </p:spPr>
        <p:txBody>
          <a:bodyPr anchor="b"/>
          <a:lstStyle>
            <a:lvl1pPr algn="r">
              <a:defRPr sz="4800" b="1" cap="all" spc="400" baseline="0">
                <a:solidFill>
                  <a:schemeClr val="bg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fld id="{FAF6A95B-B319-4C59-9F3B-45F8F70145A9}" type="datetime1">
              <a:rPr lang="en-US" smtClean="0"/>
              <a:t>10/20/2023</a:t>
            </a:fld>
            <a:endParaRPr lang="en-US" dirty="0"/>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a:t>SELF-LOVE EXPERIENCE</a:t>
            </a:r>
            <a:endParaRPr lang="en-US" dirty="0"/>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sp>
        <p:nvSpPr>
          <p:cNvPr id="8" name="Graphic 32">
            <a:extLst>
              <a:ext uri="{FF2B5EF4-FFF2-40B4-BE49-F238E27FC236}">
                <a16:creationId xmlns:a16="http://schemas.microsoft.com/office/drawing/2014/main" id="{846CD0EA-B0AA-4845-81A5-4ADD7C58B12F}"/>
              </a:ext>
            </a:extLst>
          </p:cNvPr>
          <p:cNvSpPr/>
          <p:nvPr userDrawn="1"/>
        </p:nvSpPr>
        <p:spPr>
          <a:xfrm>
            <a:off x="1472366" y="185953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0" name="Graphic 33">
            <a:extLst>
              <a:ext uri="{FF2B5EF4-FFF2-40B4-BE49-F238E27FC236}">
                <a16:creationId xmlns:a16="http://schemas.microsoft.com/office/drawing/2014/main" id="{0E97A0CB-7CB1-47F0-BD48-EEECBAC39CD2}"/>
              </a:ext>
            </a:extLst>
          </p:cNvPr>
          <p:cNvSpPr/>
          <p:nvPr userDrawn="1"/>
        </p:nvSpPr>
        <p:spPr>
          <a:xfrm>
            <a:off x="2014523" y="3146867"/>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12" name="Graphic 31">
            <a:extLst>
              <a:ext uri="{FF2B5EF4-FFF2-40B4-BE49-F238E27FC236}">
                <a16:creationId xmlns:a16="http://schemas.microsoft.com/office/drawing/2014/main" id="{477816C9-06CB-4BC5-B26B-6A2877BD941A}"/>
              </a:ext>
            </a:extLst>
          </p:cNvPr>
          <p:cNvSpPr/>
          <p:nvPr userDrawn="1"/>
        </p:nvSpPr>
        <p:spPr>
          <a:xfrm>
            <a:off x="5404920" y="450829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760720" y="3127248"/>
            <a:ext cx="5276088" cy="1124712"/>
          </a:xfrm>
        </p:spPr>
        <p:txBody>
          <a:bodyPr/>
          <a:lstStyle>
            <a:lvl1pPr marL="0" indent="0" algn="r">
              <a:buNone/>
              <a:defRPr sz="18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010451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p:txBody>
          <a:bodyPr/>
          <a:lstStyle/>
          <a:p>
            <a:fld id="{944DD7A2-7157-4456-90B6-B82EB965240B}" type="datetime1">
              <a:rPr lang="en-US" smtClean="0"/>
              <a:t>10/20/2023</a:t>
            </a:fld>
            <a:endParaRPr lang="en-US" dirty="0"/>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p:txBody>
          <a:bodyPr/>
          <a:lstStyle/>
          <a:p>
            <a:r>
              <a:rPr lang="en-US"/>
              <a:t>SELF-LOVE EXPERIENCE</a:t>
            </a:r>
            <a:endParaRPr lang="en-US" dirty="0"/>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6" name="Straight Connector 5">
            <a:extLst>
              <a:ext uri="{FF2B5EF4-FFF2-40B4-BE49-F238E27FC236}">
                <a16:creationId xmlns:a16="http://schemas.microsoft.com/office/drawing/2014/main" id="{57596AF9-469C-436D-B7D2-77952EF1825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32910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FF36D6-399B-43E3-84DD-9FC5119ECCE9}"/>
              </a:ext>
            </a:extLst>
          </p:cNvPr>
          <p:cNvSpPr>
            <a:spLocks noGrp="1"/>
          </p:cNvSpPr>
          <p:nvPr>
            <p:ph type="dt" sz="half" idx="10"/>
          </p:nvPr>
        </p:nvSpPr>
        <p:spPr/>
        <p:txBody>
          <a:bodyPr/>
          <a:lstStyle/>
          <a:p>
            <a:fld id="{C6ED1E10-1665-4A76-BADD-400E4E0FBF6E}" type="datetime1">
              <a:rPr lang="en-US" smtClean="0"/>
              <a:t>10/20/2023</a:t>
            </a:fld>
            <a:endParaRPr lang="en-US" dirty="0"/>
          </a:p>
        </p:txBody>
      </p:sp>
      <p:sp>
        <p:nvSpPr>
          <p:cNvPr id="3" name="Footer Placeholder 2">
            <a:extLst>
              <a:ext uri="{FF2B5EF4-FFF2-40B4-BE49-F238E27FC236}">
                <a16:creationId xmlns:a16="http://schemas.microsoft.com/office/drawing/2014/main" id="{50234AB7-3B85-4028-A500-5A1BDBF45C56}"/>
              </a:ext>
            </a:extLst>
          </p:cNvPr>
          <p:cNvSpPr>
            <a:spLocks noGrp="1"/>
          </p:cNvSpPr>
          <p:nvPr>
            <p:ph type="ftr" sz="quarter" idx="11"/>
          </p:nvPr>
        </p:nvSpPr>
        <p:spPr/>
        <p:txBody>
          <a:bodyPr/>
          <a:lstStyle/>
          <a:p>
            <a:r>
              <a:rPr lang="en-US"/>
              <a:t>SELF-LOVE EXPERIENCE</a:t>
            </a:r>
            <a:endParaRPr lang="en-US" dirty="0"/>
          </a:p>
        </p:txBody>
      </p:sp>
      <p:sp>
        <p:nvSpPr>
          <p:cNvPr id="4" name="Slide Number Placeholder 3">
            <a:extLst>
              <a:ext uri="{FF2B5EF4-FFF2-40B4-BE49-F238E27FC236}">
                <a16:creationId xmlns:a16="http://schemas.microsoft.com/office/drawing/2014/main" id="{AC1F40F0-9909-442F-BBA4-409D061ED027}"/>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5" name="Straight Connector 4">
            <a:extLst>
              <a:ext uri="{FF2B5EF4-FFF2-40B4-BE49-F238E27FC236}">
                <a16:creationId xmlns:a16="http://schemas.microsoft.com/office/drawing/2014/main" id="{353C1207-D1C8-49E3-8837-E2B89D366FA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867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0F214-646F-4D81-AD12-65628EC987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F71768-C3FA-49EF-99EF-06E6C3B284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DA6F24-ED6C-4D12-A9D6-EE37FBD68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E6AACE-FAFB-4934-8E3C-AB5B216353D8}"/>
              </a:ext>
            </a:extLst>
          </p:cNvPr>
          <p:cNvSpPr>
            <a:spLocks noGrp="1"/>
          </p:cNvSpPr>
          <p:nvPr>
            <p:ph type="dt" sz="half" idx="10"/>
          </p:nvPr>
        </p:nvSpPr>
        <p:spPr/>
        <p:txBody>
          <a:bodyPr/>
          <a:lstStyle/>
          <a:p>
            <a:fld id="{62177D63-5A15-4A8C-AF58-596D93363C35}" type="datetime1">
              <a:rPr lang="en-US" smtClean="0"/>
              <a:t>10/20/2023</a:t>
            </a:fld>
            <a:endParaRPr lang="en-US" dirty="0"/>
          </a:p>
        </p:txBody>
      </p:sp>
      <p:sp>
        <p:nvSpPr>
          <p:cNvPr id="6" name="Footer Placeholder 5">
            <a:extLst>
              <a:ext uri="{FF2B5EF4-FFF2-40B4-BE49-F238E27FC236}">
                <a16:creationId xmlns:a16="http://schemas.microsoft.com/office/drawing/2014/main" id="{181533EA-D0F8-4C79-8721-F190DE2D2DC0}"/>
              </a:ext>
            </a:extLst>
          </p:cNvPr>
          <p:cNvSpPr>
            <a:spLocks noGrp="1"/>
          </p:cNvSpPr>
          <p:nvPr>
            <p:ph type="ftr" sz="quarter" idx="11"/>
          </p:nvPr>
        </p:nvSpPr>
        <p:spPr/>
        <p:txBody>
          <a:bodyPr/>
          <a:lstStyle/>
          <a:p>
            <a:r>
              <a:rPr lang="en-US"/>
              <a:t>SELF-LOVE EXPERIENCE</a:t>
            </a:r>
            <a:endParaRPr lang="en-US" dirty="0"/>
          </a:p>
        </p:txBody>
      </p:sp>
      <p:sp>
        <p:nvSpPr>
          <p:cNvPr id="7" name="Slide Number Placeholder 6">
            <a:extLst>
              <a:ext uri="{FF2B5EF4-FFF2-40B4-BE49-F238E27FC236}">
                <a16:creationId xmlns:a16="http://schemas.microsoft.com/office/drawing/2014/main" id="{A059BAC9-F101-4394-BBA4-3D21A3497126}"/>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8" name="Straight Connector 7">
            <a:extLst>
              <a:ext uri="{FF2B5EF4-FFF2-40B4-BE49-F238E27FC236}">
                <a16:creationId xmlns:a16="http://schemas.microsoft.com/office/drawing/2014/main" id="{0F3A79C9-7EDC-44F6-AC48-5DD98A7695AD}"/>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68059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B71F-B6C2-4866-BC97-304F78816E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5ED73B-8413-478D-80D7-B78B69763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91BDF226-1B94-4D2D-98B3-7B932FB17D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0C4E9A-CA29-4CCD-ACFA-B29F80FBA163}"/>
              </a:ext>
            </a:extLst>
          </p:cNvPr>
          <p:cNvSpPr>
            <a:spLocks noGrp="1"/>
          </p:cNvSpPr>
          <p:nvPr>
            <p:ph type="dt" sz="half" idx="10"/>
          </p:nvPr>
        </p:nvSpPr>
        <p:spPr/>
        <p:txBody>
          <a:bodyPr/>
          <a:lstStyle/>
          <a:p>
            <a:fld id="{4CE82472-0972-43D4-A6D5-F5CBC75E7C7A}" type="datetime1">
              <a:rPr lang="en-US" smtClean="0"/>
              <a:t>10/20/2023</a:t>
            </a:fld>
            <a:endParaRPr lang="en-US" dirty="0"/>
          </a:p>
        </p:txBody>
      </p:sp>
      <p:sp>
        <p:nvSpPr>
          <p:cNvPr id="6" name="Footer Placeholder 5">
            <a:extLst>
              <a:ext uri="{FF2B5EF4-FFF2-40B4-BE49-F238E27FC236}">
                <a16:creationId xmlns:a16="http://schemas.microsoft.com/office/drawing/2014/main" id="{71A5B7BE-3F1B-4FF3-B1D7-6E39B99D07BD}"/>
              </a:ext>
            </a:extLst>
          </p:cNvPr>
          <p:cNvSpPr>
            <a:spLocks noGrp="1"/>
          </p:cNvSpPr>
          <p:nvPr>
            <p:ph type="ftr" sz="quarter" idx="11"/>
          </p:nvPr>
        </p:nvSpPr>
        <p:spPr/>
        <p:txBody>
          <a:bodyPr/>
          <a:lstStyle/>
          <a:p>
            <a:r>
              <a:rPr lang="en-US"/>
              <a:t>SELF-LOVE EXPERIENCE</a:t>
            </a:r>
            <a:endParaRPr lang="en-US" dirty="0"/>
          </a:p>
        </p:txBody>
      </p:sp>
      <p:sp>
        <p:nvSpPr>
          <p:cNvPr id="7" name="Slide Number Placeholder 6">
            <a:extLst>
              <a:ext uri="{FF2B5EF4-FFF2-40B4-BE49-F238E27FC236}">
                <a16:creationId xmlns:a16="http://schemas.microsoft.com/office/drawing/2014/main" id="{142F18F1-E27E-470E-AE13-4755DEE63A32}"/>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8" name="Straight Connector 7">
            <a:extLst>
              <a:ext uri="{FF2B5EF4-FFF2-40B4-BE49-F238E27FC236}">
                <a16:creationId xmlns:a16="http://schemas.microsoft.com/office/drawing/2014/main" id="{00F08750-B7F2-4119-B151-68DE774813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775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DBC8A0-34FC-4B6E-B42B-A721267D8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cap="all" spc="100" baseline="0">
                <a:solidFill>
                  <a:schemeClr val="tx1">
                    <a:tint val="75000"/>
                  </a:schemeClr>
                </a:solidFill>
              </a:defRPr>
            </a:lvl1pPr>
          </a:lstStyle>
          <a:p>
            <a:fld id="{B7356874-BAC4-4ACB-94AD-63317573F0F4}" type="datetime1">
              <a:rPr lang="en-US" smtClean="0"/>
              <a:t>10/20/2023</a:t>
            </a:fld>
            <a:endParaRPr lang="en-US" dirty="0"/>
          </a:p>
        </p:txBody>
      </p:sp>
      <p:sp>
        <p:nvSpPr>
          <p:cNvPr id="5" name="Footer Placeholder 4">
            <a:extLst>
              <a:ext uri="{FF2B5EF4-FFF2-40B4-BE49-F238E27FC236}">
                <a16:creationId xmlns:a16="http://schemas.microsoft.com/office/drawing/2014/main" id="{609AC0B6-4CC4-4E41-8A4D-F62E17F28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tx1">
                    <a:tint val="75000"/>
                  </a:schemeClr>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cap="all" spc="100" baseline="0">
                <a:solidFill>
                  <a:schemeClr val="tx1">
                    <a:tint val="75000"/>
                  </a:schemeClr>
                </a:solidFill>
              </a:defRPr>
            </a:lvl1pPr>
          </a:lstStyle>
          <a:p>
            <a:fld id="{D8DA9DAA-006C-4F4B-980E-E3DF019B24E2}" type="slidenum">
              <a:rPr lang="en-US" smtClean="0"/>
              <a:t>‹#›</a:t>
            </a:fld>
            <a:endParaRPr lang="en-US" dirty="0"/>
          </a:p>
        </p:txBody>
      </p:sp>
    </p:spTree>
    <p:extLst>
      <p:ext uri="{BB962C8B-B14F-4D97-AF65-F5344CB8AC3E}">
        <p14:creationId xmlns:p14="http://schemas.microsoft.com/office/powerpoint/2010/main" val="1999713800"/>
      </p:ext>
    </p:extLst>
  </p:cSld>
  <p:clrMap bg1="lt1" tx1="dk1" bg2="lt2" tx2="dk2" accent1="accent1" accent2="accent2" accent3="accent3" accent4="accent4" accent5="accent5" accent6="accent6" hlink="hlink" folHlink="folHlink"/>
  <p:sldLayoutIdLst>
    <p:sldLayoutId id="2147483697" r:id="rId1"/>
    <p:sldLayoutId id="2147483708" r:id="rId2"/>
    <p:sldLayoutId id="2147483717" r:id="rId3"/>
    <p:sldLayoutId id="2147483710" r:id="rId4"/>
    <p:sldLayoutId id="2147483709" r:id="rId5"/>
    <p:sldLayoutId id="2147483698" r:id="rId6"/>
    <p:sldLayoutId id="2147483713" r:id="rId7"/>
    <p:sldLayoutId id="2147483712" r:id="rId8"/>
    <p:sldLayoutId id="2147483700" r:id="rId9"/>
    <p:sldLayoutId id="2147483701" r:id="rId10"/>
    <p:sldLayoutId id="2147483716" r:id="rId11"/>
    <p:sldLayoutId id="2147483714" r:id="rId12"/>
    <p:sldLayoutId id="2147483715" r:id="rId13"/>
    <p:sldLayoutId id="2147483702" r:id="rId14"/>
    <p:sldLayoutId id="2147483703" r:id="rId15"/>
    <p:sldLayoutId id="2147483704" r:id="rId16"/>
    <p:sldLayoutId id="2147483705" r:id="rId17"/>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hyperlink" Target="https://drshinshuri.com/forum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s://youtu.be/4lTbWQ8zD3w?si=9qe5RU-9r-p4_Wdj"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jpg"/></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s://drshinshuri.com/forums/" TargetMode="External"/><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15.jpg"/></Relationships>
</file>

<file path=ppt/slides/_rels/slide20.xml.rels><?xml version="1.0" encoding="UTF-8" standalone="yes"?>
<Relationships xmlns="http://schemas.openxmlformats.org/package/2006/relationships"><Relationship Id="rId3" Type="http://schemas.openxmlformats.org/officeDocument/2006/relationships/hyperlink" Target="https://drshinshuri.com/schedule-an-appointment/" TargetMode="External"/><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1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ctrTitle"/>
          </p:nvPr>
        </p:nvSpPr>
        <p:spPr/>
        <p:txBody>
          <a:bodyPr/>
          <a:lstStyle/>
          <a:p>
            <a:r>
              <a:rPr lang="en-US" sz="5400" cap="none" spc="400" dirty="0" err="1">
                <a:solidFill>
                  <a:schemeClr val="bg1"/>
                </a:solidFill>
              </a:rPr>
              <a:t>eClass</a:t>
            </a:r>
            <a:endParaRPr lang="en-US" dirty="0"/>
          </a:p>
        </p:txBody>
      </p:sp>
      <p:sp>
        <p:nvSpPr>
          <p:cNvPr id="3" name="Subtitle 2">
            <a:extLst>
              <a:ext uri="{FF2B5EF4-FFF2-40B4-BE49-F238E27FC236}">
                <a16:creationId xmlns:a16="http://schemas.microsoft.com/office/drawing/2014/main" id="{A5F14073-9F68-4B7E-A576-26899D58C7A9}"/>
              </a:ext>
            </a:extLst>
          </p:cNvPr>
          <p:cNvSpPr>
            <a:spLocks noGrp="1"/>
          </p:cNvSpPr>
          <p:nvPr>
            <p:ph type="subTitle" idx="1"/>
          </p:nvPr>
        </p:nvSpPr>
        <p:spPr>
          <a:xfrm>
            <a:off x="2637322" y="4700016"/>
            <a:ext cx="8097734" cy="1197864"/>
          </a:xfrm>
        </p:spPr>
        <p:txBody>
          <a:bodyPr>
            <a:normAutofit/>
          </a:bodyPr>
          <a:lstStyle/>
          <a:p>
            <a:r>
              <a:rPr lang="en-US" sz="3600" dirty="0">
                <a:solidFill>
                  <a:schemeClr val="bg1"/>
                </a:solidFill>
              </a:rPr>
              <a:t>Self-love Experience Leadership</a:t>
            </a:r>
          </a:p>
          <a:p>
            <a:endParaRPr lang="en-US" sz="3600" dirty="0"/>
          </a:p>
        </p:txBody>
      </p:sp>
    </p:spTree>
    <p:extLst>
      <p:ext uri="{BB962C8B-B14F-4D97-AF65-F5344CB8AC3E}">
        <p14:creationId xmlns:p14="http://schemas.microsoft.com/office/powerpoint/2010/main" val="114769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DBBC93-70DF-4E4E-98E3-08124185AB18}"/>
              </a:ext>
            </a:extLst>
          </p:cNvPr>
          <p:cNvSpPr>
            <a:spLocks noGrp="1"/>
          </p:cNvSpPr>
          <p:nvPr>
            <p:ph type="title"/>
          </p:nvPr>
        </p:nvSpPr>
        <p:spPr/>
        <p:txBody>
          <a:bodyPr>
            <a:normAutofit/>
          </a:bodyPr>
          <a:lstStyle/>
          <a:p>
            <a:r>
              <a:rPr lang="en-US" sz="5400" b="1" cap="all" spc="400" dirty="0">
                <a:solidFill>
                  <a:schemeClr val="bg1"/>
                </a:solidFill>
                <a:latin typeface="+mn-lt"/>
              </a:rPr>
              <a:t>Embracing</a:t>
            </a:r>
            <a:endParaRPr lang="en-US" sz="5400" dirty="0"/>
          </a:p>
        </p:txBody>
      </p:sp>
      <p:sp>
        <p:nvSpPr>
          <p:cNvPr id="4" name="Text Placeholder 3">
            <a:extLst>
              <a:ext uri="{FF2B5EF4-FFF2-40B4-BE49-F238E27FC236}">
                <a16:creationId xmlns:a16="http://schemas.microsoft.com/office/drawing/2014/main" id="{65DE74E9-AA78-46C1-845A-0B72FA8AF35E}"/>
              </a:ext>
            </a:extLst>
          </p:cNvPr>
          <p:cNvSpPr>
            <a:spLocks noGrp="1"/>
          </p:cNvSpPr>
          <p:nvPr>
            <p:ph type="body" sz="quarter" idx="13"/>
          </p:nvPr>
        </p:nvSpPr>
        <p:spPr>
          <a:xfrm>
            <a:off x="5202936" y="2983832"/>
            <a:ext cx="5833872" cy="3261520"/>
          </a:xfrm>
        </p:spPr>
        <p:txBody>
          <a:bodyPr>
            <a:normAutofit/>
          </a:bodyPr>
          <a:lstStyle/>
          <a:p>
            <a:pPr algn="r"/>
            <a:r>
              <a:rPr lang="en-US" dirty="0"/>
              <a:t>Homework review</a:t>
            </a:r>
          </a:p>
          <a:p>
            <a:pPr algn="r"/>
            <a:r>
              <a:rPr lang="en-US" sz="1800" dirty="0">
                <a:solidFill>
                  <a:schemeClr val="bg1"/>
                </a:solidFill>
              </a:rPr>
              <a:t>Shame no more</a:t>
            </a:r>
          </a:p>
          <a:p>
            <a:pPr algn="r"/>
            <a:r>
              <a:rPr lang="en-US" sz="1800" dirty="0">
                <a:solidFill>
                  <a:schemeClr val="bg1"/>
                </a:solidFill>
              </a:rPr>
              <a:t>Sharing your story with others</a:t>
            </a:r>
          </a:p>
          <a:p>
            <a:pPr algn="r"/>
            <a:r>
              <a:rPr lang="en-US" dirty="0"/>
              <a:t>Celebration of </a:t>
            </a:r>
            <a:r>
              <a:rPr lang="en-US" sz="1800" dirty="0">
                <a:solidFill>
                  <a:schemeClr val="bg1"/>
                </a:solidFill>
              </a:rPr>
              <a:t>Becoming</a:t>
            </a:r>
          </a:p>
        </p:txBody>
      </p:sp>
      <p:sp>
        <p:nvSpPr>
          <p:cNvPr id="7" name="Date Placeholder 6">
            <a:extLst>
              <a:ext uri="{FF2B5EF4-FFF2-40B4-BE49-F238E27FC236}">
                <a16:creationId xmlns:a16="http://schemas.microsoft.com/office/drawing/2014/main" id="{05C25F72-F9A7-42F9-9720-0801ED77D4D1}"/>
              </a:ext>
            </a:extLst>
          </p:cNvPr>
          <p:cNvSpPr>
            <a:spLocks noGrp="1"/>
          </p:cNvSpPr>
          <p:nvPr>
            <p:ph type="dt" sz="half" idx="10"/>
          </p:nvPr>
        </p:nvSpPr>
        <p:spPr/>
        <p:txBody>
          <a:bodyPr/>
          <a:lstStyle/>
          <a:p>
            <a:fld id="{76CDD9D8-E030-42D7-9D6F-251C9B6BDC27}" type="datetime1">
              <a:rPr lang="en-US" smtClean="0"/>
              <a:t>10/20/2023</a:t>
            </a:fld>
            <a:endParaRPr lang="en-US" dirty="0"/>
          </a:p>
        </p:txBody>
      </p:sp>
      <p:sp>
        <p:nvSpPr>
          <p:cNvPr id="8" name="Footer Placeholder 7">
            <a:extLst>
              <a:ext uri="{FF2B5EF4-FFF2-40B4-BE49-F238E27FC236}">
                <a16:creationId xmlns:a16="http://schemas.microsoft.com/office/drawing/2014/main" id="{AEEDFC2F-FF0A-4EC9-A0BB-0AA2B1E6BA4A}"/>
              </a:ext>
            </a:extLst>
          </p:cNvPr>
          <p:cNvSpPr>
            <a:spLocks noGrp="1"/>
          </p:cNvSpPr>
          <p:nvPr>
            <p:ph type="ftr" sz="quarter" idx="11"/>
          </p:nvPr>
        </p:nvSpPr>
        <p:spPr/>
        <p:txBody>
          <a:bodyPr/>
          <a:lstStyle/>
          <a:p>
            <a:r>
              <a:rPr lang="en-US" dirty="0"/>
              <a:t>SELF-LOVE EXPERIENCE</a:t>
            </a:r>
          </a:p>
        </p:txBody>
      </p:sp>
      <p:sp>
        <p:nvSpPr>
          <p:cNvPr id="9" name="Slide Number Placeholder 8">
            <a:extLst>
              <a:ext uri="{FF2B5EF4-FFF2-40B4-BE49-F238E27FC236}">
                <a16:creationId xmlns:a16="http://schemas.microsoft.com/office/drawing/2014/main" id="{6DCF8D89-56D9-4E2B-9838-07DFB6E9D2BB}"/>
              </a:ext>
            </a:extLst>
          </p:cNvPr>
          <p:cNvSpPr>
            <a:spLocks noGrp="1"/>
          </p:cNvSpPr>
          <p:nvPr>
            <p:ph type="sldNum" sz="quarter" idx="12"/>
          </p:nvPr>
        </p:nvSpPr>
        <p:spPr/>
        <p:txBody>
          <a:bodyPr/>
          <a:lstStyle/>
          <a:p>
            <a:fld id="{D8DA9DAA-006C-4F4B-980E-E3DF019B24E2}" type="slidenum">
              <a:rPr lang="en-US" smtClean="0"/>
              <a:pPr/>
              <a:t>2</a:t>
            </a:fld>
            <a:endParaRPr lang="en-US" dirty="0"/>
          </a:p>
        </p:txBody>
      </p:sp>
      <p:pic>
        <p:nvPicPr>
          <p:cNvPr id="16" name="Picture 15" descr="Diagram, venn diagram&#10;&#10;Description automatically generated">
            <a:extLst>
              <a:ext uri="{FF2B5EF4-FFF2-40B4-BE49-F238E27FC236}">
                <a16:creationId xmlns:a16="http://schemas.microsoft.com/office/drawing/2014/main" id="{9F6CE616-1CD9-A586-FF33-9D7FF023899B}"/>
              </a:ext>
            </a:extLst>
          </p:cNvPr>
          <p:cNvPicPr>
            <a:picLocks noChangeAspect="1"/>
          </p:cNvPicPr>
          <p:nvPr/>
        </p:nvPicPr>
        <p:blipFill>
          <a:blip r:embed="rId3"/>
          <a:stretch>
            <a:fillRect/>
          </a:stretch>
        </p:blipFill>
        <p:spPr>
          <a:xfrm>
            <a:off x="1464152" y="2693619"/>
            <a:ext cx="3029867" cy="302986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13598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Two people sitting at a table looking at a paper&#10;&#10;Description automatically generated with medium confidence">
            <a:extLst>
              <a:ext uri="{FF2B5EF4-FFF2-40B4-BE49-F238E27FC236}">
                <a16:creationId xmlns:a16="http://schemas.microsoft.com/office/drawing/2014/main" id="{D59ED910-BFF2-6570-0CB2-C1D5EE196675}"/>
              </a:ext>
            </a:extLst>
          </p:cNvPr>
          <p:cNvPicPr>
            <a:picLocks noGrp="1" noChangeAspect="1"/>
          </p:cNvPicPr>
          <p:nvPr>
            <p:ph type="pic" sz="quarter" idx="13"/>
          </p:nvPr>
        </p:nvPicPr>
        <p:blipFill>
          <a:blip r:embed="rId3"/>
          <a:srcRect t="12517" b="12517"/>
          <a:stretch>
            <a:fillRect/>
          </a:stretch>
        </p:blipFill>
        <p:spPr/>
      </p:pic>
      <p:sp>
        <p:nvSpPr>
          <p:cNvPr id="3" name="Title 2">
            <a:extLst>
              <a:ext uri="{FF2B5EF4-FFF2-40B4-BE49-F238E27FC236}">
                <a16:creationId xmlns:a16="http://schemas.microsoft.com/office/drawing/2014/main" id="{7C0A5EBB-D113-3BE2-115B-01BB3D7189CB}"/>
              </a:ext>
            </a:extLst>
          </p:cNvPr>
          <p:cNvSpPr>
            <a:spLocks noGrp="1"/>
          </p:cNvSpPr>
          <p:nvPr>
            <p:ph type="title"/>
          </p:nvPr>
        </p:nvSpPr>
        <p:spPr>
          <a:xfrm>
            <a:off x="804671" y="1335024"/>
            <a:ext cx="6519493" cy="1179576"/>
          </a:xfrm>
        </p:spPr>
        <p:txBody>
          <a:bodyPr>
            <a:noAutofit/>
          </a:bodyPr>
          <a:lstStyle/>
          <a:p>
            <a:r>
              <a:rPr lang="en-US" sz="4400" dirty="0"/>
              <a:t>Homework review</a:t>
            </a:r>
          </a:p>
        </p:txBody>
      </p:sp>
      <p:sp>
        <p:nvSpPr>
          <p:cNvPr id="4" name="Content Placeholder 3">
            <a:extLst>
              <a:ext uri="{FF2B5EF4-FFF2-40B4-BE49-F238E27FC236}">
                <a16:creationId xmlns:a16="http://schemas.microsoft.com/office/drawing/2014/main" id="{8E895C29-08BB-F0AE-52FD-4CAF17E12F67}"/>
              </a:ext>
            </a:extLst>
          </p:cNvPr>
          <p:cNvSpPr>
            <a:spLocks noGrp="1"/>
          </p:cNvSpPr>
          <p:nvPr>
            <p:ph idx="1"/>
          </p:nvPr>
        </p:nvSpPr>
        <p:spPr/>
        <p:txBody>
          <a:bodyPr>
            <a:normAutofit fontScale="92500" lnSpcReduction="20000"/>
          </a:bodyPr>
          <a:lstStyle/>
          <a:p>
            <a:pPr marL="285750" indent="-285750">
              <a:buFont typeface="Arial" panose="020B0604020202020204" pitchFamily="34" charset="0"/>
              <a:buChar char="•"/>
            </a:pPr>
            <a:r>
              <a:rPr lang="en-US" sz="1800" dirty="0"/>
              <a:t>Throughout the week, when you feel rushed, take a second to breathe. </a:t>
            </a:r>
          </a:p>
          <a:p>
            <a:pPr marL="285750" indent="-285750">
              <a:buFont typeface="Arial" panose="020B0604020202020204" pitchFamily="34" charset="0"/>
              <a:buChar char="•"/>
            </a:pPr>
            <a:r>
              <a:rPr lang="en-US" sz="1800" dirty="0"/>
              <a:t>Continue to practice and develop your breathing skills from the 4-7-8 video. </a:t>
            </a:r>
          </a:p>
          <a:p>
            <a:pPr marL="285750" indent="-285750">
              <a:buFont typeface="Arial" panose="020B0604020202020204" pitchFamily="34" charset="0"/>
              <a:buChar char="•"/>
            </a:pPr>
            <a:r>
              <a:rPr lang="en-US" sz="1800" dirty="0"/>
              <a:t>Write in your journal your experience with the breathing techniques. </a:t>
            </a:r>
          </a:p>
          <a:p>
            <a:pPr marL="285750" indent="-285750">
              <a:buFont typeface="Arial" panose="020B0604020202020204" pitchFamily="34" charset="0"/>
              <a:buChar char="•"/>
            </a:pPr>
            <a:r>
              <a:rPr lang="en-US" sz="1800" dirty="0"/>
              <a:t>Share with the online community, how you plan to enjoy every moment and how breathing impacted your day. </a:t>
            </a:r>
          </a:p>
          <a:p>
            <a:pPr marL="285750" indent="-285750">
              <a:buFont typeface="Arial" panose="020B0604020202020204" pitchFamily="34" charset="0"/>
              <a:buChar char="•"/>
            </a:pPr>
            <a:r>
              <a:rPr lang="en-US" sz="1800" dirty="0">
                <a:solidFill>
                  <a:srgbClr val="0E101A"/>
                </a:solidFill>
                <a:effectLst/>
                <a:latin typeface="Open Sans" panose="020B0606030504020204" pitchFamily="34" charset="0"/>
                <a:ea typeface="Times New Roman" panose="02020603050405020304" pitchFamily="18" charset="0"/>
              </a:rPr>
              <a:t>Click on the link access the RITMO </a:t>
            </a:r>
            <a:r>
              <a:rPr lang="en-US" sz="1800" dirty="0">
                <a:effectLst/>
                <a:latin typeface="Open Sans" panose="020B0606030504020204" pitchFamily="34" charset="0"/>
                <a:ea typeface="Cambria" panose="02040503050406030204" pitchFamily="18" charset="0"/>
              </a:rPr>
              <a:t>Community Fellowship </a:t>
            </a:r>
            <a:r>
              <a:rPr lang="en-US" sz="1800" dirty="0">
                <a:effectLst/>
                <a:ea typeface="Cambria" panose="02040503050406030204" pitchFamily="18" charset="0"/>
              </a:rPr>
              <a:t>forum</a:t>
            </a:r>
            <a:r>
              <a:rPr lang="en-US" sz="1800" dirty="0">
                <a:solidFill>
                  <a:srgbClr val="0E101A"/>
                </a:solidFill>
                <a:effectLst/>
                <a:ea typeface="Times New Roman" panose="02020603050405020304" pitchFamily="18" charset="0"/>
              </a:rPr>
              <a:t> </a:t>
            </a:r>
            <a:r>
              <a:rPr lang="en-US" sz="1800" dirty="0">
                <a:hlinkClick r:id="rId4"/>
              </a:rPr>
              <a:t>https://drshinshuri.com/forums/</a:t>
            </a:r>
            <a:endParaRPr lang="en-US" sz="1800" dirty="0"/>
          </a:p>
          <a:p>
            <a:pPr marL="285750" indent="-285750">
              <a:buFont typeface="Arial" panose="020B0604020202020204" pitchFamily="34" charset="0"/>
              <a:buChar char="•"/>
            </a:pPr>
            <a:endParaRPr lang="en-US" sz="1800" dirty="0"/>
          </a:p>
          <a:p>
            <a:endParaRPr lang="en-US" dirty="0"/>
          </a:p>
        </p:txBody>
      </p:sp>
      <p:sp>
        <p:nvSpPr>
          <p:cNvPr id="5" name="Date Placeholder 4">
            <a:extLst>
              <a:ext uri="{FF2B5EF4-FFF2-40B4-BE49-F238E27FC236}">
                <a16:creationId xmlns:a16="http://schemas.microsoft.com/office/drawing/2014/main" id="{94CDDF08-EC94-EB21-8A07-33891C17F5D4}"/>
              </a:ext>
            </a:extLst>
          </p:cNvPr>
          <p:cNvSpPr>
            <a:spLocks noGrp="1"/>
          </p:cNvSpPr>
          <p:nvPr>
            <p:ph type="dt" sz="half" idx="10"/>
          </p:nvPr>
        </p:nvSpPr>
        <p:spPr/>
        <p:txBody>
          <a:bodyPr/>
          <a:lstStyle/>
          <a:p>
            <a:fld id="{AAD5FD0F-5E8B-47A7-ADB7-E730E9782563}" type="datetime1">
              <a:rPr lang="en-US" smtClean="0"/>
              <a:t>10/20/2023</a:t>
            </a:fld>
            <a:endParaRPr lang="en-US" dirty="0"/>
          </a:p>
        </p:txBody>
      </p:sp>
      <p:sp>
        <p:nvSpPr>
          <p:cNvPr id="6" name="Footer Placeholder 5">
            <a:extLst>
              <a:ext uri="{FF2B5EF4-FFF2-40B4-BE49-F238E27FC236}">
                <a16:creationId xmlns:a16="http://schemas.microsoft.com/office/drawing/2014/main" id="{07354625-7A6C-3099-BB6F-754C4658AFA8}"/>
              </a:ext>
            </a:extLst>
          </p:cNvPr>
          <p:cNvSpPr>
            <a:spLocks noGrp="1"/>
          </p:cNvSpPr>
          <p:nvPr>
            <p:ph type="ftr" sz="quarter" idx="11"/>
          </p:nvPr>
        </p:nvSpPr>
        <p:spPr/>
        <p:txBody>
          <a:bodyPr/>
          <a:lstStyle/>
          <a:p>
            <a:r>
              <a:rPr lang="en-US"/>
              <a:t>SELF-LOVE EXPERIENCE</a:t>
            </a:r>
            <a:endParaRPr lang="en-US" dirty="0"/>
          </a:p>
        </p:txBody>
      </p:sp>
      <p:sp>
        <p:nvSpPr>
          <p:cNvPr id="7" name="Slide Number Placeholder 6">
            <a:extLst>
              <a:ext uri="{FF2B5EF4-FFF2-40B4-BE49-F238E27FC236}">
                <a16:creationId xmlns:a16="http://schemas.microsoft.com/office/drawing/2014/main" id="{1F7DF127-AC35-DE76-F7DC-6C276B2D97FE}"/>
              </a:ext>
            </a:extLst>
          </p:cNvPr>
          <p:cNvSpPr>
            <a:spLocks noGrp="1"/>
          </p:cNvSpPr>
          <p:nvPr>
            <p:ph type="sldNum" sz="quarter" idx="12"/>
          </p:nvPr>
        </p:nvSpPr>
        <p:spPr/>
        <p:txBody>
          <a:bodyPr/>
          <a:lstStyle/>
          <a:p>
            <a:fld id="{D8DA9DAA-006C-4F4B-980E-E3DF019B24E2}" type="slidenum">
              <a:rPr lang="en-US" smtClean="0"/>
              <a:pPr/>
              <a:t>3</a:t>
            </a:fld>
            <a:endParaRPr lang="en-US" dirty="0"/>
          </a:p>
        </p:txBody>
      </p:sp>
    </p:spTree>
    <p:extLst>
      <p:ext uri="{BB962C8B-B14F-4D97-AF65-F5344CB8AC3E}">
        <p14:creationId xmlns:p14="http://schemas.microsoft.com/office/powerpoint/2010/main" val="927118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15FF41-AFA4-4D25-AB42-AB034F4B4FEC}"/>
              </a:ext>
            </a:extLst>
          </p:cNvPr>
          <p:cNvSpPr>
            <a:spLocks noGrp="1"/>
          </p:cNvSpPr>
          <p:nvPr>
            <p:ph type="title"/>
          </p:nvPr>
        </p:nvSpPr>
        <p:spPr/>
        <p:txBody>
          <a:bodyPr>
            <a:normAutofit/>
          </a:bodyPr>
          <a:lstStyle/>
          <a:p>
            <a:r>
              <a:rPr lang="en-US" sz="4400" dirty="0"/>
              <a:t>Session 8</a:t>
            </a:r>
          </a:p>
        </p:txBody>
      </p:sp>
      <p:sp>
        <p:nvSpPr>
          <p:cNvPr id="4" name="Content Placeholder 3">
            <a:extLst>
              <a:ext uri="{FF2B5EF4-FFF2-40B4-BE49-F238E27FC236}">
                <a16:creationId xmlns:a16="http://schemas.microsoft.com/office/drawing/2014/main" id="{B0881FA9-F3B0-4912-B0E1-352094195C30}"/>
              </a:ext>
            </a:extLst>
          </p:cNvPr>
          <p:cNvSpPr>
            <a:spLocks noGrp="1"/>
          </p:cNvSpPr>
          <p:nvPr>
            <p:ph idx="1"/>
          </p:nvPr>
        </p:nvSpPr>
        <p:spPr/>
        <p:txBody>
          <a:bodyPr/>
          <a:lstStyle/>
          <a:p>
            <a:r>
              <a:rPr lang="en-US" sz="1800" dirty="0"/>
              <a:t>In this session, you will apply your learning from the </a:t>
            </a:r>
            <a:r>
              <a:rPr lang="en-US" sz="1800" dirty="0" err="1"/>
              <a:t>eModule</a:t>
            </a:r>
            <a:r>
              <a:rPr lang="en-US" sz="1800" dirty="0"/>
              <a:t> Embrace Yourself: This includes, </a:t>
            </a:r>
          </a:p>
          <a:p>
            <a:pPr marL="342900" indent="-342900">
              <a:buFont typeface="Arial" panose="020B0604020202020204" pitchFamily="34" charset="0"/>
              <a:buChar char="•"/>
            </a:pPr>
            <a:r>
              <a:rPr lang="en-US" sz="1800" dirty="0"/>
              <a:t>Shame no more</a:t>
            </a:r>
          </a:p>
          <a:p>
            <a:pPr marL="342900" indent="-342900">
              <a:buFont typeface="Arial" panose="020B0604020202020204" pitchFamily="34" charset="0"/>
              <a:buChar char="•"/>
            </a:pPr>
            <a:r>
              <a:rPr lang="en-US" sz="1800" dirty="0"/>
              <a:t>Sharing your story with others</a:t>
            </a:r>
          </a:p>
          <a:p>
            <a:pPr marL="342900" indent="-342900">
              <a:buFont typeface="Arial" panose="020B0604020202020204" pitchFamily="34" charset="0"/>
              <a:buChar char="•"/>
            </a:pPr>
            <a:r>
              <a:rPr lang="en-US" sz="1800" dirty="0"/>
              <a:t>Celebration of becoming</a:t>
            </a:r>
          </a:p>
          <a:p>
            <a:pPr marL="342900" indent="-342900">
              <a:buFont typeface="Arial" panose="020B0604020202020204" pitchFamily="34" charset="0"/>
              <a:buChar char="•"/>
            </a:pPr>
            <a:endParaRPr lang="en-US" dirty="0"/>
          </a:p>
          <a:p>
            <a:endParaRPr lang="en-US" dirty="0"/>
          </a:p>
        </p:txBody>
      </p:sp>
      <p:sp>
        <p:nvSpPr>
          <p:cNvPr id="9" name="Date Placeholder 8">
            <a:extLst>
              <a:ext uri="{FF2B5EF4-FFF2-40B4-BE49-F238E27FC236}">
                <a16:creationId xmlns:a16="http://schemas.microsoft.com/office/drawing/2014/main" id="{D45C472E-4078-40A0-83A2-652E8356EDCB}"/>
              </a:ext>
            </a:extLst>
          </p:cNvPr>
          <p:cNvSpPr>
            <a:spLocks noGrp="1"/>
          </p:cNvSpPr>
          <p:nvPr>
            <p:ph type="dt" sz="half" idx="10"/>
          </p:nvPr>
        </p:nvSpPr>
        <p:spPr/>
        <p:txBody>
          <a:bodyPr/>
          <a:lstStyle/>
          <a:p>
            <a:fld id="{125DFE7C-E1B9-49D7-958D-EA6112D4A9A2}" type="datetime1">
              <a:rPr lang="en-US" smtClean="0"/>
              <a:t>10/20/2023</a:t>
            </a:fld>
            <a:endParaRPr lang="en-US" dirty="0"/>
          </a:p>
        </p:txBody>
      </p:sp>
      <p:sp>
        <p:nvSpPr>
          <p:cNvPr id="10" name="Footer Placeholder 9">
            <a:extLst>
              <a:ext uri="{FF2B5EF4-FFF2-40B4-BE49-F238E27FC236}">
                <a16:creationId xmlns:a16="http://schemas.microsoft.com/office/drawing/2014/main" id="{A8C7C3A0-5E78-49C8-B8D4-F3DF62B2BC93}"/>
              </a:ext>
            </a:extLst>
          </p:cNvPr>
          <p:cNvSpPr>
            <a:spLocks noGrp="1"/>
          </p:cNvSpPr>
          <p:nvPr>
            <p:ph type="ftr" sz="quarter" idx="11"/>
          </p:nvPr>
        </p:nvSpPr>
        <p:spPr/>
        <p:txBody>
          <a:bodyPr/>
          <a:lstStyle/>
          <a:p>
            <a:r>
              <a:rPr lang="en-US"/>
              <a:t>SELF-LOVE EXPERIENCE</a:t>
            </a:r>
            <a:endParaRPr lang="en-US" dirty="0"/>
          </a:p>
        </p:txBody>
      </p:sp>
      <p:sp>
        <p:nvSpPr>
          <p:cNvPr id="11" name="Slide Number Placeholder 10">
            <a:extLst>
              <a:ext uri="{FF2B5EF4-FFF2-40B4-BE49-F238E27FC236}">
                <a16:creationId xmlns:a16="http://schemas.microsoft.com/office/drawing/2014/main" id="{56AE2454-CE9A-4A6B-AB5A-349E0D967654}"/>
              </a:ext>
            </a:extLst>
          </p:cNvPr>
          <p:cNvSpPr>
            <a:spLocks noGrp="1"/>
          </p:cNvSpPr>
          <p:nvPr>
            <p:ph type="sldNum" sz="quarter" idx="12"/>
          </p:nvPr>
        </p:nvSpPr>
        <p:spPr/>
        <p:txBody>
          <a:bodyPr/>
          <a:lstStyle/>
          <a:p>
            <a:fld id="{D8DA9DAA-006C-4F4B-980E-E3DF019B24E2}" type="slidenum">
              <a:rPr lang="en-US" smtClean="0"/>
              <a:pPr/>
              <a:t>4</a:t>
            </a:fld>
            <a:endParaRPr lang="en-US" dirty="0"/>
          </a:p>
        </p:txBody>
      </p:sp>
      <p:pic>
        <p:nvPicPr>
          <p:cNvPr id="6" name="Picture 5" descr="A black and white image of a tree&#10;&#10;Description automatically generated with low confidence">
            <a:extLst>
              <a:ext uri="{FF2B5EF4-FFF2-40B4-BE49-F238E27FC236}">
                <a16:creationId xmlns:a16="http://schemas.microsoft.com/office/drawing/2014/main" id="{9926C6F8-0BE0-5595-1F13-BAA2FF8ACE97}"/>
              </a:ext>
            </a:extLst>
          </p:cNvPr>
          <p:cNvPicPr>
            <a:picLocks noChangeAspect="1"/>
          </p:cNvPicPr>
          <p:nvPr/>
        </p:nvPicPr>
        <p:blipFill>
          <a:blip r:embed="rId3"/>
          <a:stretch>
            <a:fillRect/>
          </a:stretch>
        </p:blipFill>
        <p:spPr>
          <a:xfrm>
            <a:off x="7346021" y="2825497"/>
            <a:ext cx="4269501" cy="289656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5334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2FB0B-15EC-453B-BC9B-69AD35DDCEA3}"/>
              </a:ext>
            </a:extLst>
          </p:cNvPr>
          <p:cNvSpPr>
            <a:spLocks noGrp="1"/>
          </p:cNvSpPr>
          <p:nvPr>
            <p:ph type="ctrTitle"/>
          </p:nvPr>
        </p:nvSpPr>
        <p:spPr/>
        <p:txBody>
          <a:bodyPr>
            <a:normAutofit/>
          </a:bodyPr>
          <a:lstStyle/>
          <a:p>
            <a:r>
              <a:rPr lang="en-US" sz="5400" dirty="0"/>
              <a:t>Shame no more</a:t>
            </a:r>
          </a:p>
        </p:txBody>
      </p:sp>
    </p:spTree>
    <p:extLst>
      <p:ext uri="{BB962C8B-B14F-4D97-AF65-F5344CB8AC3E}">
        <p14:creationId xmlns:p14="http://schemas.microsoft.com/office/powerpoint/2010/main" val="2227882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B04EB6B-357A-9DD6-70E0-3B5913E2046E}"/>
              </a:ext>
            </a:extLst>
          </p:cNvPr>
          <p:cNvSpPr>
            <a:spLocks noGrp="1"/>
          </p:cNvSpPr>
          <p:nvPr>
            <p:ph type="title"/>
          </p:nvPr>
        </p:nvSpPr>
        <p:spPr>
          <a:xfrm>
            <a:off x="803776" y="1336390"/>
            <a:ext cx="6190412" cy="1182927"/>
          </a:xfrm>
        </p:spPr>
        <p:txBody>
          <a:bodyPr anchor="b">
            <a:normAutofit/>
          </a:bodyPr>
          <a:lstStyle/>
          <a:p>
            <a:r>
              <a:rPr lang="en-US" sz="4400" dirty="0"/>
              <a:t>Flaws</a:t>
            </a:r>
            <a:r>
              <a:rPr lang="en-US" dirty="0"/>
              <a:t> </a:t>
            </a:r>
          </a:p>
        </p:txBody>
      </p:sp>
      <p:cxnSp>
        <p:nvCxnSpPr>
          <p:cNvPr id="13"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83709B9-06E9-6E69-5147-CD3C8897ED09}"/>
              </a:ext>
            </a:extLst>
          </p:cNvPr>
          <p:cNvSpPr>
            <a:spLocks noGrp="1"/>
          </p:cNvSpPr>
          <p:nvPr>
            <p:ph idx="1"/>
          </p:nvPr>
        </p:nvSpPr>
        <p:spPr>
          <a:xfrm>
            <a:off x="803776" y="2829330"/>
            <a:ext cx="6190412" cy="3344459"/>
          </a:xfrm>
        </p:spPr>
        <p:txBody>
          <a:bodyPr anchor="t">
            <a:normAutofit/>
          </a:bodyPr>
          <a:lstStyle/>
          <a:p>
            <a:r>
              <a:rPr lang="en-US" sz="1800" dirty="0"/>
              <a:t>We all have flaws.</a:t>
            </a:r>
          </a:p>
          <a:p>
            <a:r>
              <a:rPr lang="en-US" sz="1800" dirty="0"/>
              <a:t>Some flaws are visual, and some are not. </a:t>
            </a:r>
          </a:p>
          <a:p>
            <a:r>
              <a:rPr lang="en-US" sz="1800" dirty="0"/>
              <a:t>Flaws can cause many to live in fear of other perspectives of ourselves.</a:t>
            </a:r>
          </a:p>
          <a:p>
            <a:r>
              <a:rPr lang="en-US" sz="1800" dirty="0"/>
              <a:t>It can hinder you from moving forward or enjoying life experiences.  </a:t>
            </a:r>
          </a:p>
          <a:p>
            <a:r>
              <a:rPr lang="en-US" sz="1800" dirty="0"/>
              <a:t>Being aware of your flaws. </a:t>
            </a:r>
          </a:p>
          <a:p>
            <a:endParaRPr lang="en-US" sz="1800" dirty="0"/>
          </a:p>
        </p:txBody>
      </p:sp>
      <p:pic>
        <p:nvPicPr>
          <p:cNvPr id="6" name="Picture 5" descr="A picture containing indoor&#10;&#10;Description automatically generated">
            <a:extLst>
              <a:ext uri="{FF2B5EF4-FFF2-40B4-BE49-F238E27FC236}">
                <a16:creationId xmlns:a16="http://schemas.microsoft.com/office/drawing/2014/main" id="{45368EEA-CB2C-006B-9D92-7DD1D5286566}"/>
              </a:ext>
            </a:extLst>
          </p:cNvPr>
          <p:cNvPicPr>
            <a:picLocks noChangeAspect="1"/>
          </p:cNvPicPr>
          <p:nvPr/>
        </p:nvPicPr>
        <p:blipFill rotWithShape="1">
          <a:blip r:embed="rId3"/>
          <a:srcRect l="15875" r="17377"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8EF48418-5C6B-0BC0-C411-5B172CD76D9C}"/>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6</a:t>
            </a:fld>
            <a:endParaRPr lang="en-US">
              <a:solidFill>
                <a:schemeClr val="accent2"/>
              </a:solidFill>
            </a:endParaRPr>
          </a:p>
        </p:txBody>
      </p:sp>
    </p:spTree>
    <p:extLst>
      <p:ext uri="{BB962C8B-B14F-4D97-AF65-F5344CB8AC3E}">
        <p14:creationId xmlns:p14="http://schemas.microsoft.com/office/powerpoint/2010/main" val="675539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D9A7F3BF-8763-4074-AD77-92790AF314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0DDC5A4-419D-84C0-8E87-EA5062EC6176}"/>
              </a:ext>
            </a:extLst>
          </p:cNvPr>
          <p:cNvSpPr>
            <a:spLocks noGrp="1"/>
          </p:cNvSpPr>
          <p:nvPr>
            <p:ph type="title"/>
          </p:nvPr>
        </p:nvSpPr>
        <p:spPr>
          <a:xfrm>
            <a:off x="1188069" y="381935"/>
            <a:ext cx="6091272" cy="1345463"/>
          </a:xfrm>
        </p:spPr>
        <p:txBody>
          <a:bodyPr anchor="b">
            <a:normAutofit/>
          </a:bodyPr>
          <a:lstStyle/>
          <a:p>
            <a:r>
              <a:rPr lang="en-US" sz="4400" dirty="0"/>
              <a:t>Being you</a:t>
            </a:r>
          </a:p>
        </p:txBody>
      </p:sp>
      <p:cxnSp>
        <p:nvCxnSpPr>
          <p:cNvPr id="15"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362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A4DB48D3-5B2D-BEA5-73C0-51C7BFC4B9B5}"/>
              </a:ext>
            </a:extLst>
          </p:cNvPr>
          <p:cNvSpPr>
            <a:spLocks noGrp="1"/>
          </p:cNvSpPr>
          <p:nvPr>
            <p:ph idx="1"/>
          </p:nvPr>
        </p:nvSpPr>
        <p:spPr>
          <a:xfrm>
            <a:off x="1222032" y="2164065"/>
            <a:ext cx="5366041" cy="2809114"/>
          </a:xfrm>
        </p:spPr>
        <p:txBody>
          <a:bodyPr anchor="t">
            <a:normAutofit/>
          </a:bodyPr>
          <a:lstStyle/>
          <a:p>
            <a:r>
              <a:rPr lang="en-US" sz="1800" dirty="0"/>
              <a:t>Commit to being who you are.</a:t>
            </a:r>
          </a:p>
          <a:p>
            <a:r>
              <a:rPr lang="en-US" sz="1800" dirty="0"/>
              <a:t>Embracing all of who you are no matter how scary or a shameful you may feel. </a:t>
            </a:r>
          </a:p>
          <a:p>
            <a:r>
              <a:rPr lang="en-US" sz="1800" dirty="0"/>
              <a:t>Name one thing holding you back from being your true self around family or friends?</a:t>
            </a:r>
          </a:p>
          <a:p>
            <a:r>
              <a:rPr lang="en-US" sz="1800" dirty="0"/>
              <a:t>What area of your life does it affect you?</a:t>
            </a:r>
          </a:p>
          <a:p>
            <a:r>
              <a:rPr lang="en-US" sz="1800" dirty="0"/>
              <a:t>What difference would it make if you take control of your mindset about being you?</a:t>
            </a:r>
          </a:p>
          <a:p>
            <a:endParaRPr lang="en-US" sz="1800" dirty="0"/>
          </a:p>
        </p:txBody>
      </p:sp>
      <p:pic>
        <p:nvPicPr>
          <p:cNvPr id="6" name="Content Placeholder 5" descr="A person sitting on the floor with the hand on the face&#10;&#10;Description automatically generated with medium confidence">
            <a:extLst>
              <a:ext uri="{FF2B5EF4-FFF2-40B4-BE49-F238E27FC236}">
                <a16:creationId xmlns:a16="http://schemas.microsoft.com/office/drawing/2014/main" id="{067E4873-7047-D14C-3843-F3E0D828D439}"/>
              </a:ext>
            </a:extLst>
          </p:cNvPr>
          <p:cNvPicPr>
            <a:picLocks noChangeAspect="1"/>
          </p:cNvPicPr>
          <p:nvPr/>
        </p:nvPicPr>
        <p:blipFill rotWithShape="1">
          <a:blip r:embed="rId3"/>
          <a:srcRect t="20000" r="1" b="1"/>
          <a:stretch/>
        </p:blipFill>
        <p:spPr>
          <a:xfrm>
            <a:off x="7186482" y="1242528"/>
            <a:ext cx="4167318" cy="4167318"/>
          </a:xfrm>
          <a:custGeom>
            <a:avLst/>
            <a:gdLst/>
            <a:ahLst/>
            <a:cxnLst/>
            <a:rect l="l" t="t" r="r" b="b"/>
            <a:pathLst>
              <a:path w="2242226" h="2242226">
                <a:moveTo>
                  <a:pt x="1121113" y="0"/>
                </a:moveTo>
                <a:cubicBezTo>
                  <a:pt x="1740287" y="0"/>
                  <a:pt x="2242226" y="501939"/>
                  <a:pt x="2242226" y="1121113"/>
                </a:cubicBezTo>
                <a:cubicBezTo>
                  <a:pt x="2242226" y="1740287"/>
                  <a:pt x="1740287" y="2242226"/>
                  <a:pt x="1121113" y="2242226"/>
                </a:cubicBezTo>
                <a:cubicBezTo>
                  <a:pt x="501939" y="2242226"/>
                  <a:pt x="0" y="1740287"/>
                  <a:pt x="0" y="1121113"/>
                </a:cubicBezTo>
                <a:cubicBezTo>
                  <a:pt x="0" y="501939"/>
                  <a:pt x="501939" y="0"/>
                  <a:pt x="1121113" y="0"/>
                </a:cubicBezTo>
                <a:close/>
              </a:path>
            </a:pathLst>
          </a:custGeom>
        </p:spPr>
      </p:pic>
      <p:sp>
        <p:nvSpPr>
          <p:cNvPr id="17"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01652" y="1106003"/>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4"/>
          </a:solidFill>
          <a:ln w="776" cap="flat">
            <a:noFill/>
            <a:prstDash val="solid"/>
            <a:miter/>
          </a:ln>
        </p:spPr>
        <p:txBody>
          <a:bodyPr rtlCol="0" anchor="ctr"/>
          <a:lstStyle/>
          <a:p>
            <a:endParaRPr lang="en-US"/>
          </a:p>
        </p:txBody>
      </p:sp>
      <p:sp>
        <p:nvSpPr>
          <p:cNvPr id="19"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44234" y="1388856"/>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4"/>
          </a:solidFill>
          <a:ln w="516" cap="flat">
            <a:noFill/>
            <a:prstDash val="solid"/>
            <a:miter/>
          </a:ln>
        </p:spPr>
        <p:txBody>
          <a:bodyPr rtlCol="0" anchor="ctr"/>
          <a:lstStyle/>
          <a:p>
            <a:endParaRPr lang="en-US"/>
          </a:p>
        </p:txBody>
      </p:sp>
      <p:sp>
        <p:nvSpPr>
          <p:cNvPr id="21"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6781" y="4876208"/>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4"/>
          </a:solidFill>
          <a:ln w="751"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2C1C13F2-7688-EC66-BC1B-CE2B41905CE2}"/>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7</a:t>
            </a:fld>
            <a:endParaRPr lang="en-US">
              <a:solidFill>
                <a:schemeClr val="accent2"/>
              </a:solidFill>
            </a:endParaRPr>
          </a:p>
        </p:txBody>
      </p:sp>
    </p:spTree>
    <p:extLst>
      <p:ext uri="{BB962C8B-B14F-4D97-AF65-F5344CB8AC3E}">
        <p14:creationId xmlns:p14="http://schemas.microsoft.com/office/powerpoint/2010/main" val="11523916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light&#10;&#10;Description automatically generated">
            <a:extLst>
              <a:ext uri="{FF2B5EF4-FFF2-40B4-BE49-F238E27FC236}">
                <a16:creationId xmlns:a16="http://schemas.microsoft.com/office/drawing/2014/main" id="{5EF44D83-FB28-BC2C-15E4-B7E43C6C1ED8}"/>
              </a:ext>
            </a:extLst>
          </p:cNvPr>
          <p:cNvPicPr>
            <a:picLocks noGrp="1" noChangeAspect="1"/>
          </p:cNvPicPr>
          <p:nvPr>
            <p:ph idx="1"/>
          </p:nvPr>
        </p:nvPicPr>
        <p:blipFill rotWithShape="1">
          <a:blip r:embed="rId3"/>
          <a:srcRect t="28432" b="29381"/>
          <a:stretch/>
        </p:blipFill>
        <p:spPr>
          <a:xfrm>
            <a:off x="20" y="10"/>
            <a:ext cx="12191980" cy="6857990"/>
          </a:xfrm>
          <a:prstGeom prst="rect">
            <a:avLst/>
          </a:prstGeom>
        </p:spPr>
      </p:pic>
      <p:sp>
        <p:nvSpPr>
          <p:cNvPr id="2" name="Title 1">
            <a:extLst>
              <a:ext uri="{FF2B5EF4-FFF2-40B4-BE49-F238E27FC236}">
                <a16:creationId xmlns:a16="http://schemas.microsoft.com/office/drawing/2014/main" id="{4E34BE47-838C-0020-A198-59563111A7DB}"/>
              </a:ext>
            </a:extLst>
          </p:cNvPr>
          <p:cNvSpPr>
            <a:spLocks noGrp="1"/>
          </p:cNvSpPr>
          <p:nvPr>
            <p:ph type="title"/>
          </p:nvPr>
        </p:nvSpPr>
        <p:spPr>
          <a:xfrm>
            <a:off x="431798" y="1935162"/>
            <a:ext cx="4328461" cy="2802219"/>
          </a:xfrm>
        </p:spPr>
        <p:txBody>
          <a:bodyPr vert="horz" lIns="91440" tIns="45720" rIns="91440" bIns="45720" rtlCol="0" anchor="b">
            <a:normAutofit/>
          </a:bodyPr>
          <a:lstStyle/>
          <a:p>
            <a:r>
              <a:rPr lang="en-US" b="1" i="0" kern="1200" cap="all" baseline="0" dirty="0">
                <a:solidFill>
                  <a:schemeClr val="bg1"/>
                </a:solidFill>
                <a:latin typeface="+mj-lt"/>
                <a:ea typeface="+mj-ea"/>
                <a:cs typeface="+mj-cs"/>
              </a:rPr>
              <a:t>Any questions</a:t>
            </a:r>
          </a:p>
        </p:txBody>
      </p:sp>
      <p:sp>
        <p:nvSpPr>
          <p:cNvPr id="4" name="Slide Number Placeholder 3">
            <a:extLst>
              <a:ext uri="{FF2B5EF4-FFF2-40B4-BE49-F238E27FC236}">
                <a16:creationId xmlns:a16="http://schemas.microsoft.com/office/drawing/2014/main" id="{606D74A1-FADC-5AB6-D797-1002F87EFC9D}"/>
              </a:ext>
            </a:extLst>
          </p:cNvPr>
          <p:cNvSpPr>
            <a:spLocks noGrp="1"/>
          </p:cNvSpPr>
          <p:nvPr>
            <p:ph type="sldNum" sz="quarter" idx="12"/>
          </p:nvPr>
        </p:nvSpPr>
        <p:spPr>
          <a:xfrm>
            <a:off x="8970819"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tx1"/>
                </a:solidFill>
              </a:rPr>
              <a:pPr>
                <a:spcAft>
                  <a:spcPts val="600"/>
                </a:spcAft>
              </a:pPr>
              <a:t>8</a:t>
            </a:fld>
            <a:endParaRPr lang="en-US">
              <a:solidFill>
                <a:schemeClr val="tx1"/>
              </a:solidFill>
            </a:endParaRPr>
          </a:p>
        </p:txBody>
      </p:sp>
    </p:spTree>
    <p:extLst>
      <p:ext uri="{BB962C8B-B14F-4D97-AF65-F5344CB8AC3E}">
        <p14:creationId xmlns:p14="http://schemas.microsoft.com/office/powerpoint/2010/main" val="2861782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2FB0B-15EC-453B-BC9B-69AD35DDCEA3}"/>
              </a:ext>
            </a:extLst>
          </p:cNvPr>
          <p:cNvSpPr>
            <a:spLocks noGrp="1"/>
          </p:cNvSpPr>
          <p:nvPr>
            <p:ph type="ctrTitle"/>
          </p:nvPr>
        </p:nvSpPr>
        <p:spPr/>
        <p:txBody>
          <a:bodyPr>
            <a:normAutofit/>
          </a:bodyPr>
          <a:lstStyle/>
          <a:p>
            <a:r>
              <a:rPr lang="en-US" sz="5400" dirty="0"/>
              <a:t>Sharing your story with others</a:t>
            </a:r>
          </a:p>
        </p:txBody>
      </p:sp>
    </p:spTree>
    <p:extLst>
      <p:ext uri="{BB962C8B-B14F-4D97-AF65-F5344CB8AC3E}">
        <p14:creationId xmlns:p14="http://schemas.microsoft.com/office/powerpoint/2010/main" val="36302277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0DDC5A4-419D-84C0-8E87-EA5062EC6176}"/>
              </a:ext>
            </a:extLst>
          </p:cNvPr>
          <p:cNvSpPr>
            <a:spLocks noGrp="1"/>
          </p:cNvSpPr>
          <p:nvPr>
            <p:ph type="title"/>
          </p:nvPr>
        </p:nvSpPr>
        <p:spPr>
          <a:xfrm>
            <a:off x="803776" y="1336390"/>
            <a:ext cx="6538318" cy="1182927"/>
          </a:xfrm>
        </p:spPr>
        <p:txBody>
          <a:bodyPr anchor="b">
            <a:noAutofit/>
          </a:bodyPr>
          <a:lstStyle/>
          <a:p>
            <a:r>
              <a:rPr lang="en-US" sz="4400" dirty="0"/>
              <a:t>What’s your story?</a:t>
            </a:r>
          </a:p>
        </p:txBody>
      </p:sp>
      <p:cxnSp>
        <p:nvCxnSpPr>
          <p:cNvPr id="15"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65D1352B-A3B0-2F79-5822-0D5C8C49CA2E}"/>
              </a:ext>
            </a:extLst>
          </p:cNvPr>
          <p:cNvSpPr>
            <a:spLocks noGrp="1"/>
          </p:cNvSpPr>
          <p:nvPr>
            <p:ph idx="1"/>
          </p:nvPr>
        </p:nvSpPr>
        <p:spPr>
          <a:xfrm>
            <a:off x="803776" y="2829330"/>
            <a:ext cx="6190412" cy="3344459"/>
          </a:xfrm>
        </p:spPr>
        <p:txBody>
          <a:bodyPr anchor="t">
            <a:normAutofit/>
          </a:bodyPr>
          <a:lstStyle/>
          <a:p>
            <a:r>
              <a:rPr lang="en-US" sz="1800" i="1" dirty="0"/>
              <a:t>“Owning our story and loving ourselves through that process is the bravest thing that we will ever do.” </a:t>
            </a:r>
            <a:r>
              <a:rPr lang="en-US" sz="1800" i="1" dirty="0">
                <a:solidFill>
                  <a:srgbClr val="0E101A"/>
                </a:solidFill>
                <a:effectLst/>
                <a:latin typeface="Open Sans" panose="020B0606030504020204" pitchFamily="34" charset="0"/>
                <a:ea typeface="Cambria" panose="02040503050406030204" pitchFamily="18" charset="0"/>
              </a:rPr>
              <a:t>~ </a:t>
            </a:r>
            <a:r>
              <a:rPr lang="en-US" sz="1800" i="1" dirty="0" err="1">
                <a:solidFill>
                  <a:srgbClr val="0E101A"/>
                </a:solidFill>
                <a:effectLst/>
                <a:latin typeface="Open Sans" panose="020B0606030504020204" pitchFamily="34" charset="0"/>
                <a:ea typeface="Cambria" panose="02040503050406030204" pitchFamily="18" charset="0"/>
              </a:rPr>
              <a:t>Brené</a:t>
            </a:r>
            <a:r>
              <a:rPr lang="en-US" sz="1800" i="1" dirty="0">
                <a:solidFill>
                  <a:srgbClr val="0E101A"/>
                </a:solidFill>
                <a:effectLst/>
                <a:latin typeface="Open Sans" panose="020B0606030504020204" pitchFamily="34" charset="0"/>
                <a:ea typeface="Cambria" panose="02040503050406030204" pitchFamily="18" charset="0"/>
              </a:rPr>
              <a:t> Brown</a:t>
            </a:r>
          </a:p>
          <a:p>
            <a:r>
              <a:rPr lang="en-US" sz="1800" dirty="0"/>
              <a:t>Own who you are: It is your story.  </a:t>
            </a:r>
          </a:p>
          <a:p>
            <a:r>
              <a:rPr lang="en-US" sz="1800" dirty="0"/>
              <a:t>Have you thought about what makes you, you?</a:t>
            </a:r>
          </a:p>
          <a:p>
            <a:r>
              <a:rPr lang="en-US" sz="1800" dirty="0"/>
              <a:t>Share something you have become aware of about yourself with the group. </a:t>
            </a:r>
          </a:p>
          <a:p>
            <a:r>
              <a:rPr lang="en-US" sz="1800" dirty="0"/>
              <a:t>Was this something you knew about and forgot or something you discovered since being in this class?</a:t>
            </a:r>
          </a:p>
          <a:p>
            <a:endParaRPr lang="en-US" sz="1800" dirty="0"/>
          </a:p>
          <a:p>
            <a:endParaRPr lang="en-US" sz="1800" dirty="0"/>
          </a:p>
        </p:txBody>
      </p:sp>
      <p:pic>
        <p:nvPicPr>
          <p:cNvPr id="6" name="Content Placeholder 5">
            <a:extLst>
              <a:ext uri="{FF2B5EF4-FFF2-40B4-BE49-F238E27FC236}">
                <a16:creationId xmlns:a16="http://schemas.microsoft.com/office/drawing/2014/main" id="{DED3D85A-7938-EE99-4321-403EE0135BAB}"/>
              </a:ext>
            </a:extLst>
          </p:cNvPr>
          <p:cNvPicPr>
            <a:picLocks noChangeAspect="1"/>
          </p:cNvPicPr>
          <p:nvPr/>
        </p:nvPicPr>
        <p:blipFill>
          <a:blip r:embed="rId3"/>
          <a:srcRect t="2008" b="2008"/>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7"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9"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2C1C13F2-7688-EC66-BC1B-CE2B41905CE2}"/>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10</a:t>
            </a:fld>
            <a:endParaRPr lang="en-US">
              <a:solidFill>
                <a:schemeClr val="accent2"/>
              </a:solidFill>
            </a:endParaRPr>
          </a:p>
        </p:txBody>
      </p:sp>
    </p:spTree>
    <p:extLst>
      <p:ext uri="{BB962C8B-B14F-4D97-AF65-F5344CB8AC3E}">
        <p14:creationId xmlns:p14="http://schemas.microsoft.com/office/powerpoint/2010/main" val="1402244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AA10F2-C7BB-93C7-B031-F5196AA1CCE2}"/>
              </a:ext>
            </a:extLst>
          </p:cNvPr>
          <p:cNvSpPr>
            <a:spLocks noGrp="1"/>
          </p:cNvSpPr>
          <p:nvPr>
            <p:ph type="title"/>
          </p:nvPr>
        </p:nvSpPr>
        <p:spPr>
          <a:xfrm>
            <a:off x="803776" y="1336390"/>
            <a:ext cx="6190412" cy="1182927"/>
          </a:xfrm>
        </p:spPr>
        <p:txBody>
          <a:bodyPr anchor="b">
            <a:normAutofit/>
          </a:bodyPr>
          <a:lstStyle/>
          <a:p>
            <a:r>
              <a:rPr lang="en-US"/>
              <a:t>Rewrite your story</a:t>
            </a:r>
          </a:p>
        </p:txBody>
      </p:sp>
      <p:cxnSp>
        <p:nvCxnSpPr>
          <p:cNvPr id="13"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36F9C60-5D1A-0F5B-AD3D-12D4073585EC}"/>
              </a:ext>
            </a:extLst>
          </p:cNvPr>
          <p:cNvSpPr>
            <a:spLocks noGrp="1"/>
          </p:cNvSpPr>
          <p:nvPr>
            <p:ph idx="1"/>
          </p:nvPr>
        </p:nvSpPr>
        <p:spPr>
          <a:xfrm>
            <a:off x="803776" y="2829330"/>
            <a:ext cx="6190412" cy="3344459"/>
          </a:xfrm>
        </p:spPr>
        <p:txBody>
          <a:bodyPr anchor="t">
            <a:normAutofit/>
          </a:bodyPr>
          <a:lstStyle/>
          <a:p>
            <a:r>
              <a:rPr lang="en-US" sz="1800" dirty="0"/>
              <a:t>You can always write a new story about yourself. </a:t>
            </a:r>
          </a:p>
          <a:p>
            <a:r>
              <a:rPr lang="en-US" sz="1800" dirty="0"/>
              <a:t>No matter what the old story reviled about you, you control the narrative. </a:t>
            </a:r>
          </a:p>
          <a:p>
            <a:r>
              <a:rPr lang="en-US" sz="1800" dirty="0"/>
              <a:t>What would you like for people to know about you now?</a:t>
            </a:r>
          </a:p>
          <a:p>
            <a:r>
              <a:rPr lang="en-US" sz="1800" dirty="0"/>
              <a:t>You are the author of you book, rewrite the upcoming chapters of your life. </a:t>
            </a:r>
          </a:p>
          <a:p>
            <a:r>
              <a:rPr lang="en-US" sz="1800" dirty="0"/>
              <a:t>You can choose to make it great. </a:t>
            </a:r>
          </a:p>
        </p:txBody>
      </p:sp>
      <p:pic>
        <p:nvPicPr>
          <p:cNvPr id="6" name="Picture 5" descr="A person writing in a notebook&#10;&#10;Description automatically generated with low confidence">
            <a:extLst>
              <a:ext uri="{FF2B5EF4-FFF2-40B4-BE49-F238E27FC236}">
                <a16:creationId xmlns:a16="http://schemas.microsoft.com/office/drawing/2014/main" id="{CA247F2E-0377-7A16-7677-26AFBC89DF70}"/>
              </a:ext>
            </a:extLst>
          </p:cNvPr>
          <p:cNvPicPr>
            <a:picLocks noChangeAspect="1"/>
          </p:cNvPicPr>
          <p:nvPr/>
        </p:nvPicPr>
        <p:blipFill rotWithShape="1">
          <a:blip r:embed="rId3"/>
          <a:srcRect l="14628" r="18623"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93F16A4C-4358-5F64-8DD1-0CCC26F6A917}"/>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11</a:t>
            </a:fld>
            <a:endParaRPr lang="en-US">
              <a:solidFill>
                <a:schemeClr val="accent2"/>
              </a:solidFill>
            </a:endParaRPr>
          </a:p>
        </p:txBody>
      </p:sp>
    </p:spTree>
    <p:extLst>
      <p:ext uri="{BB962C8B-B14F-4D97-AF65-F5344CB8AC3E}">
        <p14:creationId xmlns:p14="http://schemas.microsoft.com/office/powerpoint/2010/main" val="20015945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light&#10;&#10;Description automatically generated">
            <a:extLst>
              <a:ext uri="{FF2B5EF4-FFF2-40B4-BE49-F238E27FC236}">
                <a16:creationId xmlns:a16="http://schemas.microsoft.com/office/drawing/2014/main" id="{5EF44D83-FB28-BC2C-15E4-B7E43C6C1ED8}"/>
              </a:ext>
            </a:extLst>
          </p:cNvPr>
          <p:cNvPicPr>
            <a:picLocks noGrp="1" noChangeAspect="1"/>
          </p:cNvPicPr>
          <p:nvPr>
            <p:ph idx="1"/>
          </p:nvPr>
        </p:nvPicPr>
        <p:blipFill rotWithShape="1">
          <a:blip r:embed="rId3"/>
          <a:srcRect t="28432" b="29381"/>
          <a:stretch/>
        </p:blipFill>
        <p:spPr>
          <a:xfrm>
            <a:off x="20" y="10"/>
            <a:ext cx="12191980" cy="6857990"/>
          </a:xfrm>
          <a:prstGeom prst="rect">
            <a:avLst/>
          </a:prstGeom>
        </p:spPr>
      </p:pic>
      <p:sp>
        <p:nvSpPr>
          <p:cNvPr id="2" name="Title 1">
            <a:extLst>
              <a:ext uri="{FF2B5EF4-FFF2-40B4-BE49-F238E27FC236}">
                <a16:creationId xmlns:a16="http://schemas.microsoft.com/office/drawing/2014/main" id="{4E34BE47-838C-0020-A198-59563111A7DB}"/>
              </a:ext>
            </a:extLst>
          </p:cNvPr>
          <p:cNvSpPr>
            <a:spLocks noGrp="1"/>
          </p:cNvSpPr>
          <p:nvPr>
            <p:ph type="title"/>
          </p:nvPr>
        </p:nvSpPr>
        <p:spPr>
          <a:xfrm>
            <a:off x="431800" y="1935162"/>
            <a:ext cx="4337424" cy="2802219"/>
          </a:xfrm>
        </p:spPr>
        <p:txBody>
          <a:bodyPr vert="horz" lIns="91440" tIns="45720" rIns="91440" bIns="45720" rtlCol="0" anchor="b">
            <a:normAutofit/>
          </a:bodyPr>
          <a:lstStyle/>
          <a:p>
            <a:r>
              <a:rPr lang="en-US" b="1" i="0" kern="1200" cap="all" baseline="0" dirty="0">
                <a:solidFill>
                  <a:schemeClr val="bg1"/>
                </a:solidFill>
                <a:latin typeface="+mj-lt"/>
                <a:ea typeface="+mj-ea"/>
                <a:cs typeface="+mj-cs"/>
              </a:rPr>
              <a:t>Any questions</a:t>
            </a:r>
          </a:p>
        </p:txBody>
      </p:sp>
      <p:sp>
        <p:nvSpPr>
          <p:cNvPr id="4" name="Slide Number Placeholder 3">
            <a:extLst>
              <a:ext uri="{FF2B5EF4-FFF2-40B4-BE49-F238E27FC236}">
                <a16:creationId xmlns:a16="http://schemas.microsoft.com/office/drawing/2014/main" id="{606D74A1-FADC-5AB6-D797-1002F87EFC9D}"/>
              </a:ext>
            </a:extLst>
          </p:cNvPr>
          <p:cNvSpPr>
            <a:spLocks noGrp="1"/>
          </p:cNvSpPr>
          <p:nvPr>
            <p:ph type="sldNum" sz="quarter" idx="12"/>
          </p:nvPr>
        </p:nvSpPr>
        <p:spPr>
          <a:xfrm>
            <a:off x="8970819"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tx1"/>
                </a:solidFill>
              </a:rPr>
              <a:pPr>
                <a:spcAft>
                  <a:spcPts val="600"/>
                </a:spcAft>
              </a:pPr>
              <a:t>12</a:t>
            </a:fld>
            <a:endParaRPr lang="en-US">
              <a:solidFill>
                <a:schemeClr val="tx1"/>
              </a:solidFill>
            </a:endParaRPr>
          </a:p>
        </p:txBody>
      </p:sp>
    </p:spTree>
    <p:extLst>
      <p:ext uri="{BB962C8B-B14F-4D97-AF65-F5344CB8AC3E}">
        <p14:creationId xmlns:p14="http://schemas.microsoft.com/office/powerpoint/2010/main" val="3976693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2FB0B-15EC-453B-BC9B-69AD35DDCEA3}"/>
              </a:ext>
            </a:extLst>
          </p:cNvPr>
          <p:cNvSpPr>
            <a:spLocks noGrp="1"/>
          </p:cNvSpPr>
          <p:nvPr>
            <p:ph type="ctrTitle"/>
          </p:nvPr>
        </p:nvSpPr>
        <p:spPr/>
        <p:txBody>
          <a:bodyPr>
            <a:normAutofit/>
          </a:bodyPr>
          <a:lstStyle/>
          <a:p>
            <a:r>
              <a:rPr lang="en-US" sz="5400" dirty="0"/>
              <a:t>Celebration of becoming</a:t>
            </a:r>
          </a:p>
        </p:txBody>
      </p:sp>
    </p:spTree>
    <p:extLst>
      <p:ext uri="{BB962C8B-B14F-4D97-AF65-F5344CB8AC3E}">
        <p14:creationId xmlns:p14="http://schemas.microsoft.com/office/powerpoint/2010/main" val="3045513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E304897-A58A-498D-0BA0-4551A65C5885}"/>
              </a:ext>
            </a:extLst>
          </p:cNvPr>
          <p:cNvSpPr>
            <a:spLocks noGrp="1"/>
          </p:cNvSpPr>
          <p:nvPr>
            <p:ph type="title"/>
          </p:nvPr>
        </p:nvSpPr>
        <p:spPr>
          <a:xfrm>
            <a:off x="803776" y="1336390"/>
            <a:ext cx="6190412" cy="1182927"/>
          </a:xfrm>
        </p:spPr>
        <p:txBody>
          <a:bodyPr anchor="b">
            <a:noAutofit/>
          </a:bodyPr>
          <a:lstStyle/>
          <a:p>
            <a:r>
              <a:rPr lang="en-US" sz="4400" dirty="0"/>
              <a:t>How to know yourself</a:t>
            </a:r>
          </a:p>
        </p:txBody>
      </p:sp>
      <p:cxnSp>
        <p:nvCxnSpPr>
          <p:cNvPr id="17"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7142618C-E04E-94C4-8098-8BA1549B81BB}"/>
              </a:ext>
            </a:extLst>
          </p:cNvPr>
          <p:cNvSpPr>
            <a:spLocks noGrp="1"/>
          </p:cNvSpPr>
          <p:nvPr>
            <p:ph idx="1"/>
          </p:nvPr>
        </p:nvSpPr>
        <p:spPr>
          <a:xfrm>
            <a:off x="803775" y="2829330"/>
            <a:ext cx="6417213" cy="3344459"/>
          </a:xfrm>
        </p:spPr>
        <p:txBody>
          <a:bodyPr anchor="t">
            <a:normAutofit/>
          </a:bodyPr>
          <a:lstStyle/>
          <a:p>
            <a:r>
              <a:rPr lang="en-US" sz="1800" dirty="0"/>
              <a:t>Let’s watch a video on How To Know Yourself. </a:t>
            </a:r>
          </a:p>
          <a:p>
            <a:r>
              <a:rPr lang="en-US" sz="1800" dirty="0"/>
              <a:t>Listen for understanding.</a:t>
            </a:r>
          </a:p>
          <a:p>
            <a:r>
              <a:rPr lang="en-US" sz="1800" dirty="0"/>
              <a:t>Think about how your experience compare to the video.  </a:t>
            </a:r>
          </a:p>
          <a:p>
            <a:r>
              <a:rPr lang="en-US" sz="1800" dirty="0"/>
              <a:t>Click on the link in the chat to view the video</a:t>
            </a:r>
          </a:p>
          <a:p>
            <a:r>
              <a:rPr lang="en-US" sz="1800" dirty="0">
                <a:hlinkClick r:id="rId3"/>
              </a:rPr>
              <a:t>https://youtu.be/4lTbWQ8zD3w?si=9qe5RU-9r-p4_Wdj</a:t>
            </a:r>
            <a:endParaRPr lang="en-US" sz="1800" dirty="0"/>
          </a:p>
          <a:p>
            <a:endParaRPr lang="en-US" sz="1800" dirty="0"/>
          </a:p>
          <a:p>
            <a:endParaRPr lang="en-US" sz="1800" dirty="0"/>
          </a:p>
        </p:txBody>
      </p:sp>
      <p:pic>
        <p:nvPicPr>
          <p:cNvPr id="10" name="Picture 9" descr="A large group of people sitting in a theater&#10;&#10;Description automatically generated with low confidence">
            <a:extLst>
              <a:ext uri="{FF2B5EF4-FFF2-40B4-BE49-F238E27FC236}">
                <a16:creationId xmlns:a16="http://schemas.microsoft.com/office/drawing/2014/main" id="{341548D9-5892-6D69-498B-73402A00CFE4}"/>
              </a:ext>
            </a:extLst>
          </p:cNvPr>
          <p:cNvPicPr>
            <a:picLocks noChangeAspect="1"/>
          </p:cNvPicPr>
          <p:nvPr/>
        </p:nvPicPr>
        <p:blipFill rotWithShape="1">
          <a:blip r:embed="rId4"/>
          <a:srcRect l="12327" r="20924"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9"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21"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7B5901B6-209F-BB97-F547-031A06534E0F}"/>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14</a:t>
            </a:fld>
            <a:endParaRPr lang="en-US">
              <a:solidFill>
                <a:schemeClr val="accent2"/>
              </a:solidFill>
            </a:endParaRPr>
          </a:p>
        </p:txBody>
      </p:sp>
      <p:pic>
        <p:nvPicPr>
          <p:cNvPr id="11" name="Content Placeholder 4" descr="Video camera with solid fill">
            <a:extLst>
              <a:ext uri="{FF2B5EF4-FFF2-40B4-BE49-F238E27FC236}">
                <a16:creationId xmlns:a16="http://schemas.microsoft.com/office/drawing/2014/main" id="{3DDBBED3-42D9-EB25-3155-08B6D7A42AE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581599" y="283483"/>
            <a:ext cx="914400" cy="914400"/>
          </a:xfrm>
          <a:prstGeom prst="rect">
            <a:avLst/>
          </a:prstGeom>
        </p:spPr>
      </p:pic>
    </p:spTree>
    <p:extLst>
      <p:ext uri="{BB962C8B-B14F-4D97-AF65-F5344CB8AC3E}">
        <p14:creationId xmlns:p14="http://schemas.microsoft.com/office/powerpoint/2010/main" val="38224236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E304897-A58A-498D-0BA0-4551A65C5885}"/>
              </a:ext>
            </a:extLst>
          </p:cNvPr>
          <p:cNvSpPr>
            <a:spLocks noGrp="1"/>
          </p:cNvSpPr>
          <p:nvPr>
            <p:ph type="title"/>
          </p:nvPr>
        </p:nvSpPr>
        <p:spPr>
          <a:xfrm>
            <a:off x="710571" y="1443017"/>
            <a:ext cx="7900029" cy="1182927"/>
          </a:xfrm>
        </p:spPr>
        <p:txBody>
          <a:bodyPr anchor="b">
            <a:noAutofit/>
          </a:bodyPr>
          <a:lstStyle/>
          <a:p>
            <a:r>
              <a:rPr lang="en-US" sz="4400" dirty="0"/>
              <a:t>How to know yourself video review</a:t>
            </a:r>
          </a:p>
        </p:txBody>
      </p:sp>
      <p:cxnSp>
        <p:nvCxnSpPr>
          <p:cNvPr id="13"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A7100D9-C788-C880-9230-A625897A313E}"/>
              </a:ext>
            </a:extLst>
          </p:cNvPr>
          <p:cNvSpPr>
            <a:spLocks noGrp="1"/>
          </p:cNvSpPr>
          <p:nvPr>
            <p:ph idx="1"/>
          </p:nvPr>
        </p:nvSpPr>
        <p:spPr>
          <a:xfrm>
            <a:off x="856655" y="2651868"/>
            <a:ext cx="6190412" cy="3344459"/>
          </a:xfrm>
        </p:spPr>
        <p:txBody>
          <a:bodyPr anchor="t">
            <a:normAutofit/>
          </a:bodyPr>
          <a:lstStyle/>
          <a:p>
            <a:r>
              <a:rPr lang="en-US" sz="1800" dirty="0"/>
              <a:t>What did you think about the video?</a:t>
            </a:r>
          </a:p>
          <a:p>
            <a:r>
              <a:rPr lang="en-US" sz="1800" dirty="0"/>
              <a:t>Did you learn anything new? </a:t>
            </a:r>
          </a:p>
          <a:p>
            <a:r>
              <a:rPr lang="en-US" sz="1800" dirty="0"/>
              <a:t>What was your key take away from the video?</a:t>
            </a:r>
          </a:p>
        </p:txBody>
      </p:sp>
      <p:pic>
        <p:nvPicPr>
          <p:cNvPr id="6" name="Picture 5" descr="A picture containing typewriter&#10;&#10;Description automatically generated">
            <a:extLst>
              <a:ext uri="{FF2B5EF4-FFF2-40B4-BE49-F238E27FC236}">
                <a16:creationId xmlns:a16="http://schemas.microsoft.com/office/drawing/2014/main" id="{074A1031-96E0-5E22-D877-209D2D49E23F}"/>
              </a:ext>
            </a:extLst>
          </p:cNvPr>
          <p:cNvPicPr>
            <a:picLocks noChangeAspect="1"/>
          </p:cNvPicPr>
          <p:nvPr/>
        </p:nvPicPr>
        <p:blipFill rotWithShape="1">
          <a:blip r:embed="rId3"/>
          <a:srcRect l="9920" r="23332"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7B5901B6-209F-BB97-F547-031A06534E0F}"/>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15</a:t>
            </a:fld>
            <a:endParaRPr lang="en-US">
              <a:solidFill>
                <a:schemeClr val="accent2"/>
              </a:solidFill>
            </a:endParaRPr>
          </a:p>
        </p:txBody>
      </p:sp>
    </p:spTree>
    <p:extLst>
      <p:ext uri="{BB962C8B-B14F-4D97-AF65-F5344CB8AC3E}">
        <p14:creationId xmlns:p14="http://schemas.microsoft.com/office/powerpoint/2010/main" val="6947060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FAE10FC-B26A-3E17-DB05-4C40D673FCF8}"/>
              </a:ext>
            </a:extLst>
          </p:cNvPr>
          <p:cNvSpPr>
            <a:spLocks noGrp="1"/>
          </p:cNvSpPr>
          <p:nvPr>
            <p:ph type="title"/>
          </p:nvPr>
        </p:nvSpPr>
        <p:spPr>
          <a:xfrm>
            <a:off x="803776" y="1336390"/>
            <a:ext cx="6190412" cy="1182927"/>
          </a:xfrm>
        </p:spPr>
        <p:txBody>
          <a:bodyPr anchor="b">
            <a:normAutofit/>
          </a:bodyPr>
          <a:lstStyle/>
          <a:p>
            <a:r>
              <a:rPr lang="en-US" sz="4400" dirty="0"/>
              <a:t>Becoming</a:t>
            </a:r>
          </a:p>
        </p:txBody>
      </p:sp>
      <p:cxnSp>
        <p:nvCxnSpPr>
          <p:cNvPr id="13"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2E7D847-87B0-563E-BC25-385B9BC00D2F}"/>
              </a:ext>
            </a:extLst>
          </p:cNvPr>
          <p:cNvSpPr>
            <a:spLocks noGrp="1"/>
          </p:cNvSpPr>
          <p:nvPr>
            <p:ph idx="1"/>
          </p:nvPr>
        </p:nvSpPr>
        <p:spPr>
          <a:xfrm>
            <a:off x="803776" y="2829330"/>
            <a:ext cx="6190412" cy="3344459"/>
          </a:xfrm>
        </p:spPr>
        <p:txBody>
          <a:bodyPr anchor="t">
            <a:normAutofit/>
          </a:bodyPr>
          <a:lstStyle/>
          <a:p>
            <a:r>
              <a:rPr lang="en-US" sz="1800" dirty="0"/>
              <a:t>Change starts with you. </a:t>
            </a:r>
          </a:p>
          <a:p>
            <a:r>
              <a:rPr lang="en-US" sz="1800" dirty="0"/>
              <a:t>Challenges will always appear. </a:t>
            </a:r>
          </a:p>
          <a:p>
            <a:r>
              <a:rPr lang="en-US" sz="1800" dirty="0"/>
              <a:t>You decide the person you are and becoming. </a:t>
            </a:r>
          </a:p>
          <a:p>
            <a:r>
              <a:rPr lang="en-US" sz="1800" dirty="0"/>
              <a:t>Start with a positive mindset. </a:t>
            </a:r>
          </a:p>
          <a:p>
            <a:r>
              <a:rPr lang="en-US" sz="1800" dirty="0"/>
              <a:t>Review your affirmations daily. </a:t>
            </a:r>
          </a:p>
          <a:p>
            <a:r>
              <a:rPr lang="en-US" sz="1800" dirty="0"/>
              <a:t>Acknowledge the changed within you and even the visible changes you have made around you. </a:t>
            </a:r>
          </a:p>
          <a:p>
            <a:r>
              <a:rPr lang="en-US" sz="1800" dirty="0"/>
              <a:t>Embrace new opportunities to grow and develop into the new you daily. </a:t>
            </a:r>
          </a:p>
        </p:txBody>
      </p:sp>
      <p:pic>
        <p:nvPicPr>
          <p:cNvPr id="6" name="Picture 5" descr="A picture containing green, plant">
            <a:extLst>
              <a:ext uri="{FF2B5EF4-FFF2-40B4-BE49-F238E27FC236}">
                <a16:creationId xmlns:a16="http://schemas.microsoft.com/office/drawing/2014/main" id="{237627B8-BC2C-6C04-C348-042349BFB360}"/>
              </a:ext>
            </a:extLst>
          </p:cNvPr>
          <p:cNvPicPr>
            <a:picLocks noChangeAspect="1"/>
          </p:cNvPicPr>
          <p:nvPr/>
        </p:nvPicPr>
        <p:blipFill rotWithShape="1">
          <a:blip r:embed="rId3"/>
          <a:srcRect l="14236" r="19015"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6CB7C4E5-3B4E-547B-5695-349333FFBE39}"/>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16</a:t>
            </a:fld>
            <a:endParaRPr lang="en-US">
              <a:solidFill>
                <a:schemeClr val="accent2"/>
              </a:solidFill>
            </a:endParaRPr>
          </a:p>
        </p:txBody>
      </p:sp>
    </p:spTree>
    <p:extLst>
      <p:ext uri="{BB962C8B-B14F-4D97-AF65-F5344CB8AC3E}">
        <p14:creationId xmlns:p14="http://schemas.microsoft.com/office/powerpoint/2010/main" val="16539828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0DDC5A4-419D-84C0-8E87-EA5062EC6176}"/>
              </a:ext>
            </a:extLst>
          </p:cNvPr>
          <p:cNvSpPr>
            <a:spLocks noGrp="1"/>
          </p:cNvSpPr>
          <p:nvPr>
            <p:ph type="title"/>
          </p:nvPr>
        </p:nvSpPr>
        <p:spPr>
          <a:xfrm>
            <a:off x="803776" y="1336390"/>
            <a:ext cx="6190412" cy="1182927"/>
          </a:xfrm>
        </p:spPr>
        <p:txBody>
          <a:bodyPr anchor="b">
            <a:normAutofit/>
          </a:bodyPr>
          <a:lstStyle/>
          <a:p>
            <a:r>
              <a:rPr lang="en-US" sz="4400" dirty="0"/>
              <a:t>Celebrate yourself</a:t>
            </a:r>
          </a:p>
        </p:txBody>
      </p:sp>
      <p:cxnSp>
        <p:nvCxnSpPr>
          <p:cNvPr id="15"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1B2F67E0-8EDE-BFDD-D395-D81C11F16249}"/>
              </a:ext>
            </a:extLst>
          </p:cNvPr>
          <p:cNvSpPr>
            <a:spLocks noGrp="1"/>
          </p:cNvSpPr>
          <p:nvPr>
            <p:ph idx="1"/>
          </p:nvPr>
        </p:nvSpPr>
        <p:spPr>
          <a:xfrm>
            <a:off x="803776" y="2829330"/>
            <a:ext cx="6190412" cy="3344459"/>
          </a:xfrm>
        </p:spPr>
        <p:txBody>
          <a:bodyPr anchor="t">
            <a:normAutofit/>
          </a:bodyPr>
          <a:lstStyle/>
          <a:p>
            <a:r>
              <a:rPr lang="en-US" sz="1800" dirty="0"/>
              <a:t>Give yourself a hand clap. </a:t>
            </a:r>
          </a:p>
          <a:p>
            <a:r>
              <a:rPr lang="en-US" sz="1800" dirty="0"/>
              <a:t>Enjoy becoming your new person. </a:t>
            </a:r>
          </a:p>
          <a:p>
            <a:r>
              <a:rPr lang="en-US" sz="1800" dirty="0"/>
              <a:t>What are some ways you can celebrated yourself?</a:t>
            </a:r>
          </a:p>
          <a:p>
            <a:r>
              <a:rPr lang="en-US" sz="1800" dirty="0"/>
              <a:t>Would you choose to share your enjoyment with others?</a:t>
            </a:r>
          </a:p>
          <a:p>
            <a:endParaRPr lang="en-US" sz="1800" dirty="0"/>
          </a:p>
        </p:txBody>
      </p:sp>
      <p:pic>
        <p:nvPicPr>
          <p:cNvPr id="6" name="Content Placeholder 5" descr="A group of people raising their hands&#10;&#10;Description automatically generated with medium confidence">
            <a:extLst>
              <a:ext uri="{FF2B5EF4-FFF2-40B4-BE49-F238E27FC236}">
                <a16:creationId xmlns:a16="http://schemas.microsoft.com/office/drawing/2014/main" id="{B62AD460-9FE6-32EC-2526-E0F5C4F499C7}"/>
              </a:ext>
            </a:extLst>
          </p:cNvPr>
          <p:cNvPicPr>
            <a:picLocks noChangeAspect="1"/>
          </p:cNvPicPr>
          <p:nvPr/>
        </p:nvPicPr>
        <p:blipFill rotWithShape="1">
          <a:blip r:embed="rId3"/>
          <a:srcRect l="25172" r="8079"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7"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9"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2C1C13F2-7688-EC66-BC1B-CE2B41905CE2}"/>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17</a:t>
            </a:fld>
            <a:endParaRPr lang="en-US">
              <a:solidFill>
                <a:schemeClr val="accent2"/>
              </a:solidFill>
            </a:endParaRPr>
          </a:p>
        </p:txBody>
      </p:sp>
    </p:spTree>
    <p:extLst>
      <p:ext uri="{BB962C8B-B14F-4D97-AF65-F5344CB8AC3E}">
        <p14:creationId xmlns:p14="http://schemas.microsoft.com/office/powerpoint/2010/main" val="4885528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light&#10;&#10;Description automatically generated">
            <a:extLst>
              <a:ext uri="{FF2B5EF4-FFF2-40B4-BE49-F238E27FC236}">
                <a16:creationId xmlns:a16="http://schemas.microsoft.com/office/drawing/2014/main" id="{5EF44D83-FB28-BC2C-15E4-B7E43C6C1ED8}"/>
              </a:ext>
            </a:extLst>
          </p:cNvPr>
          <p:cNvPicPr>
            <a:picLocks noGrp="1" noChangeAspect="1"/>
          </p:cNvPicPr>
          <p:nvPr>
            <p:ph idx="1"/>
          </p:nvPr>
        </p:nvPicPr>
        <p:blipFill rotWithShape="1">
          <a:blip r:embed="rId3"/>
          <a:srcRect t="28432" b="29381"/>
          <a:stretch/>
        </p:blipFill>
        <p:spPr>
          <a:xfrm>
            <a:off x="20" y="10"/>
            <a:ext cx="12191980" cy="6857990"/>
          </a:xfrm>
          <a:prstGeom prst="rect">
            <a:avLst/>
          </a:prstGeom>
        </p:spPr>
      </p:pic>
      <p:sp>
        <p:nvSpPr>
          <p:cNvPr id="2" name="Title 1">
            <a:extLst>
              <a:ext uri="{FF2B5EF4-FFF2-40B4-BE49-F238E27FC236}">
                <a16:creationId xmlns:a16="http://schemas.microsoft.com/office/drawing/2014/main" id="{4E34BE47-838C-0020-A198-59563111A7DB}"/>
              </a:ext>
            </a:extLst>
          </p:cNvPr>
          <p:cNvSpPr>
            <a:spLocks noGrp="1"/>
          </p:cNvSpPr>
          <p:nvPr>
            <p:ph type="title"/>
          </p:nvPr>
        </p:nvSpPr>
        <p:spPr>
          <a:xfrm>
            <a:off x="431799" y="1935162"/>
            <a:ext cx="4310529" cy="2802219"/>
          </a:xfrm>
        </p:spPr>
        <p:txBody>
          <a:bodyPr vert="horz" lIns="91440" tIns="45720" rIns="91440" bIns="45720" rtlCol="0" anchor="b">
            <a:normAutofit/>
          </a:bodyPr>
          <a:lstStyle/>
          <a:p>
            <a:r>
              <a:rPr lang="en-US" b="1" i="0" kern="1200" cap="all" baseline="0" dirty="0">
                <a:solidFill>
                  <a:schemeClr val="bg1"/>
                </a:solidFill>
                <a:latin typeface="+mj-lt"/>
                <a:ea typeface="+mj-ea"/>
                <a:cs typeface="+mj-cs"/>
              </a:rPr>
              <a:t>Any questions</a:t>
            </a:r>
          </a:p>
        </p:txBody>
      </p:sp>
      <p:sp>
        <p:nvSpPr>
          <p:cNvPr id="4" name="Slide Number Placeholder 3">
            <a:extLst>
              <a:ext uri="{FF2B5EF4-FFF2-40B4-BE49-F238E27FC236}">
                <a16:creationId xmlns:a16="http://schemas.microsoft.com/office/drawing/2014/main" id="{606D74A1-FADC-5AB6-D797-1002F87EFC9D}"/>
              </a:ext>
            </a:extLst>
          </p:cNvPr>
          <p:cNvSpPr>
            <a:spLocks noGrp="1"/>
          </p:cNvSpPr>
          <p:nvPr>
            <p:ph type="sldNum" sz="quarter" idx="12"/>
          </p:nvPr>
        </p:nvSpPr>
        <p:spPr>
          <a:xfrm>
            <a:off x="8970819"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tx1"/>
                </a:solidFill>
              </a:rPr>
              <a:pPr>
                <a:spcAft>
                  <a:spcPts val="600"/>
                </a:spcAft>
              </a:pPr>
              <a:t>18</a:t>
            </a:fld>
            <a:endParaRPr lang="en-US">
              <a:solidFill>
                <a:schemeClr val="tx1"/>
              </a:solidFill>
            </a:endParaRPr>
          </a:p>
        </p:txBody>
      </p:sp>
    </p:spTree>
    <p:extLst>
      <p:ext uri="{BB962C8B-B14F-4D97-AF65-F5344CB8AC3E}">
        <p14:creationId xmlns:p14="http://schemas.microsoft.com/office/powerpoint/2010/main" val="2346828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DE665AD-584B-08C6-2952-4F54D821655B}"/>
              </a:ext>
            </a:extLst>
          </p:cNvPr>
          <p:cNvSpPr>
            <a:spLocks noGrp="1"/>
          </p:cNvSpPr>
          <p:nvPr>
            <p:ph type="title"/>
          </p:nvPr>
        </p:nvSpPr>
        <p:spPr>
          <a:xfrm>
            <a:off x="803776" y="1336390"/>
            <a:ext cx="6190412" cy="1182927"/>
          </a:xfrm>
        </p:spPr>
        <p:txBody>
          <a:bodyPr anchor="b">
            <a:normAutofit/>
          </a:bodyPr>
          <a:lstStyle/>
          <a:p>
            <a:r>
              <a:rPr lang="en-US" dirty="0"/>
              <a:t>Homework</a:t>
            </a:r>
          </a:p>
        </p:txBody>
      </p:sp>
      <p:cxnSp>
        <p:nvCxnSpPr>
          <p:cNvPr id="13"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DC6B022-6DA9-947C-F91D-DF210F8DDF8E}"/>
              </a:ext>
            </a:extLst>
          </p:cNvPr>
          <p:cNvSpPr>
            <a:spLocks noGrp="1"/>
          </p:cNvSpPr>
          <p:nvPr>
            <p:ph idx="1"/>
          </p:nvPr>
        </p:nvSpPr>
        <p:spPr>
          <a:xfrm>
            <a:off x="838200" y="2627467"/>
            <a:ext cx="6190412" cy="3728883"/>
          </a:xfrm>
        </p:spPr>
        <p:txBody>
          <a:bodyPr anchor="t">
            <a:normAutofit fontScale="85000" lnSpcReduction="20000"/>
          </a:bodyPr>
          <a:lstStyle/>
          <a:p>
            <a:r>
              <a:rPr lang="en-US" sz="2100" dirty="0"/>
              <a:t>Continue to write your story on how you are becoming the new and better version of yourself. </a:t>
            </a:r>
          </a:p>
          <a:p>
            <a:r>
              <a:rPr lang="en-US" sz="2100" dirty="0"/>
              <a:t>What have you notice differently about yourself than you have in the past?</a:t>
            </a:r>
          </a:p>
          <a:p>
            <a:r>
              <a:rPr lang="en-US" sz="2100" dirty="0"/>
              <a:t>How big of a difference does the new and better you handle conflicts?</a:t>
            </a:r>
          </a:p>
          <a:p>
            <a:r>
              <a:rPr lang="en-US" sz="2100" dirty="0"/>
              <a:t>How will you celebrate yourself?</a:t>
            </a:r>
          </a:p>
          <a:p>
            <a:r>
              <a:rPr lang="en-US" sz="2100" dirty="0"/>
              <a:t>Write in your journal your experience on becoming the new and better version of yourself. </a:t>
            </a:r>
          </a:p>
          <a:p>
            <a:r>
              <a:rPr lang="en-US" sz="2100" dirty="0"/>
              <a:t>Share with the online community, how you plan to enjoy every moment and how breathing impacted your day. </a:t>
            </a:r>
          </a:p>
          <a:p>
            <a:r>
              <a:rPr lang="en-US" sz="2100" dirty="0">
                <a:solidFill>
                  <a:srgbClr val="0E101A"/>
                </a:solidFill>
                <a:effectLst/>
                <a:ea typeface="Times New Roman" panose="02020603050405020304" pitchFamily="18" charset="0"/>
              </a:rPr>
              <a:t>Access the RITMO </a:t>
            </a:r>
            <a:r>
              <a:rPr lang="en-US" sz="2100" dirty="0">
                <a:effectLst/>
                <a:ea typeface="Cambria" panose="02040503050406030204" pitchFamily="18" charset="0"/>
              </a:rPr>
              <a:t>Community Fellowship forum</a:t>
            </a:r>
            <a:r>
              <a:rPr lang="en-US" sz="2100" dirty="0">
                <a:solidFill>
                  <a:srgbClr val="0E101A"/>
                </a:solidFill>
                <a:effectLst/>
                <a:ea typeface="Times New Roman" panose="02020603050405020304" pitchFamily="18" charset="0"/>
              </a:rPr>
              <a:t> </a:t>
            </a:r>
            <a:r>
              <a:rPr lang="en-US" sz="2100" dirty="0">
                <a:hlinkClick r:id="rId3"/>
              </a:rPr>
              <a:t>https://drshinshuri.com/forums/</a:t>
            </a:r>
            <a:endParaRPr lang="en-US" sz="2100" dirty="0"/>
          </a:p>
          <a:p>
            <a:endParaRPr lang="en-US" sz="1800" dirty="0"/>
          </a:p>
        </p:txBody>
      </p:sp>
      <p:pic>
        <p:nvPicPr>
          <p:cNvPr id="6" name="Picture 5" descr="A person writing on a piece of paper&#10;&#10;Description automatically generated with medium confidence">
            <a:extLst>
              <a:ext uri="{FF2B5EF4-FFF2-40B4-BE49-F238E27FC236}">
                <a16:creationId xmlns:a16="http://schemas.microsoft.com/office/drawing/2014/main" id="{EEF3D5D3-BFC2-F562-1ABE-C501DFD76532}"/>
              </a:ext>
            </a:extLst>
          </p:cNvPr>
          <p:cNvPicPr>
            <a:picLocks noChangeAspect="1"/>
          </p:cNvPicPr>
          <p:nvPr/>
        </p:nvPicPr>
        <p:blipFill rotWithShape="1">
          <a:blip r:embed="rId4"/>
          <a:srcRect r="33251"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DE9E8CD5-B37B-442D-4651-0F935A1E85D7}"/>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19</a:t>
            </a:fld>
            <a:endParaRPr lang="en-US">
              <a:solidFill>
                <a:schemeClr val="accent2"/>
              </a:solidFill>
            </a:endParaRPr>
          </a:p>
        </p:txBody>
      </p:sp>
    </p:spTree>
    <p:extLst>
      <p:ext uri="{BB962C8B-B14F-4D97-AF65-F5344CB8AC3E}">
        <p14:creationId xmlns:p14="http://schemas.microsoft.com/office/powerpoint/2010/main" val="19990424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D1E78-E5BF-35E7-2BFF-55A9BB96BF5C}"/>
              </a:ext>
            </a:extLst>
          </p:cNvPr>
          <p:cNvSpPr>
            <a:spLocks noGrp="1"/>
          </p:cNvSpPr>
          <p:nvPr>
            <p:ph type="title"/>
          </p:nvPr>
        </p:nvSpPr>
        <p:spPr>
          <a:xfrm>
            <a:off x="803776" y="1336390"/>
            <a:ext cx="6457636" cy="1182927"/>
          </a:xfrm>
        </p:spPr>
        <p:txBody>
          <a:bodyPr anchor="b">
            <a:noAutofit/>
          </a:bodyPr>
          <a:lstStyle/>
          <a:p>
            <a:r>
              <a:rPr lang="en-US" sz="4400" dirty="0"/>
              <a:t>Schedule appointment</a:t>
            </a:r>
          </a:p>
        </p:txBody>
      </p:sp>
      <p:sp>
        <p:nvSpPr>
          <p:cNvPr id="10" name="Content Placeholder 9">
            <a:extLst>
              <a:ext uri="{FF2B5EF4-FFF2-40B4-BE49-F238E27FC236}">
                <a16:creationId xmlns:a16="http://schemas.microsoft.com/office/drawing/2014/main" id="{85AAB2FF-0009-6D9C-C5F2-44F5195FE067}"/>
              </a:ext>
            </a:extLst>
          </p:cNvPr>
          <p:cNvSpPr>
            <a:spLocks noGrp="1"/>
          </p:cNvSpPr>
          <p:nvPr>
            <p:ph idx="1"/>
          </p:nvPr>
        </p:nvSpPr>
        <p:spPr>
          <a:xfrm>
            <a:off x="803776" y="2829330"/>
            <a:ext cx="6190412" cy="3344459"/>
          </a:xfrm>
        </p:spPr>
        <p:txBody>
          <a:bodyPr anchor="t">
            <a:normAutofit/>
          </a:bodyPr>
          <a:lstStyle/>
          <a:p>
            <a:r>
              <a:rPr lang="en-US" sz="1800" dirty="0"/>
              <a:t>Each session is up to 1-hour max. </a:t>
            </a:r>
          </a:p>
          <a:p>
            <a:r>
              <a:rPr lang="en-US" sz="1800" dirty="0"/>
              <a:t>Click on link in form to schedule your appointment.  </a:t>
            </a:r>
            <a:r>
              <a:rPr lang="en-US" sz="1800" dirty="0">
                <a:effectLst/>
                <a:hlinkClick r:id="rId3" tooltip="https://drshinshuri.com/schedule-an-appointment/"/>
              </a:rPr>
              <a:t>https://drshinshuri.com/schedule-an-appointment/</a:t>
            </a:r>
            <a:endParaRPr lang="en-US" sz="1800" dirty="0"/>
          </a:p>
          <a:p>
            <a:endParaRPr lang="en-US" sz="1800" dirty="0"/>
          </a:p>
          <a:p>
            <a:pPr marL="0" indent="0">
              <a:buNone/>
            </a:pPr>
            <a:endParaRPr lang="en-US" sz="1800" dirty="0"/>
          </a:p>
        </p:txBody>
      </p:sp>
      <p:pic>
        <p:nvPicPr>
          <p:cNvPr id="5" name="Picture 4" descr="Calendar&#10;&#10;Description automatically generated">
            <a:extLst>
              <a:ext uri="{FF2B5EF4-FFF2-40B4-BE49-F238E27FC236}">
                <a16:creationId xmlns:a16="http://schemas.microsoft.com/office/drawing/2014/main" id="{299836A4-3A05-BD24-05FE-0869275C40F0}"/>
              </a:ext>
            </a:extLst>
          </p:cNvPr>
          <p:cNvPicPr>
            <a:picLocks noChangeAspect="1"/>
          </p:cNvPicPr>
          <p:nvPr/>
        </p:nvPicPr>
        <p:blipFill rotWithShape="1">
          <a:blip r:embed="rId4"/>
          <a:srcRect l="14449" r="18802"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4" name="Slide Number Placeholder 3">
            <a:extLst>
              <a:ext uri="{FF2B5EF4-FFF2-40B4-BE49-F238E27FC236}">
                <a16:creationId xmlns:a16="http://schemas.microsoft.com/office/drawing/2014/main" id="{FDB96918-B10E-9DDF-FDE9-CAE522EACD29}"/>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20</a:t>
            </a:fld>
            <a:endParaRPr lang="en-US">
              <a:solidFill>
                <a:schemeClr val="accent2"/>
              </a:solidFill>
            </a:endParaRPr>
          </a:p>
        </p:txBody>
      </p:sp>
    </p:spTree>
    <p:extLst>
      <p:ext uri="{BB962C8B-B14F-4D97-AF65-F5344CB8AC3E}">
        <p14:creationId xmlns:p14="http://schemas.microsoft.com/office/powerpoint/2010/main" val="1907945086"/>
      </p:ext>
    </p:extLst>
  </p:cSld>
  <p:clrMapOvr>
    <a:masterClrMapping/>
  </p:clrMapOvr>
</p:sld>
</file>

<file path=ppt/theme/theme1.xml><?xml version="1.0" encoding="utf-8"?>
<a:theme xmlns:a="http://schemas.openxmlformats.org/drawingml/2006/main" name="GradientUnivers">
  <a:themeElements>
    <a:clrScheme name="Gradient">
      <a:dk1>
        <a:sysClr val="windowText" lastClr="000000"/>
      </a:dk1>
      <a:lt1>
        <a:sysClr val="window" lastClr="FFFFFF"/>
      </a:lt1>
      <a:dk2>
        <a:srgbClr val="10013F"/>
      </a:dk2>
      <a:lt2>
        <a:srgbClr val="F2F0FF"/>
      </a:lt2>
      <a:accent1>
        <a:srgbClr val="814DFF"/>
      </a:accent1>
      <a:accent2>
        <a:srgbClr val="243FFF"/>
      </a:accent2>
      <a:accent3>
        <a:srgbClr val="FF83B6"/>
      </a:accent3>
      <a:accent4>
        <a:srgbClr val="FF9022"/>
      </a:accent4>
      <a:accent5>
        <a:srgbClr val="FF1F85"/>
      </a:accent5>
      <a:accent6>
        <a:srgbClr val="1A98FF"/>
      </a:accent6>
      <a:hlink>
        <a:srgbClr val="0563C1"/>
      </a:hlink>
      <a:folHlink>
        <a:srgbClr val="954F72"/>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Univers" id="{605F9078-86F9-4258-A3E1-F8EFF02AE8CC}" vid="{4848699B-BB01-41E3-9EC4-3D97DFE5292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23e1e027-9b28-401b-acbb-29d882289f5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752012E5E46204FA94EE3FE80B03B10" ma:contentTypeVersion="13" ma:contentTypeDescription="Create a new document." ma:contentTypeScope="" ma:versionID="6d019004c5c148c144690b83a9464bfd">
  <xsd:schema xmlns:xsd="http://www.w3.org/2001/XMLSchema" xmlns:xs="http://www.w3.org/2001/XMLSchema" xmlns:p="http://schemas.microsoft.com/office/2006/metadata/properties" xmlns:ns3="23e1e027-9b28-401b-acbb-29d882289f53" xmlns:ns4="ccfb175a-158a-43c9-8fc0-32cb1e7bd8db" targetNamespace="http://schemas.microsoft.com/office/2006/metadata/properties" ma:root="true" ma:fieldsID="38417c40eec91592e7c65ca5b61d94b4" ns3:_="" ns4:_="">
    <xsd:import namespace="23e1e027-9b28-401b-acbb-29d882289f53"/>
    <xsd:import namespace="ccfb175a-158a-43c9-8fc0-32cb1e7bd8db"/>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_activity" minOccurs="0"/>
                <xsd:element ref="ns4:SharedWithUsers" minOccurs="0"/>
                <xsd:element ref="ns4:SharedWithDetails" minOccurs="0"/>
                <xsd:element ref="ns4:SharingHintHash" minOccurs="0"/>
                <xsd:element ref="ns3:MediaServiceDateTaken" minOccurs="0"/>
                <xsd:element ref="ns3:MediaServiceAutoTags" minOccurs="0"/>
                <xsd:element ref="ns3:MediaLengthInSecond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e1e027-9b28-401b-acbb-29d882289f5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_activity" ma:index="11" nillable="true" ma:displayName="_activity" ma:hidden="true" ma:internalName="_activity">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cfb175a-158a-43c9-8fc0-32cb1e7bd8d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9919F73-B6C2-4A43-95E2-833EC48925FE}">
  <ds:schemaRefs>
    <ds:schemaRef ds:uri="http://purl.org/dc/terms/"/>
    <ds:schemaRef ds:uri="http://www.w3.org/XML/1998/namespace"/>
    <ds:schemaRef ds:uri="http://schemas.microsoft.com/office/2006/documentManagement/types"/>
    <ds:schemaRef ds:uri="23e1e027-9b28-401b-acbb-29d882289f53"/>
    <ds:schemaRef ds:uri="http://purl.org/dc/dcmitype/"/>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ccfb175a-158a-43c9-8fc0-32cb1e7bd8db"/>
  </ds:schemaRefs>
</ds:datastoreItem>
</file>

<file path=customXml/itemProps2.xml><?xml version="1.0" encoding="utf-8"?>
<ds:datastoreItem xmlns:ds="http://schemas.openxmlformats.org/officeDocument/2006/customXml" ds:itemID="{3C8E00D1-8EA3-4E42-801D-0253E1EAFC21}">
  <ds:schemaRefs>
    <ds:schemaRef ds:uri="http://schemas.microsoft.com/sharepoint/v3/contenttype/forms"/>
  </ds:schemaRefs>
</ds:datastoreItem>
</file>

<file path=customXml/itemProps3.xml><?xml version="1.0" encoding="utf-8"?>
<ds:datastoreItem xmlns:ds="http://schemas.openxmlformats.org/officeDocument/2006/customXml" ds:itemID="{7D019530-7935-40D4-97EB-2E05FE0C2F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3e1e027-9b28-401b-acbb-29d882289f53"/>
    <ds:schemaRef ds:uri="ccfb175a-158a-43c9-8fc0-32cb1e7bd8d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{D291CBDC-41DC-46D2-954D-D9763D432D4A}tf89338750_win32</Template>
  <TotalTime>5428</TotalTime>
  <Words>2424</Words>
  <Application>Microsoft Office PowerPoint</Application>
  <PresentationFormat>Widescreen</PresentationFormat>
  <Paragraphs>265</Paragraphs>
  <Slides>20</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Open Sans</vt:lpstr>
      <vt:lpstr>Univers</vt:lpstr>
      <vt:lpstr>GradientUnivers</vt:lpstr>
      <vt:lpstr>eClass</vt:lpstr>
      <vt:lpstr>Embracing</vt:lpstr>
      <vt:lpstr>Homework review</vt:lpstr>
      <vt:lpstr>Session 8</vt:lpstr>
      <vt:lpstr>Shame no more</vt:lpstr>
      <vt:lpstr>Flaws </vt:lpstr>
      <vt:lpstr>Being you</vt:lpstr>
      <vt:lpstr>Any questions</vt:lpstr>
      <vt:lpstr>Sharing your story with others</vt:lpstr>
      <vt:lpstr>What’s your story?</vt:lpstr>
      <vt:lpstr>Rewrite your story</vt:lpstr>
      <vt:lpstr>Any questions</vt:lpstr>
      <vt:lpstr>Celebration of becoming</vt:lpstr>
      <vt:lpstr>How to know yourself</vt:lpstr>
      <vt:lpstr>How to know yourself video review</vt:lpstr>
      <vt:lpstr>Becoming</vt:lpstr>
      <vt:lpstr>Celebrate yourself</vt:lpstr>
      <vt:lpstr>Any questions</vt:lpstr>
      <vt:lpstr>Homework</vt:lpstr>
      <vt:lpstr>Schedule appointment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E-MODULE</dc:title>
  <dc:creator>Dr. Tammé Shinshuri</dc:creator>
  <cp:lastModifiedBy>Tamike Wright</cp:lastModifiedBy>
  <cp:revision>32</cp:revision>
  <dcterms:created xsi:type="dcterms:W3CDTF">2022-08-13T22:31:46Z</dcterms:created>
  <dcterms:modified xsi:type="dcterms:W3CDTF">2023-10-21T02:01:50Z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0x010100C752012E5E46204FA94EE3FE80B03B10</vt:lpwstr>
  </property>
</Properties>
</file>